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3" r:id="rId3"/>
  </p:sldMasterIdLst>
  <p:notesMasterIdLst>
    <p:notesMasterId r:id="rId5"/>
  </p:notesMasterIdLst>
  <p:handoutMasterIdLst>
    <p:handoutMasterId r:id="rId42"/>
  </p:handoutMasterIdLst>
  <p:sldIdLst>
    <p:sldId id="371" r:id="rId4"/>
    <p:sldId id="260" r:id="rId6"/>
    <p:sldId id="308" r:id="rId7"/>
    <p:sldId id="433" r:id="rId8"/>
    <p:sldId id="309" r:id="rId9"/>
    <p:sldId id="261" r:id="rId10"/>
    <p:sldId id="402" r:id="rId11"/>
    <p:sldId id="323" r:id="rId12"/>
    <p:sldId id="324" r:id="rId13"/>
    <p:sldId id="403" r:id="rId14"/>
    <p:sldId id="404" r:id="rId15"/>
    <p:sldId id="405" r:id="rId16"/>
    <p:sldId id="408" r:id="rId17"/>
    <p:sldId id="409" r:id="rId18"/>
    <p:sldId id="355" r:id="rId19"/>
    <p:sldId id="326" r:id="rId20"/>
    <p:sldId id="262" r:id="rId21"/>
    <p:sldId id="411" r:id="rId22"/>
    <p:sldId id="412" r:id="rId23"/>
    <p:sldId id="410" r:id="rId24"/>
    <p:sldId id="413" r:id="rId25"/>
    <p:sldId id="414" r:id="rId26"/>
    <p:sldId id="263" r:id="rId27"/>
    <p:sldId id="340" r:id="rId28"/>
    <p:sldId id="416" r:id="rId29"/>
    <p:sldId id="417" r:id="rId30"/>
    <p:sldId id="418" r:id="rId31"/>
    <p:sldId id="419" r:id="rId32"/>
    <p:sldId id="420" r:id="rId33"/>
    <p:sldId id="421" r:id="rId34"/>
    <p:sldId id="422" r:id="rId35"/>
    <p:sldId id="426" r:id="rId36"/>
    <p:sldId id="425" r:id="rId37"/>
    <p:sldId id="427" r:id="rId38"/>
    <p:sldId id="430" r:id="rId39"/>
    <p:sldId id="431" r:id="rId40"/>
    <p:sldId id="432" r:id="rId41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E00"/>
    <a:srgbClr val="F6C922"/>
    <a:srgbClr val="7CBF33"/>
    <a:srgbClr val="801404"/>
    <a:srgbClr val="E64A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84" y="-258"/>
      </p:cViewPr>
      <p:guideLst>
        <p:guide orient="horz" pos="2159"/>
        <p:guide pos="38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6DCC5276-3A86-4E99-BC8F-3B33D6490BC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2B9A302F-30BA-4DCE-A96E-7E87AC69A181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72308736-BEDB-4CD1-84D0-314B240CC933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638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89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CCC19863-9E40-44FA-8BD8-FD5ACD3F3538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indent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任意多边形 43"/>
          <p:cNvSpPr/>
          <p:nvPr/>
        </p:nvSpPr>
        <p:spPr>
          <a:xfrm>
            <a:off x="0" y="549275"/>
            <a:ext cx="879475" cy="339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67" y="0"/>
              </a:cxn>
              <a:cxn ang="0">
                <a:pos x="812340" y="0"/>
              </a:cxn>
              <a:cxn ang="0">
                <a:pos x="871606" y="59452"/>
              </a:cxn>
              <a:cxn ang="0">
                <a:pos x="829273" y="114657"/>
              </a:cxn>
              <a:cxn ang="0">
                <a:pos x="689573" y="114657"/>
              </a:cxn>
              <a:cxn ang="0">
                <a:pos x="630306" y="174109"/>
              </a:cxn>
              <a:cxn ang="0">
                <a:pos x="689573" y="233561"/>
              </a:cxn>
              <a:cxn ang="0">
                <a:pos x="858906" y="233561"/>
              </a:cxn>
              <a:cxn ang="0">
                <a:pos x="880073" y="280273"/>
              </a:cxn>
              <a:cxn ang="0">
                <a:pos x="820806" y="339725"/>
              </a:cxn>
              <a:cxn ang="0">
                <a:pos x="123174" y="339725"/>
              </a:cxn>
              <a:cxn ang="0">
                <a:pos x="0" y="339725"/>
              </a:cxn>
              <a:cxn ang="0">
                <a:pos x="0" y="233473"/>
              </a:cxn>
              <a:cxn ang="0">
                <a:pos x="23087" y="229049"/>
              </a:cxn>
              <a:cxn ang="0">
                <a:pos x="58806" y="174109"/>
              </a:cxn>
              <a:cxn ang="0">
                <a:pos x="23087" y="119169"/>
              </a:cxn>
              <a:cxn ang="0">
                <a:pos x="0" y="114746"/>
              </a:cxn>
            </a:cxnLst>
            <a:pathLst>
              <a:path w="880073" h="339725">
                <a:moveTo>
                  <a:pt x="0" y="0"/>
                </a:moveTo>
                <a:lnTo>
                  <a:pt x="34067" y="0"/>
                </a:lnTo>
                <a:cubicBezTo>
                  <a:pt x="223377" y="0"/>
                  <a:pt x="475789" y="0"/>
                  <a:pt x="812340" y="0"/>
                </a:cubicBezTo>
                <a:cubicBezTo>
                  <a:pt x="841973" y="0"/>
                  <a:pt x="871606" y="25479"/>
                  <a:pt x="871606" y="59452"/>
                </a:cubicBezTo>
                <a:cubicBezTo>
                  <a:pt x="871606" y="84931"/>
                  <a:pt x="854673" y="106164"/>
                  <a:pt x="829273" y="114657"/>
                </a:cubicBezTo>
                <a:cubicBezTo>
                  <a:pt x="829273" y="114657"/>
                  <a:pt x="829273" y="114657"/>
                  <a:pt x="689573" y="114657"/>
                </a:cubicBezTo>
                <a:cubicBezTo>
                  <a:pt x="655706" y="114657"/>
                  <a:pt x="630306" y="140137"/>
                  <a:pt x="630306" y="174109"/>
                </a:cubicBezTo>
                <a:cubicBezTo>
                  <a:pt x="630306" y="208082"/>
                  <a:pt x="655706" y="233561"/>
                  <a:pt x="689573" y="233561"/>
                </a:cubicBezTo>
                <a:cubicBezTo>
                  <a:pt x="689573" y="233561"/>
                  <a:pt x="689573" y="233561"/>
                  <a:pt x="858906" y="233561"/>
                </a:cubicBezTo>
                <a:cubicBezTo>
                  <a:pt x="871606" y="246301"/>
                  <a:pt x="880073" y="263287"/>
                  <a:pt x="880073" y="280273"/>
                </a:cubicBezTo>
                <a:cubicBezTo>
                  <a:pt x="880073" y="314246"/>
                  <a:pt x="854673" y="339725"/>
                  <a:pt x="820806" y="339725"/>
                </a:cubicBezTo>
                <a:cubicBezTo>
                  <a:pt x="820806" y="339725"/>
                  <a:pt x="820806" y="339725"/>
                  <a:pt x="123174" y="339725"/>
                </a:cubicBezTo>
                <a:lnTo>
                  <a:pt x="0" y="339725"/>
                </a:lnTo>
                <a:lnTo>
                  <a:pt x="0" y="233473"/>
                </a:lnTo>
                <a:lnTo>
                  <a:pt x="23087" y="229049"/>
                </a:lnTo>
                <a:cubicBezTo>
                  <a:pt x="44518" y="220290"/>
                  <a:pt x="58806" y="199588"/>
                  <a:pt x="58806" y="174109"/>
                </a:cubicBezTo>
                <a:cubicBezTo>
                  <a:pt x="58806" y="148630"/>
                  <a:pt x="44518" y="127928"/>
                  <a:pt x="23087" y="119169"/>
                </a:cubicBezTo>
                <a:lnTo>
                  <a:pt x="0" y="11474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6" name="Freeform 905"/>
          <p:cNvSpPr/>
          <p:nvPr/>
        </p:nvSpPr>
        <p:spPr>
          <a:xfrm>
            <a:off x="12503150" y="1625600"/>
            <a:ext cx="50800" cy="17463"/>
          </a:xfrm>
          <a:custGeom>
            <a:avLst/>
            <a:gdLst/>
            <a:ahLst/>
            <a:cxnLst>
              <a:cxn ang="0">
                <a:pos x="38100" y="4365"/>
              </a:cxn>
              <a:cxn ang="0">
                <a:pos x="4233" y="13097"/>
              </a:cxn>
              <a:cxn ang="0">
                <a:pos x="4233" y="13097"/>
              </a:cxn>
              <a:cxn ang="0">
                <a:pos x="0" y="17463"/>
              </a:cxn>
              <a:cxn ang="0">
                <a:pos x="50800" y="17463"/>
              </a:cxn>
              <a:cxn ang="0">
                <a:pos x="38100" y="4365"/>
              </a:cxn>
            </a:cxnLst>
            <a:pathLst>
              <a:path w="12" h="4">
                <a:moveTo>
                  <a:pt x="9" y="1"/>
                </a:moveTo>
                <a:cubicBezTo>
                  <a:pt x="7" y="0"/>
                  <a:pt x="4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1" y="1"/>
                  <a:pt x="9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7" name="任意多边形 45"/>
          <p:cNvSpPr/>
          <p:nvPr/>
        </p:nvSpPr>
        <p:spPr>
          <a:xfrm>
            <a:off x="11307763" y="1300163"/>
            <a:ext cx="884237" cy="342900"/>
          </a:xfrm>
          <a:custGeom>
            <a:avLst/>
            <a:gdLst/>
            <a:ahLst/>
            <a:cxnLst>
              <a:cxn ang="0">
                <a:pos x="59288" y="0"/>
              </a:cxn>
              <a:cxn ang="0">
                <a:pos x="781618" y="0"/>
              </a:cxn>
              <a:cxn ang="0">
                <a:pos x="884837" y="0"/>
              </a:cxn>
              <a:cxn ang="0">
                <a:pos x="884837" y="342900"/>
              </a:cxn>
              <a:cxn ang="0">
                <a:pos x="768758" y="342900"/>
              </a:cxn>
              <a:cxn ang="0">
                <a:pos x="567470" y="342900"/>
              </a:cxn>
              <a:cxn ang="0">
                <a:pos x="508182" y="283633"/>
              </a:cxn>
              <a:cxn ang="0">
                <a:pos x="529357" y="237067"/>
              </a:cxn>
              <a:cxn ang="0">
                <a:pos x="592880" y="237067"/>
              </a:cxn>
              <a:cxn ang="0">
                <a:pos x="652167" y="177800"/>
              </a:cxn>
              <a:cxn ang="0">
                <a:pos x="592880" y="118533"/>
              </a:cxn>
              <a:cxn ang="0">
                <a:pos x="42349" y="118533"/>
              </a:cxn>
              <a:cxn ang="0">
                <a:pos x="0" y="59267"/>
              </a:cxn>
              <a:cxn ang="0">
                <a:pos x="59288" y="0"/>
              </a:cxn>
            </a:cxnLst>
            <a:pathLst>
              <a:path w="884837" h="342900">
                <a:moveTo>
                  <a:pt x="59288" y="0"/>
                </a:moveTo>
                <a:cubicBezTo>
                  <a:pt x="59288" y="0"/>
                  <a:pt x="59288" y="0"/>
                  <a:pt x="781618" y="0"/>
                </a:cubicBezTo>
                <a:lnTo>
                  <a:pt x="884837" y="0"/>
                </a:lnTo>
                <a:lnTo>
                  <a:pt x="884837" y="342900"/>
                </a:lnTo>
                <a:lnTo>
                  <a:pt x="768758" y="342900"/>
                </a:lnTo>
                <a:cubicBezTo>
                  <a:pt x="710396" y="342900"/>
                  <a:pt x="643697" y="342900"/>
                  <a:pt x="567470" y="342900"/>
                </a:cubicBezTo>
                <a:cubicBezTo>
                  <a:pt x="533592" y="342900"/>
                  <a:pt x="508182" y="313267"/>
                  <a:pt x="508182" y="283633"/>
                </a:cubicBezTo>
                <a:cubicBezTo>
                  <a:pt x="508182" y="262467"/>
                  <a:pt x="516652" y="249767"/>
                  <a:pt x="529357" y="237067"/>
                </a:cubicBezTo>
                <a:cubicBezTo>
                  <a:pt x="529357" y="237067"/>
                  <a:pt x="529357" y="237067"/>
                  <a:pt x="592880" y="237067"/>
                </a:cubicBezTo>
                <a:cubicBezTo>
                  <a:pt x="626758" y="237067"/>
                  <a:pt x="652167" y="211667"/>
                  <a:pt x="652167" y="177800"/>
                </a:cubicBezTo>
                <a:cubicBezTo>
                  <a:pt x="652167" y="143933"/>
                  <a:pt x="626758" y="118533"/>
                  <a:pt x="592880" y="118533"/>
                </a:cubicBezTo>
                <a:cubicBezTo>
                  <a:pt x="592880" y="118533"/>
                  <a:pt x="592880" y="118533"/>
                  <a:pt x="42349" y="118533"/>
                </a:cubicBezTo>
                <a:cubicBezTo>
                  <a:pt x="16939" y="110067"/>
                  <a:pt x="0" y="88900"/>
                  <a:pt x="0" y="59267"/>
                </a:cubicBezTo>
                <a:cubicBezTo>
                  <a:pt x="0" y="25400"/>
                  <a:pt x="25409" y="0"/>
                  <a:pt x="59288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8" name="Freeform 907"/>
          <p:cNvSpPr/>
          <p:nvPr/>
        </p:nvSpPr>
        <p:spPr>
          <a:xfrm>
            <a:off x="12719050" y="1533525"/>
            <a:ext cx="58738" cy="28575"/>
          </a:xfrm>
          <a:custGeom>
            <a:avLst/>
            <a:gdLst/>
            <a:ahLst/>
            <a:cxnLst>
              <a:cxn ang="0">
                <a:pos x="46151" y="4082"/>
              </a:cxn>
              <a:cxn ang="0">
                <a:pos x="0" y="4082"/>
              </a:cxn>
              <a:cxn ang="0">
                <a:pos x="0" y="8164"/>
              </a:cxn>
              <a:cxn ang="0">
                <a:pos x="37760" y="28575"/>
              </a:cxn>
              <a:cxn ang="0">
                <a:pos x="58738" y="24492"/>
              </a:cxn>
              <a:cxn ang="0">
                <a:pos x="46151" y="4082"/>
              </a:cxn>
            </a:cxnLst>
            <a:pathLst>
              <a:path w="14" h="7">
                <a:moveTo>
                  <a:pt x="11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2"/>
                </a:cubicBezTo>
                <a:cubicBezTo>
                  <a:pt x="5" y="0"/>
                  <a:pt x="9" y="2"/>
                  <a:pt x="9" y="7"/>
                </a:cubicBezTo>
                <a:cubicBezTo>
                  <a:pt x="11" y="6"/>
                  <a:pt x="13" y="6"/>
                  <a:pt x="14" y="6"/>
                </a:cubicBezTo>
                <a:cubicBezTo>
                  <a:pt x="13" y="4"/>
                  <a:pt x="12" y="2"/>
                  <a:pt x="11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9" name="任意多边形 47"/>
          <p:cNvSpPr/>
          <p:nvPr/>
        </p:nvSpPr>
        <p:spPr>
          <a:xfrm>
            <a:off x="11668125" y="0"/>
            <a:ext cx="5238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3208" y="0"/>
              </a:cxn>
              <a:cxn ang="0">
                <a:pos x="523208" y="179384"/>
              </a:cxn>
              <a:cxn ang="0">
                <a:pos x="396342" y="179384"/>
              </a:cxn>
              <a:cxn ang="0">
                <a:pos x="353988" y="137051"/>
              </a:cxn>
              <a:cxn ang="0">
                <a:pos x="366694" y="107417"/>
              </a:cxn>
              <a:cxn ang="0">
                <a:pos x="413284" y="107417"/>
              </a:cxn>
              <a:cxn ang="0">
                <a:pos x="455639" y="65084"/>
              </a:cxn>
              <a:cxn ang="0">
                <a:pos x="413284" y="22751"/>
              </a:cxn>
              <a:cxn ang="0">
                <a:pos x="23620" y="22751"/>
              </a:cxn>
              <a:cxn ang="0">
                <a:pos x="2443" y="7934"/>
              </a:cxn>
            </a:cxnLst>
            <a:pathLst>
              <a:path w="523208" h="179384">
                <a:moveTo>
                  <a:pt x="0" y="0"/>
                </a:moveTo>
                <a:lnTo>
                  <a:pt x="523208" y="0"/>
                </a:lnTo>
                <a:lnTo>
                  <a:pt x="523208" y="179384"/>
                </a:lnTo>
                <a:lnTo>
                  <a:pt x="396342" y="179384"/>
                </a:lnTo>
                <a:cubicBezTo>
                  <a:pt x="370930" y="179384"/>
                  <a:pt x="353988" y="162451"/>
                  <a:pt x="353988" y="137051"/>
                </a:cubicBezTo>
                <a:cubicBezTo>
                  <a:pt x="353988" y="124351"/>
                  <a:pt x="358223" y="115884"/>
                  <a:pt x="366694" y="107417"/>
                </a:cubicBezTo>
                <a:cubicBezTo>
                  <a:pt x="366694" y="107417"/>
                  <a:pt x="366694" y="107417"/>
                  <a:pt x="413284" y="107417"/>
                </a:cubicBezTo>
                <a:cubicBezTo>
                  <a:pt x="438697" y="107417"/>
                  <a:pt x="455639" y="86251"/>
                  <a:pt x="455639" y="65084"/>
                </a:cubicBezTo>
                <a:cubicBezTo>
                  <a:pt x="455639" y="39684"/>
                  <a:pt x="438697" y="22751"/>
                  <a:pt x="413284" y="22751"/>
                </a:cubicBezTo>
                <a:cubicBezTo>
                  <a:pt x="413284" y="22751"/>
                  <a:pt x="413284" y="22751"/>
                  <a:pt x="23620" y="22751"/>
                </a:cubicBezTo>
                <a:cubicBezTo>
                  <a:pt x="15149" y="20634"/>
                  <a:pt x="7737" y="15342"/>
                  <a:pt x="2443" y="79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0" name="Freeform 910"/>
          <p:cNvSpPr/>
          <p:nvPr/>
        </p:nvSpPr>
        <p:spPr>
          <a:xfrm>
            <a:off x="8680450" y="957263"/>
            <a:ext cx="858838" cy="479425"/>
          </a:xfrm>
          <a:custGeom>
            <a:avLst/>
            <a:gdLst/>
            <a:ahLst/>
            <a:cxnLst>
              <a:cxn ang="0">
                <a:pos x="664224" y="4242"/>
              </a:cxn>
              <a:cxn ang="0">
                <a:pos x="659993" y="12728"/>
              </a:cxn>
              <a:cxn ang="0">
                <a:pos x="769992" y="140009"/>
              </a:cxn>
              <a:cxn ang="0">
                <a:pos x="706531" y="305474"/>
              </a:cxn>
              <a:cxn ang="0">
                <a:pos x="389227" y="309717"/>
              </a:cxn>
              <a:cxn ang="0">
                <a:pos x="114229" y="305474"/>
              </a:cxn>
              <a:cxn ang="0">
                <a:pos x="0" y="466697"/>
              </a:cxn>
              <a:cxn ang="0">
                <a:pos x="16922" y="466697"/>
              </a:cxn>
              <a:cxn ang="0">
                <a:pos x="139614" y="330931"/>
              </a:cxn>
              <a:cxn ang="0">
                <a:pos x="338458" y="347902"/>
              </a:cxn>
              <a:cxn ang="0">
                <a:pos x="664224" y="386086"/>
              </a:cxn>
              <a:cxn ang="0">
                <a:pos x="664224" y="4242"/>
              </a:cxn>
            </a:cxnLst>
            <a:pathLst>
              <a:path w="203" h="113">
                <a:moveTo>
                  <a:pt x="157" y="1"/>
                </a:moveTo>
                <a:cubicBezTo>
                  <a:pt x="155" y="0"/>
                  <a:pt x="154" y="3"/>
                  <a:pt x="156" y="3"/>
                </a:cubicBezTo>
                <a:cubicBezTo>
                  <a:pt x="169" y="9"/>
                  <a:pt x="178" y="18"/>
                  <a:pt x="182" y="33"/>
                </a:cubicBezTo>
                <a:cubicBezTo>
                  <a:pt x="185" y="48"/>
                  <a:pt x="179" y="63"/>
                  <a:pt x="167" y="72"/>
                </a:cubicBezTo>
                <a:cubicBezTo>
                  <a:pt x="145" y="88"/>
                  <a:pt x="116" y="79"/>
                  <a:pt x="92" y="73"/>
                </a:cubicBezTo>
                <a:cubicBezTo>
                  <a:pt x="71" y="67"/>
                  <a:pt x="48" y="62"/>
                  <a:pt x="27" y="72"/>
                </a:cubicBezTo>
                <a:cubicBezTo>
                  <a:pt x="11" y="79"/>
                  <a:pt x="0" y="92"/>
                  <a:pt x="0" y="110"/>
                </a:cubicBezTo>
                <a:cubicBezTo>
                  <a:pt x="0" y="113"/>
                  <a:pt x="4" y="113"/>
                  <a:pt x="4" y="110"/>
                </a:cubicBezTo>
                <a:cubicBezTo>
                  <a:pt x="5" y="95"/>
                  <a:pt x="19" y="83"/>
                  <a:pt x="33" y="78"/>
                </a:cubicBezTo>
                <a:cubicBezTo>
                  <a:pt x="49" y="74"/>
                  <a:pt x="65" y="78"/>
                  <a:pt x="80" y="82"/>
                </a:cubicBezTo>
                <a:cubicBezTo>
                  <a:pt x="105" y="89"/>
                  <a:pt x="131" y="99"/>
                  <a:pt x="157" y="91"/>
                </a:cubicBezTo>
                <a:cubicBezTo>
                  <a:pt x="201" y="78"/>
                  <a:pt x="203" y="13"/>
                  <a:pt x="157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1" name="Freeform 911"/>
          <p:cNvSpPr/>
          <p:nvPr/>
        </p:nvSpPr>
        <p:spPr>
          <a:xfrm>
            <a:off x="9178925" y="1025525"/>
            <a:ext cx="195263" cy="190500"/>
          </a:xfrm>
          <a:custGeom>
            <a:avLst/>
            <a:gdLst/>
            <a:ahLst/>
            <a:cxnLst>
              <a:cxn ang="0">
                <a:pos x="127345" y="4233"/>
              </a:cxn>
              <a:cxn ang="0">
                <a:pos x="72162" y="59266"/>
              </a:cxn>
              <a:cxn ang="0">
                <a:pos x="80652" y="59266"/>
              </a:cxn>
              <a:cxn ang="0">
                <a:pos x="131590" y="16933"/>
              </a:cxn>
              <a:cxn ang="0">
                <a:pos x="161304" y="71966"/>
              </a:cxn>
              <a:cxn ang="0">
                <a:pos x="135835" y="114300"/>
              </a:cxn>
              <a:cxn ang="0">
                <a:pos x="4244" y="76200"/>
              </a:cxn>
              <a:cxn ang="0">
                <a:pos x="0" y="76200"/>
              </a:cxn>
              <a:cxn ang="0">
                <a:pos x="186773" y="93133"/>
              </a:cxn>
              <a:cxn ang="0">
                <a:pos x="127345" y="4233"/>
              </a:cxn>
            </a:cxnLst>
            <a:pathLst>
              <a:path w="46" h="45">
                <a:moveTo>
                  <a:pt x="30" y="1"/>
                </a:moveTo>
                <a:cubicBezTo>
                  <a:pt x="24" y="0"/>
                  <a:pt x="11" y="6"/>
                  <a:pt x="17" y="14"/>
                </a:cubicBezTo>
                <a:cubicBezTo>
                  <a:pt x="17" y="14"/>
                  <a:pt x="18" y="14"/>
                  <a:pt x="19" y="14"/>
                </a:cubicBezTo>
                <a:cubicBezTo>
                  <a:pt x="23" y="9"/>
                  <a:pt x="24" y="3"/>
                  <a:pt x="31" y="4"/>
                </a:cubicBezTo>
                <a:cubicBezTo>
                  <a:pt x="38" y="4"/>
                  <a:pt x="39" y="12"/>
                  <a:pt x="38" y="17"/>
                </a:cubicBezTo>
                <a:cubicBezTo>
                  <a:pt x="37" y="20"/>
                  <a:pt x="35" y="24"/>
                  <a:pt x="32" y="27"/>
                </a:cubicBezTo>
                <a:cubicBezTo>
                  <a:pt x="23" y="35"/>
                  <a:pt x="5" y="29"/>
                  <a:pt x="1" y="18"/>
                </a:cubicBezTo>
                <a:cubicBezTo>
                  <a:pt x="1" y="17"/>
                  <a:pt x="0" y="17"/>
                  <a:pt x="0" y="18"/>
                </a:cubicBezTo>
                <a:cubicBezTo>
                  <a:pt x="3" y="40"/>
                  <a:pt x="37" y="45"/>
                  <a:pt x="44" y="22"/>
                </a:cubicBezTo>
                <a:cubicBezTo>
                  <a:pt x="46" y="13"/>
                  <a:pt x="39" y="3"/>
                  <a:pt x="30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2" name="Freeform 912"/>
          <p:cNvSpPr/>
          <p:nvPr/>
        </p:nvSpPr>
        <p:spPr>
          <a:xfrm>
            <a:off x="8040688" y="714375"/>
            <a:ext cx="652462" cy="212725"/>
          </a:xfrm>
          <a:custGeom>
            <a:avLst/>
            <a:gdLst/>
            <a:ahLst/>
            <a:cxnLst>
              <a:cxn ang="0">
                <a:pos x="639752" y="59563"/>
              </a:cxn>
              <a:cxn ang="0">
                <a:pos x="542306" y="80835"/>
              </a:cxn>
              <a:cxn ang="0">
                <a:pos x="461808" y="46799"/>
              </a:cxn>
              <a:cxn ang="0">
                <a:pos x="330468" y="0"/>
              </a:cxn>
              <a:cxn ang="0">
                <a:pos x="16947" y="85090"/>
              </a:cxn>
              <a:cxn ang="0">
                <a:pos x="4236" y="93599"/>
              </a:cxn>
              <a:cxn ang="0">
                <a:pos x="321994" y="34036"/>
              </a:cxn>
              <a:cxn ang="0">
                <a:pos x="533833" y="114871"/>
              </a:cxn>
              <a:cxn ang="0">
                <a:pos x="648226" y="72326"/>
              </a:cxn>
              <a:cxn ang="0">
                <a:pos x="639752" y="59563"/>
              </a:cxn>
            </a:cxnLst>
            <a:pathLst>
              <a:path w="154" h="50">
                <a:moveTo>
                  <a:pt x="151" y="14"/>
                </a:moveTo>
                <a:cubicBezTo>
                  <a:pt x="143" y="18"/>
                  <a:pt x="137" y="20"/>
                  <a:pt x="128" y="19"/>
                </a:cubicBezTo>
                <a:cubicBezTo>
                  <a:pt x="121" y="17"/>
                  <a:pt x="115" y="14"/>
                  <a:pt x="109" y="11"/>
                </a:cubicBezTo>
                <a:cubicBezTo>
                  <a:pt x="99" y="6"/>
                  <a:pt x="89" y="0"/>
                  <a:pt x="78" y="0"/>
                </a:cubicBezTo>
                <a:cubicBezTo>
                  <a:pt x="53" y="0"/>
                  <a:pt x="28" y="39"/>
                  <a:pt x="4" y="20"/>
                </a:cubicBezTo>
                <a:cubicBezTo>
                  <a:pt x="2" y="18"/>
                  <a:pt x="0" y="20"/>
                  <a:pt x="1" y="22"/>
                </a:cubicBezTo>
                <a:cubicBezTo>
                  <a:pt x="21" y="50"/>
                  <a:pt x="54" y="9"/>
                  <a:pt x="76" y="8"/>
                </a:cubicBezTo>
                <a:cubicBezTo>
                  <a:pt x="94" y="8"/>
                  <a:pt x="109" y="24"/>
                  <a:pt x="126" y="27"/>
                </a:cubicBezTo>
                <a:cubicBezTo>
                  <a:pt x="136" y="28"/>
                  <a:pt x="149" y="27"/>
                  <a:pt x="153" y="17"/>
                </a:cubicBezTo>
                <a:cubicBezTo>
                  <a:pt x="154" y="15"/>
                  <a:pt x="153" y="13"/>
                  <a:pt x="151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3" name="Freeform 913"/>
          <p:cNvSpPr/>
          <p:nvPr/>
        </p:nvSpPr>
        <p:spPr>
          <a:xfrm>
            <a:off x="8048625" y="800100"/>
            <a:ext cx="584200" cy="174625"/>
          </a:xfrm>
          <a:custGeom>
            <a:avLst/>
            <a:gdLst/>
            <a:ahLst/>
            <a:cxnLst>
              <a:cxn ang="0">
                <a:pos x="567266" y="89442"/>
              </a:cxn>
              <a:cxn ang="0">
                <a:pos x="283633" y="21295"/>
              </a:cxn>
              <a:cxn ang="0">
                <a:pos x="12700" y="85182"/>
              </a:cxn>
              <a:cxn ang="0">
                <a:pos x="4233" y="93701"/>
              </a:cxn>
              <a:cxn ang="0">
                <a:pos x="215900" y="80923"/>
              </a:cxn>
              <a:cxn ang="0">
                <a:pos x="342900" y="46850"/>
              </a:cxn>
              <a:cxn ang="0">
                <a:pos x="440266" y="93701"/>
              </a:cxn>
              <a:cxn ang="0">
                <a:pos x="575733" y="102219"/>
              </a:cxn>
              <a:cxn ang="0">
                <a:pos x="567266" y="89442"/>
              </a:cxn>
            </a:cxnLst>
            <a:pathLst>
              <a:path w="138" h="41">
                <a:moveTo>
                  <a:pt x="134" y="21"/>
                </a:moveTo>
                <a:cubicBezTo>
                  <a:pt x="110" y="29"/>
                  <a:pt x="92" y="0"/>
                  <a:pt x="67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4" y="41"/>
                  <a:pt x="37" y="28"/>
                  <a:pt x="51" y="19"/>
                </a:cubicBezTo>
                <a:cubicBezTo>
                  <a:pt x="60" y="13"/>
                  <a:pt x="69" y="8"/>
                  <a:pt x="81" y="11"/>
                </a:cubicBezTo>
                <a:cubicBezTo>
                  <a:pt x="89" y="13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8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084" name="组合 226"/>
          <p:cNvGrpSpPr/>
          <p:nvPr/>
        </p:nvGrpSpPr>
        <p:grpSpPr>
          <a:xfrm>
            <a:off x="3279775" y="652463"/>
            <a:ext cx="1206500" cy="1450975"/>
            <a:chOff x="3279243" y="652094"/>
            <a:chExt cx="1206496" cy="1450978"/>
          </a:xfrm>
        </p:grpSpPr>
        <p:sp>
          <p:nvSpPr>
            <p:cNvPr id="3085" name="Freeform 916"/>
            <p:cNvSpPr>
              <a:spLocks noEditPoints="1"/>
            </p:cNvSpPr>
            <p:nvPr/>
          </p:nvSpPr>
          <p:spPr>
            <a:xfrm>
              <a:off x="3411006" y="1560146"/>
              <a:ext cx="512763" cy="542926"/>
            </a:xfrm>
            <a:custGeom>
              <a:avLst/>
              <a:gdLst/>
              <a:ahLst/>
              <a:cxnLst>
                <a:cxn ang="0">
                  <a:pos x="436484" y="55140"/>
                </a:cxn>
                <a:cxn ang="0">
                  <a:pos x="169508" y="101798"/>
                </a:cxn>
                <a:cxn ang="0">
                  <a:pos x="165270" y="101798"/>
                </a:cxn>
                <a:cxn ang="0">
                  <a:pos x="88991" y="16966"/>
                </a:cxn>
                <a:cxn ang="0">
                  <a:pos x="0" y="55140"/>
                </a:cxn>
                <a:cxn ang="0">
                  <a:pos x="63565" y="318120"/>
                </a:cxn>
                <a:cxn ang="0">
                  <a:pos x="203410" y="470818"/>
                </a:cxn>
                <a:cxn ang="0">
                  <a:pos x="228836" y="500509"/>
                </a:cxn>
                <a:cxn ang="0">
                  <a:pos x="355967" y="483543"/>
                </a:cxn>
                <a:cxn ang="0">
                  <a:pos x="389869" y="449610"/>
                </a:cxn>
                <a:cxn ang="0">
                  <a:pos x="394107" y="424160"/>
                </a:cxn>
                <a:cxn ang="0">
                  <a:pos x="411057" y="407194"/>
                </a:cxn>
                <a:cxn ang="0">
                  <a:pos x="262738" y="453852"/>
                </a:cxn>
                <a:cxn ang="0">
                  <a:pos x="262738" y="453852"/>
                </a:cxn>
                <a:cxn ang="0">
                  <a:pos x="432246" y="381744"/>
                </a:cxn>
                <a:cxn ang="0">
                  <a:pos x="508525" y="224805"/>
                </a:cxn>
                <a:cxn ang="0">
                  <a:pos x="512763" y="203597"/>
                </a:cxn>
                <a:cxn ang="0">
                  <a:pos x="436484" y="55140"/>
                </a:cxn>
                <a:cxn ang="0">
                  <a:pos x="385631" y="326603"/>
                </a:cxn>
                <a:cxn ang="0">
                  <a:pos x="377156" y="326603"/>
                </a:cxn>
                <a:cxn ang="0">
                  <a:pos x="368680" y="318120"/>
                </a:cxn>
                <a:cxn ang="0">
                  <a:pos x="364443" y="313879"/>
                </a:cxn>
                <a:cxn ang="0">
                  <a:pos x="351729" y="258738"/>
                </a:cxn>
                <a:cxn ang="0">
                  <a:pos x="351729" y="258738"/>
                </a:cxn>
                <a:cxn ang="0">
                  <a:pos x="355967" y="241771"/>
                </a:cxn>
                <a:cxn ang="0">
                  <a:pos x="355967" y="241771"/>
                </a:cxn>
                <a:cxn ang="0">
                  <a:pos x="360205" y="237530"/>
                </a:cxn>
                <a:cxn ang="0">
                  <a:pos x="360205" y="237530"/>
                </a:cxn>
                <a:cxn ang="0">
                  <a:pos x="364443" y="233288"/>
                </a:cxn>
                <a:cxn ang="0">
                  <a:pos x="368680" y="224805"/>
                </a:cxn>
                <a:cxn ang="0">
                  <a:pos x="372918" y="224805"/>
                </a:cxn>
                <a:cxn ang="0">
                  <a:pos x="398344" y="275704"/>
                </a:cxn>
                <a:cxn ang="0">
                  <a:pos x="385631" y="326603"/>
                </a:cxn>
                <a:cxn ang="0">
                  <a:pos x="411057" y="279946"/>
                </a:cxn>
                <a:cxn ang="0">
                  <a:pos x="406820" y="279946"/>
                </a:cxn>
                <a:cxn ang="0">
                  <a:pos x="402582" y="220563"/>
                </a:cxn>
                <a:cxn ang="0">
                  <a:pos x="355967" y="207838"/>
                </a:cxn>
                <a:cxn ang="0">
                  <a:pos x="347492" y="313879"/>
                </a:cxn>
                <a:cxn ang="0">
                  <a:pos x="343254" y="313879"/>
                </a:cxn>
                <a:cxn ang="0">
                  <a:pos x="364443" y="190872"/>
                </a:cxn>
                <a:cxn ang="0">
                  <a:pos x="411057" y="279946"/>
                </a:cxn>
              </a:cxnLst>
              <a:pathLst>
                <a:path w="121" h="128">
                  <a:moveTo>
                    <a:pt x="103" y="13"/>
                  </a:moveTo>
                  <a:cubicBezTo>
                    <a:pt x="84" y="0"/>
                    <a:pt x="55" y="10"/>
                    <a:pt x="40" y="24"/>
                  </a:cubicBezTo>
                  <a:cubicBezTo>
                    <a:pt x="40" y="24"/>
                    <a:pt x="39" y="24"/>
                    <a:pt x="39" y="24"/>
                  </a:cubicBezTo>
                  <a:cubicBezTo>
                    <a:pt x="36" y="15"/>
                    <a:pt x="30" y="6"/>
                    <a:pt x="21" y="4"/>
                  </a:cubicBezTo>
                  <a:cubicBezTo>
                    <a:pt x="12" y="2"/>
                    <a:pt x="5" y="7"/>
                    <a:pt x="0" y="13"/>
                  </a:cubicBezTo>
                  <a:cubicBezTo>
                    <a:pt x="2" y="34"/>
                    <a:pt x="8" y="56"/>
                    <a:pt x="15" y="75"/>
                  </a:cubicBezTo>
                  <a:cubicBezTo>
                    <a:pt x="22" y="91"/>
                    <a:pt x="33" y="106"/>
                    <a:pt x="48" y="111"/>
                  </a:cubicBezTo>
                  <a:cubicBezTo>
                    <a:pt x="47" y="115"/>
                    <a:pt x="50" y="117"/>
                    <a:pt x="54" y="118"/>
                  </a:cubicBezTo>
                  <a:cubicBezTo>
                    <a:pt x="58" y="128"/>
                    <a:pt x="79" y="124"/>
                    <a:pt x="84" y="114"/>
                  </a:cubicBezTo>
                  <a:cubicBezTo>
                    <a:pt x="88" y="112"/>
                    <a:pt x="91" y="110"/>
                    <a:pt x="92" y="106"/>
                  </a:cubicBezTo>
                  <a:cubicBezTo>
                    <a:pt x="93" y="104"/>
                    <a:pt x="93" y="102"/>
                    <a:pt x="93" y="100"/>
                  </a:cubicBezTo>
                  <a:cubicBezTo>
                    <a:pt x="94" y="99"/>
                    <a:pt x="95" y="98"/>
                    <a:pt x="97" y="96"/>
                  </a:cubicBezTo>
                  <a:cubicBezTo>
                    <a:pt x="86" y="104"/>
                    <a:pt x="74" y="108"/>
                    <a:pt x="62" y="107"/>
                  </a:cubicBezTo>
                  <a:cubicBezTo>
                    <a:pt x="61" y="107"/>
                    <a:pt x="61" y="107"/>
                    <a:pt x="62" y="107"/>
                  </a:cubicBezTo>
                  <a:cubicBezTo>
                    <a:pt x="77" y="107"/>
                    <a:pt x="91" y="100"/>
                    <a:pt x="102" y="90"/>
                  </a:cubicBezTo>
                  <a:cubicBezTo>
                    <a:pt x="111" y="79"/>
                    <a:pt x="116" y="65"/>
                    <a:pt x="120" y="53"/>
                  </a:cubicBezTo>
                  <a:cubicBezTo>
                    <a:pt x="120" y="51"/>
                    <a:pt x="121" y="49"/>
                    <a:pt x="121" y="48"/>
                  </a:cubicBezTo>
                  <a:cubicBezTo>
                    <a:pt x="119" y="34"/>
                    <a:pt x="114" y="21"/>
                    <a:pt x="103" y="13"/>
                  </a:cubicBezTo>
                  <a:close/>
                  <a:moveTo>
                    <a:pt x="91" y="77"/>
                  </a:moveTo>
                  <a:cubicBezTo>
                    <a:pt x="90" y="78"/>
                    <a:pt x="89" y="78"/>
                    <a:pt x="89" y="77"/>
                  </a:cubicBezTo>
                  <a:cubicBezTo>
                    <a:pt x="88" y="76"/>
                    <a:pt x="87" y="76"/>
                    <a:pt x="87" y="75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4" y="71"/>
                    <a:pt x="81" y="65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0"/>
                    <a:pt x="84" y="58"/>
                    <a:pt x="84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4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5"/>
                    <a:pt x="85" y="55"/>
                    <a:pt x="86" y="55"/>
                  </a:cubicBezTo>
                  <a:cubicBezTo>
                    <a:pt x="86" y="54"/>
                    <a:pt x="86" y="54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92" y="56"/>
                    <a:pt x="93" y="61"/>
                    <a:pt x="94" y="65"/>
                  </a:cubicBezTo>
                  <a:cubicBezTo>
                    <a:pt x="95" y="69"/>
                    <a:pt x="94" y="74"/>
                    <a:pt x="91" y="77"/>
                  </a:cubicBezTo>
                  <a:close/>
                  <a:moveTo>
                    <a:pt x="97" y="66"/>
                  </a:moveTo>
                  <a:cubicBezTo>
                    <a:pt x="97" y="67"/>
                    <a:pt x="96" y="67"/>
                    <a:pt x="96" y="66"/>
                  </a:cubicBezTo>
                  <a:cubicBezTo>
                    <a:pt x="97" y="61"/>
                    <a:pt x="97" y="57"/>
                    <a:pt x="95" y="52"/>
                  </a:cubicBezTo>
                  <a:cubicBezTo>
                    <a:pt x="93" y="47"/>
                    <a:pt x="89" y="45"/>
                    <a:pt x="84" y="49"/>
                  </a:cubicBezTo>
                  <a:cubicBezTo>
                    <a:pt x="78" y="56"/>
                    <a:pt x="80" y="65"/>
                    <a:pt x="82" y="74"/>
                  </a:cubicBezTo>
                  <a:cubicBezTo>
                    <a:pt x="82" y="74"/>
                    <a:pt x="81" y="75"/>
                    <a:pt x="81" y="74"/>
                  </a:cubicBezTo>
                  <a:cubicBezTo>
                    <a:pt x="77" y="66"/>
                    <a:pt x="76" y="50"/>
                    <a:pt x="86" y="45"/>
                  </a:cubicBezTo>
                  <a:cubicBezTo>
                    <a:pt x="97" y="40"/>
                    <a:pt x="100" y="60"/>
                    <a:pt x="97" y="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86" name="Freeform 917"/>
            <p:cNvSpPr/>
            <p:nvPr/>
          </p:nvSpPr>
          <p:spPr>
            <a:xfrm>
              <a:off x="3401481" y="1156921"/>
              <a:ext cx="733426" cy="588963"/>
            </a:xfrm>
            <a:custGeom>
              <a:avLst/>
              <a:gdLst/>
              <a:ahLst/>
              <a:cxnLst>
                <a:cxn ang="0">
                  <a:pos x="669834" y="266940"/>
                </a:cxn>
                <a:cxn ang="0">
                  <a:pos x="678313" y="194908"/>
                </a:cxn>
                <a:cxn ang="0">
                  <a:pos x="589284" y="211857"/>
                </a:cxn>
                <a:cxn ang="0">
                  <a:pos x="602002" y="127114"/>
                </a:cxn>
                <a:cxn ang="0">
                  <a:pos x="559608" y="139825"/>
                </a:cxn>
                <a:cxn ang="0">
                  <a:pos x="483298" y="127114"/>
                </a:cxn>
                <a:cxn ang="0">
                  <a:pos x="390030" y="101691"/>
                </a:cxn>
                <a:cxn ang="0">
                  <a:pos x="292522" y="84742"/>
                </a:cxn>
                <a:cxn ang="0">
                  <a:pos x="224691" y="59320"/>
                </a:cxn>
                <a:cxn ang="0">
                  <a:pos x="199254" y="0"/>
                </a:cxn>
                <a:cxn ang="0">
                  <a:pos x="97507" y="110165"/>
                </a:cxn>
                <a:cxn ang="0">
                  <a:pos x="93268" y="122877"/>
                </a:cxn>
                <a:cxn ang="0">
                  <a:pos x="190775" y="156774"/>
                </a:cxn>
                <a:cxn ang="0">
                  <a:pos x="250127" y="194908"/>
                </a:cxn>
                <a:cxn ang="0">
                  <a:pos x="326438" y="216094"/>
                </a:cxn>
                <a:cxn ang="0">
                  <a:pos x="415466" y="233042"/>
                </a:cxn>
                <a:cxn ang="0">
                  <a:pos x="491776" y="254228"/>
                </a:cxn>
                <a:cxn ang="0">
                  <a:pos x="563847" y="254228"/>
                </a:cxn>
                <a:cxn ang="0">
                  <a:pos x="525692" y="406765"/>
                </a:cxn>
                <a:cxn ang="0">
                  <a:pos x="491776" y="364394"/>
                </a:cxn>
                <a:cxn ang="0">
                  <a:pos x="466340" y="389817"/>
                </a:cxn>
                <a:cxn ang="0">
                  <a:pos x="390030" y="389817"/>
                </a:cxn>
                <a:cxn ang="0">
                  <a:pos x="347635" y="343208"/>
                </a:cxn>
                <a:cxn ang="0">
                  <a:pos x="292522" y="377105"/>
                </a:cxn>
                <a:cxn ang="0">
                  <a:pos x="224691" y="343208"/>
                </a:cxn>
                <a:cxn ang="0">
                  <a:pos x="186536" y="292362"/>
                </a:cxn>
                <a:cxn ang="0">
                  <a:pos x="127183" y="330497"/>
                </a:cxn>
                <a:cxn ang="0">
                  <a:pos x="72070" y="300837"/>
                </a:cxn>
                <a:cxn ang="0">
                  <a:pos x="38155" y="258465"/>
                </a:cxn>
                <a:cxn ang="0">
                  <a:pos x="0" y="364394"/>
                </a:cxn>
                <a:cxn ang="0">
                  <a:pos x="97507" y="411002"/>
                </a:cxn>
                <a:cxn ang="0">
                  <a:pos x="445142" y="444900"/>
                </a:cxn>
                <a:cxn ang="0">
                  <a:pos x="568087" y="415240"/>
                </a:cxn>
                <a:cxn ang="0">
                  <a:pos x="720707" y="266940"/>
                </a:cxn>
              </a:cxnLst>
              <a:pathLst>
                <a:path w="173" h="139">
                  <a:moveTo>
                    <a:pt x="170" y="63"/>
                  </a:moveTo>
                  <a:cubicBezTo>
                    <a:pt x="166" y="62"/>
                    <a:pt x="162" y="61"/>
                    <a:pt x="158" y="63"/>
                  </a:cubicBezTo>
                  <a:cubicBezTo>
                    <a:pt x="157" y="63"/>
                    <a:pt x="157" y="63"/>
                    <a:pt x="156" y="63"/>
                  </a:cubicBezTo>
                  <a:cubicBezTo>
                    <a:pt x="158" y="57"/>
                    <a:pt x="159" y="51"/>
                    <a:pt x="160" y="46"/>
                  </a:cubicBezTo>
                  <a:cubicBezTo>
                    <a:pt x="161" y="43"/>
                    <a:pt x="158" y="39"/>
                    <a:pt x="155" y="41"/>
                  </a:cubicBezTo>
                  <a:cubicBezTo>
                    <a:pt x="149" y="43"/>
                    <a:pt x="144" y="46"/>
                    <a:pt x="139" y="50"/>
                  </a:cubicBezTo>
                  <a:cubicBezTo>
                    <a:pt x="140" y="44"/>
                    <a:pt x="142" y="37"/>
                    <a:pt x="143" y="31"/>
                  </a:cubicBezTo>
                  <a:cubicBezTo>
                    <a:pt x="143" y="30"/>
                    <a:pt x="142" y="30"/>
                    <a:pt x="142" y="30"/>
                  </a:cubicBezTo>
                  <a:cubicBezTo>
                    <a:pt x="139" y="30"/>
                    <a:pt x="136" y="32"/>
                    <a:pt x="134" y="34"/>
                  </a:cubicBezTo>
                  <a:cubicBezTo>
                    <a:pt x="133" y="35"/>
                    <a:pt x="132" y="34"/>
                    <a:pt x="132" y="33"/>
                  </a:cubicBezTo>
                  <a:cubicBezTo>
                    <a:pt x="132" y="22"/>
                    <a:pt x="121" y="25"/>
                    <a:pt x="116" y="31"/>
                  </a:cubicBezTo>
                  <a:cubicBezTo>
                    <a:pt x="115" y="32"/>
                    <a:pt x="114" y="31"/>
                    <a:pt x="114" y="30"/>
                  </a:cubicBezTo>
                  <a:cubicBezTo>
                    <a:pt x="114" y="18"/>
                    <a:pt x="102" y="19"/>
                    <a:pt x="94" y="25"/>
                  </a:cubicBezTo>
                  <a:cubicBezTo>
                    <a:pt x="94" y="26"/>
                    <a:pt x="92" y="25"/>
                    <a:pt x="92" y="24"/>
                  </a:cubicBezTo>
                  <a:cubicBezTo>
                    <a:pt x="92" y="11"/>
                    <a:pt x="78" y="11"/>
                    <a:pt x="72" y="20"/>
                  </a:cubicBezTo>
                  <a:cubicBezTo>
                    <a:pt x="71" y="21"/>
                    <a:pt x="69" y="21"/>
                    <a:pt x="69" y="20"/>
                  </a:cubicBezTo>
                  <a:cubicBezTo>
                    <a:pt x="70" y="16"/>
                    <a:pt x="70" y="10"/>
                    <a:pt x="65" y="8"/>
                  </a:cubicBezTo>
                  <a:cubicBezTo>
                    <a:pt x="60" y="6"/>
                    <a:pt x="56" y="11"/>
                    <a:pt x="53" y="14"/>
                  </a:cubicBezTo>
                  <a:cubicBezTo>
                    <a:pt x="53" y="15"/>
                    <a:pt x="51" y="15"/>
                    <a:pt x="51" y="14"/>
                  </a:cubicBezTo>
                  <a:cubicBezTo>
                    <a:pt x="52" y="9"/>
                    <a:pt x="52" y="2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38" y="8"/>
                    <a:pt x="30" y="16"/>
                    <a:pt x="23" y="26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3" y="31"/>
                    <a:pt x="24" y="33"/>
                    <a:pt x="25" y="35"/>
                  </a:cubicBezTo>
                  <a:cubicBezTo>
                    <a:pt x="32" y="29"/>
                    <a:pt x="46" y="27"/>
                    <a:pt x="45" y="37"/>
                  </a:cubicBezTo>
                  <a:cubicBezTo>
                    <a:pt x="47" y="35"/>
                    <a:pt x="50" y="34"/>
                    <a:pt x="53" y="35"/>
                  </a:cubicBezTo>
                  <a:cubicBezTo>
                    <a:pt x="57" y="37"/>
                    <a:pt x="59" y="42"/>
                    <a:pt x="59" y="46"/>
                  </a:cubicBezTo>
                  <a:cubicBezTo>
                    <a:pt x="62" y="43"/>
                    <a:pt x="66" y="40"/>
                    <a:pt x="71" y="41"/>
                  </a:cubicBezTo>
                  <a:cubicBezTo>
                    <a:pt x="75" y="42"/>
                    <a:pt x="76" y="46"/>
                    <a:pt x="77" y="51"/>
                  </a:cubicBezTo>
                  <a:cubicBezTo>
                    <a:pt x="80" y="47"/>
                    <a:pt x="85" y="43"/>
                    <a:pt x="90" y="44"/>
                  </a:cubicBezTo>
                  <a:cubicBezTo>
                    <a:pt x="95" y="46"/>
                    <a:pt x="97" y="50"/>
                    <a:pt x="98" y="55"/>
                  </a:cubicBezTo>
                  <a:cubicBezTo>
                    <a:pt x="101" y="52"/>
                    <a:pt x="104" y="49"/>
                    <a:pt x="109" y="50"/>
                  </a:cubicBezTo>
                  <a:cubicBezTo>
                    <a:pt x="113" y="52"/>
                    <a:pt x="115" y="56"/>
                    <a:pt x="116" y="60"/>
                  </a:cubicBezTo>
                  <a:cubicBezTo>
                    <a:pt x="120" y="55"/>
                    <a:pt x="129" y="56"/>
                    <a:pt x="129" y="64"/>
                  </a:cubicBezTo>
                  <a:cubicBezTo>
                    <a:pt x="130" y="63"/>
                    <a:pt x="132" y="61"/>
                    <a:pt x="133" y="60"/>
                  </a:cubicBezTo>
                  <a:cubicBezTo>
                    <a:pt x="133" y="60"/>
                    <a:pt x="134" y="61"/>
                    <a:pt x="134" y="61"/>
                  </a:cubicBezTo>
                  <a:cubicBezTo>
                    <a:pt x="129" y="70"/>
                    <a:pt x="105" y="91"/>
                    <a:pt x="124" y="96"/>
                  </a:cubicBezTo>
                  <a:cubicBezTo>
                    <a:pt x="125" y="96"/>
                    <a:pt x="125" y="98"/>
                    <a:pt x="124" y="98"/>
                  </a:cubicBezTo>
                  <a:cubicBezTo>
                    <a:pt x="116" y="96"/>
                    <a:pt x="114" y="92"/>
                    <a:pt x="116" y="86"/>
                  </a:cubicBezTo>
                  <a:cubicBezTo>
                    <a:pt x="114" y="88"/>
                    <a:pt x="112" y="89"/>
                    <a:pt x="112" y="92"/>
                  </a:cubicBezTo>
                  <a:cubicBezTo>
                    <a:pt x="112" y="94"/>
                    <a:pt x="110" y="94"/>
                    <a:pt x="110" y="92"/>
                  </a:cubicBezTo>
                  <a:cubicBezTo>
                    <a:pt x="110" y="87"/>
                    <a:pt x="108" y="80"/>
                    <a:pt x="102" y="81"/>
                  </a:cubicBezTo>
                  <a:cubicBezTo>
                    <a:pt x="96" y="81"/>
                    <a:pt x="92" y="87"/>
                    <a:pt x="92" y="92"/>
                  </a:cubicBezTo>
                  <a:cubicBezTo>
                    <a:pt x="91" y="94"/>
                    <a:pt x="89" y="94"/>
                    <a:pt x="89" y="92"/>
                  </a:cubicBezTo>
                  <a:cubicBezTo>
                    <a:pt x="89" y="87"/>
                    <a:pt x="87" y="82"/>
                    <a:pt x="82" y="81"/>
                  </a:cubicBezTo>
                  <a:cubicBezTo>
                    <a:pt x="76" y="80"/>
                    <a:pt x="72" y="85"/>
                    <a:pt x="71" y="90"/>
                  </a:cubicBezTo>
                  <a:cubicBezTo>
                    <a:pt x="70" y="91"/>
                    <a:pt x="68" y="90"/>
                    <a:pt x="69" y="89"/>
                  </a:cubicBezTo>
                  <a:cubicBezTo>
                    <a:pt x="69" y="85"/>
                    <a:pt x="69" y="79"/>
                    <a:pt x="65" y="76"/>
                  </a:cubicBezTo>
                  <a:cubicBezTo>
                    <a:pt x="60" y="72"/>
                    <a:pt x="56" y="77"/>
                    <a:pt x="53" y="81"/>
                  </a:cubicBezTo>
                  <a:cubicBezTo>
                    <a:pt x="52" y="83"/>
                    <a:pt x="51" y="82"/>
                    <a:pt x="51" y="81"/>
                  </a:cubicBezTo>
                  <a:cubicBezTo>
                    <a:pt x="53" y="75"/>
                    <a:pt x="52" y="67"/>
                    <a:pt x="44" y="69"/>
                  </a:cubicBezTo>
                  <a:cubicBezTo>
                    <a:pt x="39" y="70"/>
                    <a:pt x="34" y="75"/>
                    <a:pt x="32" y="79"/>
                  </a:cubicBezTo>
                  <a:cubicBezTo>
                    <a:pt x="31" y="80"/>
                    <a:pt x="29" y="79"/>
                    <a:pt x="30" y="78"/>
                  </a:cubicBezTo>
                  <a:cubicBezTo>
                    <a:pt x="31" y="74"/>
                    <a:pt x="30" y="68"/>
                    <a:pt x="26" y="66"/>
                  </a:cubicBezTo>
                  <a:cubicBezTo>
                    <a:pt x="22" y="64"/>
                    <a:pt x="18" y="67"/>
                    <a:pt x="17" y="71"/>
                  </a:cubicBezTo>
                  <a:cubicBezTo>
                    <a:pt x="17" y="72"/>
                    <a:pt x="15" y="72"/>
                    <a:pt x="15" y="71"/>
                  </a:cubicBezTo>
                  <a:cubicBezTo>
                    <a:pt x="16" y="66"/>
                    <a:pt x="16" y="57"/>
                    <a:pt x="9" y="61"/>
                  </a:cubicBezTo>
                  <a:cubicBezTo>
                    <a:pt x="6" y="62"/>
                    <a:pt x="3" y="65"/>
                    <a:pt x="1" y="67"/>
                  </a:cubicBezTo>
                  <a:cubicBezTo>
                    <a:pt x="1" y="73"/>
                    <a:pt x="0" y="80"/>
                    <a:pt x="0" y="86"/>
                  </a:cubicBezTo>
                  <a:cubicBezTo>
                    <a:pt x="0" y="93"/>
                    <a:pt x="1" y="100"/>
                    <a:pt x="1" y="107"/>
                  </a:cubicBezTo>
                  <a:cubicBezTo>
                    <a:pt x="7" y="101"/>
                    <a:pt x="14" y="96"/>
                    <a:pt x="23" y="97"/>
                  </a:cubicBezTo>
                  <a:cubicBezTo>
                    <a:pt x="33" y="99"/>
                    <a:pt x="39" y="108"/>
                    <a:pt x="42" y="117"/>
                  </a:cubicBezTo>
                  <a:cubicBezTo>
                    <a:pt x="57" y="103"/>
                    <a:pt x="86" y="94"/>
                    <a:pt x="105" y="105"/>
                  </a:cubicBezTo>
                  <a:cubicBezTo>
                    <a:pt x="117" y="112"/>
                    <a:pt x="122" y="125"/>
                    <a:pt x="125" y="139"/>
                  </a:cubicBezTo>
                  <a:cubicBezTo>
                    <a:pt x="130" y="126"/>
                    <a:pt x="132" y="112"/>
                    <a:pt x="134" y="98"/>
                  </a:cubicBezTo>
                  <a:cubicBezTo>
                    <a:pt x="151" y="94"/>
                    <a:pt x="164" y="83"/>
                    <a:pt x="172" y="68"/>
                  </a:cubicBezTo>
                  <a:cubicBezTo>
                    <a:pt x="173" y="66"/>
                    <a:pt x="172" y="64"/>
                    <a:pt x="170" y="6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87" name="Freeform 918"/>
            <p:cNvSpPr/>
            <p:nvPr/>
          </p:nvSpPr>
          <p:spPr>
            <a:xfrm>
              <a:off x="3279243" y="1144221"/>
              <a:ext cx="660401" cy="381000"/>
            </a:xfrm>
            <a:custGeom>
              <a:avLst/>
              <a:gdLst/>
              <a:ahLst/>
              <a:cxnLst>
                <a:cxn ang="0">
                  <a:pos x="127000" y="287866"/>
                </a:cxn>
                <a:cxn ang="0">
                  <a:pos x="173566" y="258233"/>
                </a:cxn>
                <a:cxn ang="0">
                  <a:pos x="194733" y="292100"/>
                </a:cxn>
                <a:cxn ang="0">
                  <a:pos x="232833" y="283633"/>
                </a:cxn>
                <a:cxn ang="0">
                  <a:pos x="258233" y="330200"/>
                </a:cxn>
                <a:cxn ang="0">
                  <a:pos x="321733" y="296333"/>
                </a:cxn>
                <a:cxn ang="0">
                  <a:pos x="351367" y="334433"/>
                </a:cxn>
                <a:cxn ang="0">
                  <a:pos x="397933" y="321733"/>
                </a:cxn>
                <a:cxn ang="0">
                  <a:pos x="423333" y="368300"/>
                </a:cxn>
                <a:cxn ang="0">
                  <a:pos x="469900" y="342900"/>
                </a:cxn>
                <a:cxn ang="0">
                  <a:pos x="508000" y="381000"/>
                </a:cxn>
                <a:cxn ang="0">
                  <a:pos x="554567" y="347133"/>
                </a:cxn>
                <a:cxn ang="0">
                  <a:pos x="596900" y="381000"/>
                </a:cxn>
                <a:cxn ang="0">
                  <a:pos x="609600" y="364066"/>
                </a:cxn>
                <a:cxn ang="0">
                  <a:pos x="613834" y="364066"/>
                </a:cxn>
                <a:cxn ang="0">
                  <a:pos x="660401" y="292100"/>
                </a:cxn>
                <a:cxn ang="0">
                  <a:pos x="660401" y="287866"/>
                </a:cxn>
                <a:cxn ang="0">
                  <a:pos x="613834" y="283633"/>
                </a:cxn>
                <a:cxn ang="0">
                  <a:pos x="605367" y="279400"/>
                </a:cxn>
                <a:cxn ang="0">
                  <a:pos x="579967" y="237066"/>
                </a:cxn>
                <a:cxn ang="0">
                  <a:pos x="537634" y="262466"/>
                </a:cxn>
                <a:cxn ang="0">
                  <a:pos x="529167" y="262466"/>
                </a:cxn>
                <a:cxn ang="0">
                  <a:pos x="499534" y="211666"/>
                </a:cxn>
                <a:cxn ang="0">
                  <a:pos x="448734" y="245533"/>
                </a:cxn>
                <a:cxn ang="0">
                  <a:pos x="440267" y="241300"/>
                </a:cxn>
                <a:cxn ang="0">
                  <a:pos x="419100" y="194733"/>
                </a:cxn>
                <a:cxn ang="0">
                  <a:pos x="372533" y="220133"/>
                </a:cxn>
                <a:cxn ang="0">
                  <a:pos x="364067" y="220133"/>
                </a:cxn>
                <a:cxn ang="0">
                  <a:pos x="355600" y="177800"/>
                </a:cxn>
                <a:cxn ang="0">
                  <a:pos x="309033" y="190500"/>
                </a:cxn>
                <a:cxn ang="0">
                  <a:pos x="300567" y="190500"/>
                </a:cxn>
                <a:cxn ang="0">
                  <a:pos x="228600" y="173566"/>
                </a:cxn>
                <a:cxn ang="0">
                  <a:pos x="220133" y="169333"/>
                </a:cxn>
                <a:cxn ang="0">
                  <a:pos x="203200" y="148166"/>
                </a:cxn>
                <a:cxn ang="0">
                  <a:pos x="148166" y="245533"/>
                </a:cxn>
                <a:cxn ang="0">
                  <a:pos x="148166" y="245533"/>
                </a:cxn>
                <a:cxn ang="0">
                  <a:pos x="215900" y="114300"/>
                </a:cxn>
                <a:cxn ang="0">
                  <a:pos x="211666" y="25400"/>
                </a:cxn>
                <a:cxn ang="0">
                  <a:pos x="186266" y="4233"/>
                </a:cxn>
                <a:cxn ang="0">
                  <a:pos x="114300" y="135466"/>
                </a:cxn>
                <a:cxn ang="0">
                  <a:pos x="63500" y="114300"/>
                </a:cxn>
                <a:cxn ang="0">
                  <a:pos x="127000" y="283633"/>
                </a:cxn>
                <a:cxn ang="0">
                  <a:pos x="127000" y="287866"/>
                </a:cxn>
              </a:cxnLst>
              <a:pathLst>
                <a:path w="156" h="90">
                  <a:moveTo>
                    <a:pt x="30" y="68"/>
                  </a:moveTo>
                  <a:cubicBezTo>
                    <a:pt x="33" y="65"/>
                    <a:pt x="37" y="61"/>
                    <a:pt x="41" y="61"/>
                  </a:cubicBezTo>
                  <a:cubicBezTo>
                    <a:pt x="45" y="61"/>
                    <a:pt x="46" y="65"/>
                    <a:pt x="46" y="69"/>
                  </a:cubicBezTo>
                  <a:cubicBezTo>
                    <a:pt x="48" y="67"/>
                    <a:pt x="51" y="65"/>
                    <a:pt x="55" y="67"/>
                  </a:cubicBezTo>
                  <a:cubicBezTo>
                    <a:pt x="60" y="69"/>
                    <a:pt x="61" y="73"/>
                    <a:pt x="61" y="78"/>
                  </a:cubicBezTo>
                  <a:cubicBezTo>
                    <a:pt x="65" y="73"/>
                    <a:pt x="70" y="69"/>
                    <a:pt x="76" y="70"/>
                  </a:cubicBezTo>
                  <a:cubicBezTo>
                    <a:pt x="82" y="70"/>
                    <a:pt x="83" y="75"/>
                    <a:pt x="83" y="79"/>
                  </a:cubicBezTo>
                  <a:cubicBezTo>
                    <a:pt x="86" y="76"/>
                    <a:pt x="90" y="74"/>
                    <a:pt x="94" y="76"/>
                  </a:cubicBezTo>
                  <a:cubicBezTo>
                    <a:pt x="98" y="78"/>
                    <a:pt x="100" y="82"/>
                    <a:pt x="100" y="87"/>
                  </a:cubicBezTo>
                  <a:cubicBezTo>
                    <a:pt x="103" y="83"/>
                    <a:pt x="106" y="81"/>
                    <a:pt x="111" y="81"/>
                  </a:cubicBezTo>
                  <a:cubicBezTo>
                    <a:pt x="116" y="82"/>
                    <a:pt x="119" y="85"/>
                    <a:pt x="120" y="90"/>
                  </a:cubicBezTo>
                  <a:cubicBezTo>
                    <a:pt x="122" y="85"/>
                    <a:pt x="126" y="82"/>
                    <a:pt x="131" y="82"/>
                  </a:cubicBezTo>
                  <a:cubicBezTo>
                    <a:pt x="136" y="81"/>
                    <a:pt x="139" y="85"/>
                    <a:pt x="141" y="90"/>
                  </a:cubicBezTo>
                  <a:cubicBezTo>
                    <a:pt x="142" y="88"/>
                    <a:pt x="143" y="87"/>
                    <a:pt x="144" y="86"/>
                  </a:cubicBezTo>
                  <a:cubicBezTo>
                    <a:pt x="144" y="85"/>
                    <a:pt x="145" y="86"/>
                    <a:pt x="145" y="86"/>
                  </a:cubicBezTo>
                  <a:cubicBezTo>
                    <a:pt x="148" y="80"/>
                    <a:pt x="152" y="74"/>
                    <a:pt x="156" y="69"/>
                  </a:cubicBezTo>
                  <a:cubicBezTo>
                    <a:pt x="156" y="69"/>
                    <a:pt x="156" y="68"/>
                    <a:pt x="156" y="68"/>
                  </a:cubicBezTo>
                  <a:cubicBezTo>
                    <a:pt x="155" y="60"/>
                    <a:pt x="148" y="61"/>
                    <a:pt x="145" y="67"/>
                  </a:cubicBezTo>
                  <a:cubicBezTo>
                    <a:pt x="144" y="68"/>
                    <a:pt x="143" y="67"/>
                    <a:pt x="143" y="66"/>
                  </a:cubicBezTo>
                  <a:cubicBezTo>
                    <a:pt x="142" y="62"/>
                    <a:pt x="141" y="57"/>
                    <a:pt x="137" y="56"/>
                  </a:cubicBezTo>
                  <a:cubicBezTo>
                    <a:pt x="132" y="54"/>
                    <a:pt x="129" y="59"/>
                    <a:pt x="127" y="62"/>
                  </a:cubicBezTo>
                  <a:cubicBezTo>
                    <a:pt x="127" y="63"/>
                    <a:pt x="125" y="63"/>
                    <a:pt x="125" y="62"/>
                  </a:cubicBezTo>
                  <a:cubicBezTo>
                    <a:pt x="125" y="57"/>
                    <a:pt x="124" y="51"/>
                    <a:pt x="118" y="50"/>
                  </a:cubicBezTo>
                  <a:cubicBezTo>
                    <a:pt x="113" y="49"/>
                    <a:pt x="108" y="54"/>
                    <a:pt x="106" y="58"/>
                  </a:cubicBezTo>
                  <a:cubicBezTo>
                    <a:pt x="105" y="59"/>
                    <a:pt x="104" y="58"/>
                    <a:pt x="104" y="57"/>
                  </a:cubicBezTo>
                  <a:cubicBezTo>
                    <a:pt x="104" y="53"/>
                    <a:pt x="103" y="48"/>
                    <a:pt x="99" y="46"/>
                  </a:cubicBezTo>
                  <a:cubicBezTo>
                    <a:pt x="94" y="45"/>
                    <a:pt x="91" y="49"/>
                    <a:pt x="88" y="52"/>
                  </a:cubicBezTo>
                  <a:cubicBezTo>
                    <a:pt x="88" y="53"/>
                    <a:pt x="86" y="53"/>
                    <a:pt x="86" y="52"/>
                  </a:cubicBezTo>
                  <a:cubicBezTo>
                    <a:pt x="86" y="49"/>
                    <a:pt x="86" y="45"/>
                    <a:pt x="84" y="42"/>
                  </a:cubicBezTo>
                  <a:cubicBezTo>
                    <a:pt x="80" y="38"/>
                    <a:pt x="75" y="42"/>
                    <a:pt x="73" y="45"/>
                  </a:cubicBezTo>
                  <a:cubicBezTo>
                    <a:pt x="72" y="46"/>
                    <a:pt x="70" y="46"/>
                    <a:pt x="71" y="45"/>
                  </a:cubicBezTo>
                  <a:cubicBezTo>
                    <a:pt x="76" y="31"/>
                    <a:pt x="59" y="35"/>
                    <a:pt x="54" y="41"/>
                  </a:cubicBezTo>
                  <a:cubicBezTo>
                    <a:pt x="53" y="42"/>
                    <a:pt x="52" y="41"/>
                    <a:pt x="52" y="40"/>
                  </a:cubicBezTo>
                  <a:cubicBezTo>
                    <a:pt x="52" y="38"/>
                    <a:pt x="51" y="33"/>
                    <a:pt x="48" y="35"/>
                  </a:cubicBezTo>
                  <a:cubicBezTo>
                    <a:pt x="43" y="42"/>
                    <a:pt x="39" y="50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9" y="47"/>
                    <a:pt x="44" y="36"/>
                    <a:pt x="51" y="27"/>
                  </a:cubicBezTo>
                  <a:cubicBezTo>
                    <a:pt x="51" y="20"/>
                    <a:pt x="51" y="13"/>
                    <a:pt x="50" y="6"/>
                  </a:cubicBezTo>
                  <a:cubicBezTo>
                    <a:pt x="50" y="2"/>
                    <a:pt x="47" y="0"/>
                    <a:pt x="44" y="1"/>
                  </a:cubicBezTo>
                  <a:cubicBezTo>
                    <a:pt x="27" y="4"/>
                    <a:pt x="30" y="19"/>
                    <a:pt x="27" y="32"/>
                  </a:cubicBezTo>
                  <a:cubicBezTo>
                    <a:pt x="24" y="29"/>
                    <a:pt x="20" y="27"/>
                    <a:pt x="15" y="27"/>
                  </a:cubicBezTo>
                  <a:cubicBezTo>
                    <a:pt x="0" y="25"/>
                    <a:pt x="30" y="63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88" name="Freeform 920"/>
            <p:cNvSpPr/>
            <p:nvPr/>
          </p:nvSpPr>
          <p:spPr>
            <a:xfrm>
              <a:off x="3606264" y="1075957"/>
              <a:ext cx="427038" cy="212725"/>
            </a:xfrm>
            <a:custGeom>
              <a:avLst/>
              <a:gdLst/>
              <a:ahLst/>
              <a:cxnLst>
                <a:cxn ang="0">
                  <a:pos x="397441" y="136144"/>
                </a:cxn>
                <a:cxn ang="0">
                  <a:pos x="388985" y="131889"/>
                </a:cxn>
                <a:cxn ang="0">
                  <a:pos x="367844" y="93599"/>
                </a:cxn>
                <a:cxn ang="0">
                  <a:pos x="329791" y="114871"/>
                </a:cxn>
                <a:cxn ang="0">
                  <a:pos x="321335" y="110617"/>
                </a:cxn>
                <a:cxn ang="0">
                  <a:pos x="262142" y="93599"/>
                </a:cxn>
                <a:cxn ang="0">
                  <a:pos x="253685" y="89344"/>
                </a:cxn>
                <a:cxn ang="0">
                  <a:pos x="224089" y="51054"/>
                </a:cxn>
                <a:cxn ang="0">
                  <a:pos x="181808" y="72326"/>
                </a:cxn>
                <a:cxn ang="0">
                  <a:pos x="173352" y="68072"/>
                </a:cxn>
                <a:cxn ang="0">
                  <a:pos x="109930" y="51054"/>
                </a:cxn>
                <a:cxn ang="0">
                  <a:pos x="101474" y="46799"/>
                </a:cxn>
                <a:cxn ang="0">
                  <a:pos x="93018" y="0"/>
                </a:cxn>
                <a:cxn ang="0">
                  <a:pos x="88790" y="0"/>
                </a:cxn>
                <a:cxn ang="0">
                  <a:pos x="42280" y="38290"/>
                </a:cxn>
                <a:cxn ang="0">
                  <a:pos x="0" y="76581"/>
                </a:cxn>
                <a:cxn ang="0">
                  <a:pos x="4228" y="76581"/>
                </a:cxn>
                <a:cxn ang="0">
                  <a:pos x="21140" y="123380"/>
                </a:cxn>
                <a:cxn ang="0">
                  <a:pos x="71877" y="102108"/>
                </a:cxn>
                <a:cxn ang="0">
                  <a:pos x="101474" y="148907"/>
                </a:cxn>
                <a:cxn ang="0">
                  <a:pos x="198720" y="174434"/>
                </a:cxn>
                <a:cxn ang="0">
                  <a:pos x="287510" y="195707"/>
                </a:cxn>
                <a:cxn ang="0">
                  <a:pos x="363616" y="212725"/>
                </a:cxn>
                <a:cxn ang="0">
                  <a:pos x="405897" y="199961"/>
                </a:cxn>
                <a:cxn ang="0">
                  <a:pos x="427038" y="131889"/>
                </a:cxn>
                <a:cxn ang="0">
                  <a:pos x="397441" y="136144"/>
                </a:cxn>
              </a:cxnLst>
              <a:pathLst>
                <a:path w="101" h="50">
                  <a:moveTo>
                    <a:pt x="94" y="32"/>
                  </a:moveTo>
                  <a:cubicBezTo>
                    <a:pt x="93" y="33"/>
                    <a:pt x="92" y="32"/>
                    <a:pt x="92" y="31"/>
                  </a:cubicBezTo>
                  <a:cubicBezTo>
                    <a:pt x="92" y="28"/>
                    <a:pt x="91" y="22"/>
                    <a:pt x="87" y="22"/>
                  </a:cubicBezTo>
                  <a:cubicBezTo>
                    <a:pt x="83" y="22"/>
                    <a:pt x="80" y="25"/>
                    <a:pt x="78" y="27"/>
                  </a:cubicBezTo>
                  <a:cubicBezTo>
                    <a:pt x="77" y="28"/>
                    <a:pt x="75" y="27"/>
                    <a:pt x="76" y="26"/>
                  </a:cubicBezTo>
                  <a:cubicBezTo>
                    <a:pt x="78" y="15"/>
                    <a:pt x="67" y="17"/>
                    <a:pt x="62" y="22"/>
                  </a:cubicBezTo>
                  <a:cubicBezTo>
                    <a:pt x="61" y="22"/>
                    <a:pt x="60" y="22"/>
                    <a:pt x="60" y="21"/>
                  </a:cubicBezTo>
                  <a:cubicBezTo>
                    <a:pt x="60" y="16"/>
                    <a:pt x="60" y="11"/>
                    <a:pt x="53" y="12"/>
                  </a:cubicBezTo>
                  <a:cubicBezTo>
                    <a:pt x="50" y="13"/>
                    <a:pt x="46" y="15"/>
                    <a:pt x="43" y="17"/>
                  </a:cubicBezTo>
                  <a:cubicBezTo>
                    <a:pt x="42" y="18"/>
                    <a:pt x="41" y="17"/>
                    <a:pt x="41" y="16"/>
                  </a:cubicBezTo>
                  <a:cubicBezTo>
                    <a:pt x="44" y="4"/>
                    <a:pt x="32" y="5"/>
                    <a:pt x="26" y="12"/>
                  </a:cubicBezTo>
                  <a:cubicBezTo>
                    <a:pt x="25" y="13"/>
                    <a:pt x="23" y="12"/>
                    <a:pt x="24" y="11"/>
                  </a:cubicBezTo>
                  <a:cubicBezTo>
                    <a:pt x="25" y="7"/>
                    <a:pt x="27" y="2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3"/>
                    <a:pt x="13" y="6"/>
                    <a:pt x="10" y="9"/>
                  </a:cubicBezTo>
                  <a:cubicBezTo>
                    <a:pt x="6" y="12"/>
                    <a:pt x="3" y="15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5" y="20"/>
                    <a:pt x="6" y="25"/>
                    <a:pt x="5" y="29"/>
                  </a:cubicBezTo>
                  <a:cubicBezTo>
                    <a:pt x="9" y="26"/>
                    <a:pt x="13" y="23"/>
                    <a:pt x="17" y="24"/>
                  </a:cubicBezTo>
                  <a:cubicBezTo>
                    <a:pt x="22" y="26"/>
                    <a:pt x="24" y="31"/>
                    <a:pt x="24" y="35"/>
                  </a:cubicBezTo>
                  <a:cubicBezTo>
                    <a:pt x="32" y="27"/>
                    <a:pt x="45" y="28"/>
                    <a:pt x="47" y="41"/>
                  </a:cubicBezTo>
                  <a:cubicBezTo>
                    <a:pt x="55" y="36"/>
                    <a:pt x="67" y="35"/>
                    <a:pt x="68" y="46"/>
                  </a:cubicBezTo>
                  <a:cubicBezTo>
                    <a:pt x="75" y="40"/>
                    <a:pt x="84" y="40"/>
                    <a:pt x="86" y="50"/>
                  </a:cubicBezTo>
                  <a:cubicBezTo>
                    <a:pt x="89" y="48"/>
                    <a:pt x="92" y="46"/>
                    <a:pt x="96" y="47"/>
                  </a:cubicBezTo>
                  <a:cubicBezTo>
                    <a:pt x="97" y="42"/>
                    <a:pt x="99" y="36"/>
                    <a:pt x="101" y="31"/>
                  </a:cubicBezTo>
                  <a:cubicBezTo>
                    <a:pt x="99" y="30"/>
                    <a:pt x="97" y="30"/>
                    <a:pt x="94" y="3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89" name="Freeform 921"/>
            <p:cNvSpPr/>
            <p:nvPr/>
          </p:nvSpPr>
          <p:spPr>
            <a:xfrm>
              <a:off x="3809464" y="966419"/>
              <a:ext cx="295275" cy="165100"/>
            </a:xfrm>
            <a:custGeom>
              <a:avLst/>
              <a:gdLst/>
              <a:ahLst/>
              <a:cxnLst>
                <a:cxn ang="0">
                  <a:pos x="265747" y="101600"/>
                </a:cxn>
                <a:cxn ang="0">
                  <a:pos x="257311" y="97366"/>
                </a:cxn>
                <a:cxn ang="0">
                  <a:pos x="253092" y="80433"/>
                </a:cxn>
                <a:cxn ang="0">
                  <a:pos x="232001" y="76200"/>
                </a:cxn>
                <a:cxn ang="0">
                  <a:pos x="223565" y="71966"/>
                </a:cxn>
                <a:cxn ang="0">
                  <a:pos x="181383" y="63500"/>
                </a:cxn>
                <a:cxn ang="0">
                  <a:pos x="172946" y="59266"/>
                </a:cxn>
                <a:cxn ang="0">
                  <a:pos x="134982" y="42333"/>
                </a:cxn>
                <a:cxn ang="0">
                  <a:pos x="134982" y="46566"/>
                </a:cxn>
                <a:cxn ang="0">
                  <a:pos x="130764" y="46566"/>
                </a:cxn>
                <a:cxn ang="0">
                  <a:pos x="126546" y="46566"/>
                </a:cxn>
                <a:cxn ang="0">
                  <a:pos x="126546" y="38100"/>
                </a:cxn>
                <a:cxn ang="0">
                  <a:pos x="126546" y="38100"/>
                </a:cxn>
                <a:cxn ang="0">
                  <a:pos x="126546" y="25400"/>
                </a:cxn>
                <a:cxn ang="0">
                  <a:pos x="88582" y="21166"/>
                </a:cxn>
                <a:cxn ang="0">
                  <a:pos x="80146" y="16933"/>
                </a:cxn>
                <a:cxn ang="0">
                  <a:pos x="80146" y="0"/>
                </a:cxn>
                <a:cxn ang="0">
                  <a:pos x="0" y="38100"/>
                </a:cxn>
                <a:cxn ang="0">
                  <a:pos x="8436" y="42333"/>
                </a:cxn>
                <a:cxn ang="0">
                  <a:pos x="16872" y="67733"/>
                </a:cxn>
                <a:cxn ang="0">
                  <a:pos x="80146" y="97366"/>
                </a:cxn>
                <a:cxn ang="0">
                  <a:pos x="130764" y="84666"/>
                </a:cxn>
                <a:cxn ang="0">
                  <a:pos x="147637" y="122766"/>
                </a:cxn>
                <a:cxn ang="0">
                  <a:pos x="215128" y="148166"/>
                </a:cxn>
                <a:cxn ang="0">
                  <a:pos x="265747" y="165100"/>
                </a:cxn>
                <a:cxn ang="0">
                  <a:pos x="291056" y="131233"/>
                </a:cxn>
                <a:cxn ang="0">
                  <a:pos x="265747" y="101600"/>
                </a:cxn>
              </a:cxnLst>
              <a:pathLst>
                <a:path w="70" h="39">
                  <a:moveTo>
                    <a:pt x="63" y="24"/>
                  </a:moveTo>
                  <a:cubicBezTo>
                    <a:pt x="62" y="25"/>
                    <a:pt x="61" y="24"/>
                    <a:pt x="61" y="23"/>
                  </a:cubicBezTo>
                  <a:cubicBezTo>
                    <a:pt x="63" y="21"/>
                    <a:pt x="62" y="20"/>
                    <a:pt x="60" y="19"/>
                  </a:cubicBezTo>
                  <a:cubicBezTo>
                    <a:pt x="58" y="16"/>
                    <a:pt x="57" y="16"/>
                    <a:pt x="55" y="18"/>
                  </a:cubicBezTo>
                  <a:cubicBezTo>
                    <a:pt x="54" y="18"/>
                    <a:pt x="53" y="18"/>
                    <a:pt x="53" y="17"/>
                  </a:cubicBezTo>
                  <a:cubicBezTo>
                    <a:pt x="54" y="10"/>
                    <a:pt x="46" y="12"/>
                    <a:pt x="43" y="15"/>
                  </a:cubicBezTo>
                  <a:cubicBezTo>
                    <a:pt x="42" y="16"/>
                    <a:pt x="40" y="15"/>
                    <a:pt x="41" y="14"/>
                  </a:cubicBezTo>
                  <a:cubicBezTo>
                    <a:pt x="42" y="7"/>
                    <a:pt x="36" y="8"/>
                    <a:pt x="32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29" y="11"/>
                    <a:pt x="29" y="10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7"/>
                    <a:pt x="30" y="6"/>
                  </a:cubicBezTo>
                  <a:cubicBezTo>
                    <a:pt x="28" y="2"/>
                    <a:pt x="24" y="4"/>
                    <a:pt x="21" y="5"/>
                  </a:cubicBezTo>
                  <a:cubicBezTo>
                    <a:pt x="20" y="6"/>
                    <a:pt x="19" y="5"/>
                    <a:pt x="19" y="4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3" y="3"/>
                    <a:pt x="6" y="6"/>
                    <a:pt x="0" y="9"/>
                  </a:cubicBezTo>
                  <a:cubicBezTo>
                    <a:pt x="1" y="9"/>
                    <a:pt x="1" y="10"/>
                    <a:pt x="2" y="10"/>
                  </a:cubicBezTo>
                  <a:cubicBezTo>
                    <a:pt x="5" y="11"/>
                    <a:pt x="5" y="14"/>
                    <a:pt x="4" y="16"/>
                  </a:cubicBezTo>
                  <a:cubicBezTo>
                    <a:pt x="11" y="13"/>
                    <a:pt x="18" y="14"/>
                    <a:pt x="19" y="23"/>
                  </a:cubicBezTo>
                  <a:cubicBezTo>
                    <a:pt x="22" y="20"/>
                    <a:pt x="26" y="18"/>
                    <a:pt x="31" y="20"/>
                  </a:cubicBezTo>
                  <a:cubicBezTo>
                    <a:pt x="34" y="21"/>
                    <a:pt x="35" y="25"/>
                    <a:pt x="35" y="29"/>
                  </a:cubicBezTo>
                  <a:cubicBezTo>
                    <a:pt x="42" y="24"/>
                    <a:pt x="51" y="26"/>
                    <a:pt x="51" y="35"/>
                  </a:cubicBezTo>
                  <a:cubicBezTo>
                    <a:pt x="57" y="32"/>
                    <a:pt x="61" y="35"/>
                    <a:pt x="63" y="39"/>
                  </a:cubicBezTo>
                  <a:cubicBezTo>
                    <a:pt x="65" y="36"/>
                    <a:pt x="67" y="33"/>
                    <a:pt x="69" y="31"/>
                  </a:cubicBezTo>
                  <a:cubicBezTo>
                    <a:pt x="70" y="26"/>
                    <a:pt x="69" y="21"/>
                    <a:pt x="63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90" name="Freeform 922"/>
            <p:cNvSpPr/>
            <p:nvPr/>
          </p:nvSpPr>
          <p:spPr>
            <a:xfrm>
              <a:off x="3901539" y="918794"/>
              <a:ext cx="263525" cy="165100"/>
            </a:xfrm>
            <a:custGeom>
              <a:avLst/>
              <a:gdLst/>
              <a:ahLst/>
              <a:cxnLst>
                <a:cxn ang="0">
                  <a:pos x="263525" y="114300"/>
                </a:cxn>
                <a:cxn ang="0">
                  <a:pos x="229521" y="110066"/>
                </a:cxn>
                <a:cxn ang="0">
                  <a:pos x="225271" y="105833"/>
                </a:cxn>
                <a:cxn ang="0">
                  <a:pos x="233772" y="97366"/>
                </a:cxn>
                <a:cxn ang="0">
                  <a:pos x="225271" y="80433"/>
                </a:cxn>
                <a:cxn ang="0">
                  <a:pos x="204019" y="71966"/>
                </a:cxn>
                <a:cxn ang="0">
                  <a:pos x="199768" y="80433"/>
                </a:cxn>
                <a:cxn ang="0">
                  <a:pos x="195518" y="76200"/>
                </a:cxn>
                <a:cxn ang="0">
                  <a:pos x="157264" y="55033"/>
                </a:cxn>
                <a:cxn ang="0">
                  <a:pos x="153014" y="50800"/>
                </a:cxn>
                <a:cxn ang="0">
                  <a:pos x="148764" y="21166"/>
                </a:cxn>
                <a:cxn ang="0">
                  <a:pos x="119011" y="33866"/>
                </a:cxn>
                <a:cxn ang="0">
                  <a:pos x="114760" y="25400"/>
                </a:cxn>
                <a:cxn ang="0">
                  <a:pos x="127512" y="0"/>
                </a:cxn>
                <a:cxn ang="0">
                  <a:pos x="89258" y="12700"/>
                </a:cxn>
                <a:cxn ang="0">
                  <a:pos x="0" y="42333"/>
                </a:cxn>
                <a:cxn ang="0">
                  <a:pos x="0" y="55033"/>
                </a:cxn>
                <a:cxn ang="0">
                  <a:pos x="42504" y="80433"/>
                </a:cxn>
                <a:cxn ang="0">
                  <a:pos x="89258" y="97366"/>
                </a:cxn>
                <a:cxn ang="0">
                  <a:pos x="140263" y="114300"/>
                </a:cxn>
                <a:cxn ang="0">
                  <a:pos x="178516" y="139700"/>
                </a:cxn>
                <a:cxn ang="0">
                  <a:pos x="208269" y="148166"/>
                </a:cxn>
                <a:cxn ang="0">
                  <a:pos x="212520" y="165100"/>
                </a:cxn>
                <a:cxn ang="0">
                  <a:pos x="263525" y="122766"/>
                </a:cxn>
                <a:cxn ang="0">
                  <a:pos x="263525" y="114300"/>
                </a:cxn>
              </a:cxnLst>
              <a:pathLst>
                <a:path w="62" h="39">
                  <a:moveTo>
                    <a:pt x="62" y="27"/>
                  </a:moveTo>
                  <a:cubicBezTo>
                    <a:pt x="61" y="23"/>
                    <a:pt x="57" y="23"/>
                    <a:pt x="54" y="26"/>
                  </a:cubicBezTo>
                  <a:cubicBezTo>
                    <a:pt x="53" y="26"/>
                    <a:pt x="52" y="25"/>
                    <a:pt x="53" y="25"/>
                  </a:cubicBezTo>
                  <a:cubicBezTo>
                    <a:pt x="54" y="24"/>
                    <a:pt x="54" y="23"/>
                    <a:pt x="55" y="23"/>
                  </a:cubicBezTo>
                  <a:cubicBezTo>
                    <a:pt x="56" y="22"/>
                    <a:pt x="55" y="20"/>
                    <a:pt x="53" y="19"/>
                  </a:cubicBezTo>
                  <a:cubicBezTo>
                    <a:pt x="52" y="16"/>
                    <a:pt x="50" y="15"/>
                    <a:pt x="48" y="17"/>
                  </a:cubicBezTo>
                  <a:cubicBezTo>
                    <a:pt x="48" y="18"/>
                    <a:pt x="48" y="18"/>
                    <a:pt x="47" y="19"/>
                  </a:cubicBezTo>
                  <a:cubicBezTo>
                    <a:pt x="46" y="19"/>
                    <a:pt x="45" y="18"/>
                    <a:pt x="46" y="18"/>
                  </a:cubicBezTo>
                  <a:cubicBezTo>
                    <a:pt x="52" y="10"/>
                    <a:pt x="42" y="8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8" y="9"/>
                    <a:pt x="39" y="6"/>
                    <a:pt x="35" y="5"/>
                  </a:cubicBezTo>
                  <a:cubicBezTo>
                    <a:pt x="33" y="5"/>
                    <a:pt x="30" y="7"/>
                    <a:pt x="28" y="8"/>
                  </a:cubicBezTo>
                  <a:cubicBezTo>
                    <a:pt x="27" y="8"/>
                    <a:pt x="26" y="7"/>
                    <a:pt x="27" y="6"/>
                  </a:cubicBezTo>
                  <a:cubicBezTo>
                    <a:pt x="29" y="4"/>
                    <a:pt x="30" y="2"/>
                    <a:pt x="30" y="0"/>
                  </a:cubicBezTo>
                  <a:cubicBezTo>
                    <a:pt x="27" y="1"/>
                    <a:pt x="24" y="2"/>
                    <a:pt x="21" y="3"/>
                  </a:cubicBezTo>
                  <a:cubicBezTo>
                    <a:pt x="14" y="5"/>
                    <a:pt x="7" y="7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5" y="11"/>
                    <a:pt x="10" y="13"/>
                    <a:pt x="10" y="19"/>
                  </a:cubicBezTo>
                  <a:cubicBezTo>
                    <a:pt x="15" y="17"/>
                    <a:pt x="22" y="17"/>
                    <a:pt x="21" y="23"/>
                  </a:cubicBezTo>
                  <a:cubicBezTo>
                    <a:pt x="26" y="20"/>
                    <a:pt x="33" y="21"/>
                    <a:pt x="33" y="27"/>
                  </a:cubicBezTo>
                  <a:cubicBezTo>
                    <a:pt x="38" y="24"/>
                    <a:pt x="43" y="27"/>
                    <a:pt x="42" y="33"/>
                  </a:cubicBezTo>
                  <a:cubicBezTo>
                    <a:pt x="45" y="32"/>
                    <a:pt x="47" y="32"/>
                    <a:pt x="49" y="35"/>
                  </a:cubicBezTo>
                  <a:cubicBezTo>
                    <a:pt x="50" y="36"/>
                    <a:pt x="50" y="37"/>
                    <a:pt x="50" y="39"/>
                  </a:cubicBezTo>
                  <a:cubicBezTo>
                    <a:pt x="54" y="35"/>
                    <a:pt x="58" y="32"/>
                    <a:pt x="62" y="29"/>
                  </a:cubicBezTo>
                  <a:cubicBezTo>
                    <a:pt x="62" y="28"/>
                    <a:pt x="62" y="28"/>
                    <a:pt x="62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91" name="Freeform 923"/>
            <p:cNvSpPr/>
            <p:nvPr/>
          </p:nvSpPr>
          <p:spPr>
            <a:xfrm>
              <a:off x="4033302" y="893394"/>
              <a:ext cx="195263" cy="144463"/>
            </a:xfrm>
            <a:custGeom>
              <a:avLst/>
              <a:gdLst/>
              <a:ahLst/>
              <a:cxnLst>
                <a:cxn ang="0">
                  <a:pos x="157059" y="89227"/>
                </a:cxn>
                <a:cxn ang="0">
                  <a:pos x="157059" y="80729"/>
                </a:cxn>
                <a:cxn ang="0">
                  <a:pos x="161304" y="46738"/>
                </a:cxn>
                <a:cxn ang="0">
                  <a:pos x="148569" y="42489"/>
                </a:cxn>
                <a:cxn ang="0">
                  <a:pos x="123100" y="38240"/>
                </a:cxn>
                <a:cxn ang="0">
                  <a:pos x="123100" y="29742"/>
                </a:cxn>
                <a:cxn ang="0">
                  <a:pos x="140079" y="0"/>
                </a:cxn>
                <a:cxn ang="0">
                  <a:pos x="4244" y="25493"/>
                </a:cxn>
                <a:cxn ang="0">
                  <a:pos x="0" y="42489"/>
                </a:cxn>
                <a:cxn ang="0">
                  <a:pos x="33958" y="42489"/>
                </a:cxn>
                <a:cxn ang="0">
                  <a:pos x="38203" y="63733"/>
                </a:cxn>
                <a:cxn ang="0">
                  <a:pos x="80652" y="89227"/>
                </a:cxn>
                <a:cxn ang="0">
                  <a:pos x="106121" y="93476"/>
                </a:cxn>
                <a:cxn ang="0">
                  <a:pos x="110366" y="118969"/>
                </a:cxn>
                <a:cxn ang="0">
                  <a:pos x="140079" y="144463"/>
                </a:cxn>
                <a:cxn ang="0">
                  <a:pos x="191018" y="114720"/>
                </a:cxn>
                <a:cxn ang="0">
                  <a:pos x="157059" y="89227"/>
                </a:cxn>
              </a:cxnLst>
              <a:pathLst>
                <a:path w="46" h="34">
                  <a:moveTo>
                    <a:pt x="37" y="21"/>
                  </a:moveTo>
                  <a:cubicBezTo>
                    <a:pt x="36" y="21"/>
                    <a:pt x="36" y="19"/>
                    <a:pt x="37" y="19"/>
                  </a:cubicBezTo>
                  <a:cubicBezTo>
                    <a:pt x="40" y="17"/>
                    <a:pt x="41" y="15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3" y="9"/>
                    <a:pt x="31" y="9"/>
                    <a:pt x="29" y="9"/>
                  </a:cubicBezTo>
                  <a:cubicBezTo>
                    <a:pt x="27" y="9"/>
                    <a:pt x="27" y="7"/>
                    <a:pt x="29" y="7"/>
                  </a:cubicBezTo>
                  <a:cubicBezTo>
                    <a:pt x="33" y="7"/>
                    <a:pt x="35" y="3"/>
                    <a:pt x="33" y="0"/>
                  </a:cubicBezTo>
                  <a:cubicBezTo>
                    <a:pt x="22" y="1"/>
                    <a:pt x="11" y="3"/>
                    <a:pt x="1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10" y="12"/>
                    <a:pt x="10" y="14"/>
                    <a:pt x="9" y="15"/>
                  </a:cubicBezTo>
                  <a:cubicBezTo>
                    <a:pt x="14" y="13"/>
                    <a:pt x="20" y="16"/>
                    <a:pt x="19" y="21"/>
                  </a:cubicBezTo>
                  <a:cubicBezTo>
                    <a:pt x="21" y="20"/>
                    <a:pt x="23" y="20"/>
                    <a:pt x="25" y="22"/>
                  </a:cubicBezTo>
                  <a:cubicBezTo>
                    <a:pt x="28" y="24"/>
                    <a:pt x="27" y="26"/>
                    <a:pt x="26" y="28"/>
                  </a:cubicBezTo>
                  <a:cubicBezTo>
                    <a:pt x="30" y="27"/>
                    <a:pt x="32" y="30"/>
                    <a:pt x="33" y="34"/>
                  </a:cubicBezTo>
                  <a:cubicBezTo>
                    <a:pt x="37" y="31"/>
                    <a:pt x="41" y="29"/>
                    <a:pt x="45" y="27"/>
                  </a:cubicBezTo>
                  <a:cubicBezTo>
                    <a:pt x="46" y="23"/>
                    <a:pt x="44" y="20"/>
                    <a:pt x="37" y="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92" name="Freeform 924"/>
            <p:cNvSpPr/>
            <p:nvPr/>
          </p:nvSpPr>
          <p:spPr>
            <a:xfrm>
              <a:off x="4177764" y="652094"/>
              <a:ext cx="307975" cy="487363"/>
            </a:xfrm>
            <a:custGeom>
              <a:avLst/>
              <a:gdLst/>
              <a:ahLst/>
              <a:cxnLst>
                <a:cxn ang="0">
                  <a:pos x="282661" y="305131"/>
                </a:cxn>
                <a:cxn ang="0">
                  <a:pos x="172972" y="254276"/>
                </a:cxn>
                <a:cxn ang="0">
                  <a:pos x="139221" y="4237"/>
                </a:cxn>
                <a:cxn ang="0">
                  <a:pos x="118127" y="4237"/>
                </a:cxn>
                <a:cxn ang="0">
                  <a:pos x="118127" y="33903"/>
                </a:cxn>
                <a:cxn ang="0">
                  <a:pos x="118127" y="33903"/>
                </a:cxn>
                <a:cxn ang="0">
                  <a:pos x="109689" y="63569"/>
                </a:cxn>
                <a:cxn ang="0">
                  <a:pos x="25313" y="207659"/>
                </a:cxn>
                <a:cxn ang="0">
                  <a:pos x="21094" y="241562"/>
                </a:cxn>
                <a:cxn ang="0">
                  <a:pos x="8437" y="241562"/>
                </a:cxn>
                <a:cxn ang="0">
                  <a:pos x="4218" y="241562"/>
                </a:cxn>
                <a:cxn ang="0">
                  <a:pos x="0" y="271228"/>
                </a:cxn>
                <a:cxn ang="0">
                  <a:pos x="25313" y="317845"/>
                </a:cxn>
                <a:cxn ang="0">
                  <a:pos x="54844" y="343273"/>
                </a:cxn>
                <a:cxn ang="0">
                  <a:pos x="54844" y="351748"/>
                </a:cxn>
                <a:cxn ang="0">
                  <a:pos x="101252" y="334797"/>
                </a:cxn>
                <a:cxn ang="0">
                  <a:pos x="105470" y="343273"/>
                </a:cxn>
                <a:cxn ang="0">
                  <a:pos x="164534" y="381414"/>
                </a:cxn>
                <a:cxn ang="0">
                  <a:pos x="236254" y="411080"/>
                </a:cxn>
                <a:cxn ang="0">
                  <a:pos x="282661" y="487363"/>
                </a:cxn>
                <a:cxn ang="0">
                  <a:pos x="286880" y="478887"/>
                </a:cxn>
                <a:cxn ang="0">
                  <a:pos x="291099" y="474649"/>
                </a:cxn>
                <a:cxn ang="0">
                  <a:pos x="291099" y="470411"/>
                </a:cxn>
                <a:cxn ang="0">
                  <a:pos x="295318" y="457697"/>
                </a:cxn>
                <a:cxn ang="0">
                  <a:pos x="282661" y="305131"/>
                </a:cxn>
              </a:cxnLst>
              <a:pathLst>
                <a:path w="73" h="115">
                  <a:moveTo>
                    <a:pt x="67" y="72"/>
                  </a:moveTo>
                  <a:cubicBezTo>
                    <a:pt x="61" y="63"/>
                    <a:pt x="51" y="59"/>
                    <a:pt x="41" y="60"/>
                  </a:cubicBezTo>
                  <a:cubicBezTo>
                    <a:pt x="56" y="44"/>
                    <a:pt x="54" y="16"/>
                    <a:pt x="33" y="1"/>
                  </a:cubicBezTo>
                  <a:cubicBezTo>
                    <a:pt x="32" y="0"/>
                    <a:pt x="30" y="0"/>
                    <a:pt x="28" y="1"/>
                  </a:cubicBezTo>
                  <a:cubicBezTo>
                    <a:pt x="29" y="3"/>
                    <a:pt x="28" y="6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11"/>
                    <a:pt x="27" y="13"/>
                    <a:pt x="26" y="15"/>
                  </a:cubicBezTo>
                  <a:cubicBezTo>
                    <a:pt x="24" y="27"/>
                    <a:pt x="10" y="37"/>
                    <a:pt x="6" y="49"/>
                  </a:cubicBezTo>
                  <a:cubicBezTo>
                    <a:pt x="5" y="51"/>
                    <a:pt x="5" y="54"/>
                    <a:pt x="5" y="57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3" y="60"/>
                    <a:pt x="2" y="63"/>
                    <a:pt x="0" y="64"/>
                  </a:cubicBezTo>
                  <a:cubicBezTo>
                    <a:pt x="6" y="66"/>
                    <a:pt x="11" y="70"/>
                    <a:pt x="6" y="75"/>
                  </a:cubicBezTo>
                  <a:cubicBezTo>
                    <a:pt x="9" y="76"/>
                    <a:pt x="12" y="77"/>
                    <a:pt x="13" y="81"/>
                  </a:cubicBezTo>
                  <a:cubicBezTo>
                    <a:pt x="14" y="81"/>
                    <a:pt x="14" y="82"/>
                    <a:pt x="13" y="83"/>
                  </a:cubicBezTo>
                  <a:cubicBezTo>
                    <a:pt x="17" y="82"/>
                    <a:pt x="20" y="80"/>
                    <a:pt x="24" y="79"/>
                  </a:cubicBezTo>
                  <a:cubicBezTo>
                    <a:pt x="24" y="80"/>
                    <a:pt x="24" y="80"/>
                    <a:pt x="25" y="81"/>
                  </a:cubicBezTo>
                  <a:cubicBezTo>
                    <a:pt x="29" y="85"/>
                    <a:pt x="34" y="88"/>
                    <a:pt x="39" y="90"/>
                  </a:cubicBezTo>
                  <a:cubicBezTo>
                    <a:pt x="43" y="91"/>
                    <a:pt x="51" y="93"/>
                    <a:pt x="56" y="97"/>
                  </a:cubicBezTo>
                  <a:cubicBezTo>
                    <a:pt x="62" y="101"/>
                    <a:pt x="66" y="108"/>
                    <a:pt x="67" y="115"/>
                  </a:cubicBezTo>
                  <a:cubicBezTo>
                    <a:pt x="68" y="115"/>
                    <a:pt x="68" y="114"/>
                    <a:pt x="68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1"/>
                  </a:cubicBezTo>
                  <a:cubicBezTo>
                    <a:pt x="70" y="110"/>
                    <a:pt x="70" y="109"/>
                    <a:pt x="70" y="108"/>
                  </a:cubicBezTo>
                  <a:cubicBezTo>
                    <a:pt x="73" y="96"/>
                    <a:pt x="73" y="82"/>
                    <a:pt x="67" y="7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93" name="Freeform 925"/>
            <p:cNvSpPr/>
            <p:nvPr/>
          </p:nvSpPr>
          <p:spPr>
            <a:xfrm>
              <a:off x="3698339" y="1012457"/>
              <a:ext cx="368300" cy="187325"/>
            </a:xfrm>
            <a:custGeom>
              <a:avLst/>
              <a:gdLst/>
              <a:ahLst/>
              <a:cxnLst>
                <a:cxn ang="0">
                  <a:pos x="321733" y="114949"/>
                </a:cxn>
                <a:cxn ang="0">
                  <a:pos x="313266" y="110692"/>
                </a:cxn>
                <a:cxn ang="0">
                  <a:pos x="254000" y="93662"/>
                </a:cxn>
                <a:cxn ang="0">
                  <a:pos x="245533" y="85147"/>
                </a:cxn>
                <a:cxn ang="0">
                  <a:pos x="224366" y="46831"/>
                </a:cxn>
                <a:cxn ang="0">
                  <a:pos x="186266" y="63860"/>
                </a:cxn>
                <a:cxn ang="0">
                  <a:pos x="177800" y="59603"/>
                </a:cxn>
                <a:cxn ang="0">
                  <a:pos x="114300" y="38316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4300" y="0"/>
                </a:cxn>
                <a:cxn ang="0">
                  <a:pos x="97366" y="0"/>
                </a:cxn>
                <a:cxn ang="0">
                  <a:pos x="97366" y="0"/>
                </a:cxn>
                <a:cxn ang="0">
                  <a:pos x="0" y="59603"/>
                </a:cxn>
                <a:cxn ang="0">
                  <a:pos x="21166" y="97919"/>
                </a:cxn>
                <a:cxn ang="0">
                  <a:pos x="67733" y="85147"/>
                </a:cxn>
                <a:cxn ang="0">
                  <a:pos x="93133" y="123464"/>
                </a:cxn>
                <a:cxn ang="0">
                  <a:pos x="143933" y="102177"/>
                </a:cxn>
                <a:cxn ang="0">
                  <a:pos x="169333" y="144751"/>
                </a:cxn>
                <a:cxn ang="0">
                  <a:pos x="237066" y="161780"/>
                </a:cxn>
                <a:cxn ang="0">
                  <a:pos x="283633" y="149008"/>
                </a:cxn>
                <a:cxn ang="0">
                  <a:pos x="309033" y="187325"/>
                </a:cxn>
                <a:cxn ang="0">
                  <a:pos x="338666" y="187325"/>
                </a:cxn>
                <a:cxn ang="0">
                  <a:pos x="355600" y="149008"/>
                </a:cxn>
                <a:cxn ang="0">
                  <a:pos x="368300" y="131978"/>
                </a:cxn>
                <a:cxn ang="0">
                  <a:pos x="321733" y="114949"/>
                </a:cxn>
              </a:cxnLst>
              <a:pathLst>
                <a:path w="87" h="44">
                  <a:moveTo>
                    <a:pt x="76" y="27"/>
                  </a:moveTo>
                  <a:cubicBezTo>
                    <a:pt x="75" y="28"/>
                    <a:pt x="74" y="27"/>
                    <a:pt x="74" y="26"/>
                  </a:cubicBezTo>
                  <a:cubicBezTo>
                    <a:pt x="76" y="16"/>
                    <a:pt x="65" y="16"/>
                    <a:pt x="60" y="22"/>
                  </a:cubicBezTo>
                  <a:cubicBezTo>
                    <a:pt x="59" y="23"/>
                    <a:pt x="58" y="22"/>
                    <a:pt x="58" y="20"/>
                  </a:cubicBezTo>
                  <a:cubicBezTo>
                    <a:pt x="59" y="16"/>
                    <a:pt x="59" y="10"/>
                    <a:pt x="53" y="11"/>
                  </a:cubicBezTo>
                  <a:cubicBezTo>
                    <a:pt x="50" y="11"/>
                    <a:pt x="47" y="13"/>
                    <a:pt x="44" y="15"/>
                  </a:cubicBezTo>
                  <a:cubicBezTo>
                    <a:pt x="43" y="15"/>
                    <a:pt x="42" y="15"/>
                    <a:pt x="42" y="14"/>
                  </a:cubicBezTo>
                  <a:cubicBezTo>
                    <a:pt x="43" y="3"/>
                    <a:pt x="33" y="4"/>
                    <a:pt x="27" y="9"/>
                  </a:cubicBezTo>
                  <a:cubicBezTo>
                    <a:pt x="26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30" y="2"/>
                    <a:pt x="27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4"/>
                    <a:pt x="8" y="9"/>
                    <a:pt x="0" y="14"/>
                  </a:cubicBezTo>
                  <a:cubicBezTo>
                    <a:pt x="3" y="15"/>
                    <a:pt x="5" y="18"/>
                    <a:pt x="5" y="23"/>
                  </a:cubicBezTo>
                  <a:cubicBezTo>
                    <a:pt x="8" y="20"/>
                    <a:pt x="12" y="18"/>
                    <a:pt x="16" y="20"/>
                  </a:cubicBezTo>
                  <a:cubicBezTo>
                    <a:pt x="21" y="21"/>
                    <a:pt x="22" y="25"/>
                    <a:pt x="22" y="29"/>
                  </a:cubicBezTo>
                  <a:cubicBezTo>
                    <a:pt x="25" y="26"/>
                    <a:pt x="30" y="24"/>
                    <a:pt x="34" y="24"/>
                  </a:cubicBezTo>
                  <a:cubicBezTo>
                    <a:pt x="39" y="25"/>
                    <a:pt x="40" y="30"/>
                    <a:pt x="40" y="34"/>
                  </a:cubicBezTo>
                  <a:cubicBezTo>
                    <a:pt x="47" y="29"/>
                    <a:pt x="56" y="29"/>
                    <a:pt x="56" y="38"/>
                  </a:cubicBezTo>
                  <a:cubicBezTo>
                    <a:pt x="59" y="36"/>
                    <a:pt x="63" y="33"/>
                    <a:pt x="67" y="35"/>
                  </a:cubicBezTo>
                  <a:cubicBezTo>
                    <a:pt x="71" y="36"/>
                    <a:pt x="72" y="40"/>
                    <a:pt x="73" y="44"/>
                  </a:cubicBezTo>
                  <a:cubicBezTo>
                    <a:pt x="75" y="43"/>
                    <a:pt x="78" y="43"/>
                    <a:pt x="80" y="44"/>
                  </a:cubicBezTo>
                  <a:cubicBezTo>
                    <a:pt x="81" y="41"/>
                    <a:pt x="83" y="38"/>
                    <a:pt x="84" y="35"/>
                  </a:cubicBezTo>
                  <a:cubicBezTo>
                    <a:pt x="85" y="33"/>
                    <a:pt x="86" y="32"/>
                    <a:pt x="87" y="31"/>
                  </a:cubicBezTo>
                  <a:cubicBezTo>
                    <a:pt x="85" y="26"/>
                    <a:pt x="82" y="24"/>
                    <a:pt x="76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094" name="Freeform 935"/>
          <p:cNvSpPr/>
          <p:nvPr/>
        </p:nvSpPr>
        <p:spPr>
          <a:xfrm>
            <a:off x="2903538" y="215900"/>
            <a:ext cx="1008062" cy="504825"/>
          </a:xfrm>
          <a:custGeom>
            <a:avLst/>
            <a:gdLst/>
            <a:ahLst/>
            <a:cxnLst>
              <a:cxn ang="0">
                <a:pos x="775107" y="322409"/>
              </a:cxn>
              <a:cxn ang="0">
                <a:pos x="631098" y="207869"/>
              </a:cxn>
              <a:cxn ang="0">
                <a:pos x="571800" y="275744"/>
              </a:cxn>
              <a:cxn ang="0">
                <a:pos x="567564" y="292713"/>
              </a:cxn>
              <a:cxn ang="0">
                <a:pos x="635333" y="475129"/>
              </a:cxn>
              <a:cxn ang="0">
                <a:pos x="639569" y="479371"/>
              </a:cxn>
              <a:cxn ang="0">
                <a:pos x="703102" y="496340"/>
              </a:cxn>
              <a:cxn ang="0">
                <a:pos x="889467" y="453918"/>
              </a:cxn>
              <a:cxn ang="0">
                <a:pos x="995356" y="296955"/>
              </a:cxn>
              <a:cxn ang="0">
                <a:pos x="953000" y="123024"/>
              </a:cxn>
              <a:cxn ang="0">
                <a:pos x="919116" y="93328"/>
              </a:cxn>
              <a:cxn ang="0">
                <a:pos x="787813" y="12726"/>
              </a:cxn>
              <a:cxn ang="0">
                <a:pos x="592978" y="59391"/>
              </a:cxn>
              <a:cxn ang="0">
                <a:pos x="520973" y="148477"/>
              </a:cxn>
              <a:cxn ang="0">
                <a:pos x="326138" y="114540"/>
              </a:cxn>
              <a:cxn ang="0">
                <a:pos x="304960" y="135751"/>
              </a:cxn>
              <a:cxn ang="0">
                <a:pos x="296489" y="144235"/>
              </a:cxn>
              <a:cxn ang="0">
                <a:pos x="288018" y="148477"/>
              </a:cxn>
              <a:cxn ang="0">
                <a:pos x="237191" y="144235"/>
              </a:cxn>
              <a:cxn ang="0">
                <a:pos x="131302" y="169689"/>
              </a:cxn>
              <a:cxn ang="0">
                <a:pos x="4235" y="161204"/>
              </a:cxn>
              <a:cxn ang="0">
                <a:pos x="0" y="165446"/>
              </a:cxn>
              <a:cxn ang="0">
                <a:pos x="80475" y="250291"/>
              </a:cxn>
              <a:cxn ang="0">
                <a:pos x="152480" y="267260"/>
              </a:cxn>
              <a:cxn ang="0">
                <a:pos x="194835" y="271502"/>
              </a:cxn>
              <a:cxn ang="0">
                <a:pos x="211777" y="271502"/>
              </a:cxn>
              <a:cxn ang="0">
                <a:pos x="220249" y="292713"/>
              </a:cxn>
              <a:cxn ang="0">
                <a:pos x="410849" y="441191"/>
              </a:cxn>
              <a:cxn ang="0">
                <a:pos x="546387" y="411496"/>
              </a:cxn>
              <a:cxn ang="0">
                <a:pos x="550622" y="301198"/>
              </a:cxn>
              <a:cxn ang="0">
                <a:pos x="559093" y="275744"/>
              </a:cxn>
              <a:cxn ang="0">
                <a:pos x="588742" y="220595"/>
              </a:cxn>
              <a:cxn ang="0">
                <a:pos x="690396" y="169689"/>
              </a:cxn>
              <a:cxn ang="0">
                <a:pos x="800520" y="330893"/>
              </a:cxn>
              <a:cxn ang="0">
                <a:pos x="724280" y="373315"/>
              </a:cxn>
              <a:cxn ang="0">
                <a:pos x="673453" y="326651"/>
              </a:cxn>
              <a:cxn ang="0">
                <a:pos x="707338" y="288471"/>
              </a:cxn>
              <a:cxn ang="0">
                <a:pos x="711573" y="347862"/>
              </a:cxn>
              <a:cxn ang="0">
                <a:pos x="775107" y="322409"/>
              </a:cxn>
            </a:cxnLst>
            <a:pathLst>
              <a:path w="238" h="119">
                <a:moveTo>
                  <a:pt x="183" y="76"/>
                </a:moveTo>
                <a:cubicBezTo>
                  <a:pt x="195" y="54"/>
                  <a:pt x="167" y="38"/>
                  <a:pt x="149" y="49"/>
                </a:cubicBezTo>
                <a:cubicBezTo>
                  <a:pt x="143" y="53"/>
                  <a:pt x="138" y="58"/>
                  <a:pt x="135" y="65"/>
                </a:cubicBezTo>
                <a:cubicBezTo>
                  <a:pt x="134" y="66"/>
                  <a:pt x="134" y="67"/>
                  <a:pt x="134" y="69"/>
                </a:cubicBezTo>
                <a:cubicBezTo>
                  <a:pt x="130" y="85"/>
                  <a:pt x="134" y="104"/>
                  <a:pt x="150" y="112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6" y="115"/>
                  <a:pt x="161" y="116"/>
                  <a:pt x="166" y="117"/>
                </a:cubicBezTo>
                <a:cubicBezTo>
                  <a:pt x="181" y="119"/>
                  <a:pt x="197" y="115"/>
                  <a:pt x="210" y="107"/>
                </a:cubicBezTo>
                <a:cubicBezTo>
                  <a:pt x="223" y="98"/>
                  <a:pt x="232" y="85"/>
                  <a:pt x="235" y="70"/>
                </a:cubicBezTo>
                <a:cubicBezTo>
                  <a:pt x="238" y="56"/>
                  <a:pt x="235" y="40"/>
                  <a:pt x="225" y="29"/>
                </a:cubicBezTo>
                <a:cubicBezTo>
                  <a:pt x="223" y="26"/>
                  <a:pt x="220" y="24"/>
                  <a:pt x="217" y="22"/>
                </a:cubicBezTo>
                <a:cubicBezTo>
                  <a:pt x="209" y="13"/>
                  <a:pt x="198" y="6"/>
                  <a:pt x="186" y="3"/>
                </a:cubicBezTo>
                <a:cubicBezTo>
                  <a:pt x="170" y="0"/>
                  <a:pt x="153" y="4"/>
                  <a:pt x="140" y="14"/>
                </a:cubicBezTo>
                <a:cubicBezTo>
                  <a:pt x="132" y="20"/>
                  <a:pt x="127" y="27"/>
                  <a:pt x="123" y="35"/>
                </a:cubicBezTo>
                <a:cubicBezTo>
                  <a:pt x="113" y="20"/>
                  <a:pt x="92" y="16"/>
                  <a:pt x="77" y="27"/>
                </a:cubicBezTo>
                <a:cubicBezTo>
                  <a:pt x="75" y="29"/>
                  <a:pt x="74" y="30"/>
                  <a:pt x="72" y="32"/>
                </a:cubicBezTo>
                <a:cubicBezTo>
                  <a:pt x="72" y="33"/>
                  <a:pt x="71" y="34"/>
                  <a:pt x="70" y="34"/>
                </a:cubicBezTo>
                <a:cubicBezTo>
                  <a:pt x="69" y="35"/>
                  <a:pt x="69" y="35"/>
                  <a:pt x="68" y="35"/>
                </a:cubicBezTo>
                <a:cubicBezTo>
                  <a:pt x="64" y="34"/>
                  <a:pt x="60" y="34"/>
                  <a:pt x="56" y="34"/>
                </a:cubicBezTo>
                <a:cubicBezTo>
                  <a:pt x="47" y="35"/>
                  <a:pt x="39" y="38"/>
                  <a:pt x="31" y="40"/>
                </a:cubicBezTo>
                <a:cubicBezTo>
                  <a:pt x="21" y="42"/>
                  <a:pt x="10" y="44"/>
                  <a:pt x="1" y="38"/>
                </a:cubicBezTo>
                <a:cubicBezTo>
                  <a:pt x="1" y="38"/>
                  <a:pt x="0" y="38"/>
                  <a:pt x="0" y="39"/>
                </a:cubicBezTo>
                <a:cubicBezTo>
                  <a:pt x="3" y="49"/>
                  <a:pt x="10" y="56"/>
                  <a:pt x="19" y="59"/>
                </a:cubicBezTo>
                <a:cubicBezTo>
                  <a:pt x="25" y="62"/>
                  <a:pt x="31" y="63"/>
                  <a:pt x="36" y="63"/>
                </a:cubicBezTo>
                <a:cubicBezTo>
                  <a:pt x="40" y="64"/>
                  <a:pt x="43" y="64"/>
                  <a:pt x="46" y="64"/>
                </a:cubicBezTo>
                <a:cubicBezTo>
                  <a:pt x="47" y="64"/>
                  <a:pt x="49" y="63"/>
                  <a:pt x="50" y="64"/>
                </a:cubicBezTo>
                <a:cubicBezTo>
                  <a:pt x="51" y="65"/>
                  <a:pt x="51" y="68"/>
                  <a:pt x="52" y="69"/>
                </a:cubicBezTo>
                <a:cubicBezTo>
                  <a:pt x="59" y="88"/>
                  <a:pt x="77" y="102"/>
                  <a:pt x="97" y="104"/>
                </a:cubicBezTo>
                <a:cubicBezTo>
                  <a:pt x="108" y="105"/>
                  <a:pt x="120" y="102"/>
                  <a:pt x="129" y="97"/>
                </a:cubicBezTo>
                <a:cubicBezTo>
                  <a:pt x="127" y="88"/>
                  <a:pt x="127" y="79"/>
                  <a:pt x="130" y="71"/>
                </a:cubicBezTo>
                <a:cubicBezTo>
                  <a:pt x="130" y="69"/>
                  <a:pt x="131" y="67"/>
                  <a:pt x="132" y="65"/>
                </a:cubicBezTo>
                <a:cubicBezTo>
                  <a:pt x="134" y="60"/>
                  <a:pt x="136" y="56"/>
                  <a:pt x="139" y="52"/>
                </a:cubicBezTo>
                <a:cubicBezTo>
                  <a:pt x="144" y="44"/>
                  <a:pt x="153" y="39"/>
                  <a:pt x="163" y="40"/>
                </a:cubicBezTo>
                <a:cubicBezTo>
                  <a:pt x="180" y="41"/>
                  <a:pt x="198" y="60"/>
                  <a:pt x="189" y="78"/>
                </a:cubicBezTo>
                <a:cubicBezTo>
                  <a:pt x="186" y="84"/>
                  <a:pt x="178" y="90"/>
                  <a:pt x="171" y="88"/>
                </a:cubicBezTo>
                <a:cubicBezTo>
                  <a:pt x="165" y="87"/>
                  <a:pt x="159" y="83"/>
                  <a:pt x="159" y="77"/>
                </a:cubicBezTo>
                <a:cubicBezTo>
                  <a:pt x="160" y="71"/>
                  <a:pt x="162" y="68"/>
                  <a:pt x="167" y="68"/>
                </a:cubicBezTo>
                <a:cubicBezTo>
                  <a:pt x="157" y="69"/>
                  <a:pt x="161" y="80"/>
                  <a:pt x="168" y="82"/>
                </a:cubicBezTo>
                <a:cubicBezTo>
                  <a:pt x="174" y="84"/>
                  <a:pt x="180" y="82"/>
                  <a:pt x="183" y="7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5" name="Freeform 936"/>
          <p:cNvSpPr/>
          <p:nvPr/>
        </p:nvSpPr>
        <p:spPr>
          <a:xfrm>
            <a:off x="1120775" y="1585913"/>
            <a:ext cx="766763" cy="385762"/>
          </a:xfrm>
          <a:custGeom>
            <a:avLst/>
            <a:gdLst/>
            <a:ahLst/>
            <a:cxnLst>
              <a:cxn ang="0">
                <a:pos x="593076" y="250110"/>
              </a:cxn>
              <a:cxn ang="0">
                <a:pos x="478697" y="161087"/>
              </a:cxn>
              <a:cxn ang="0">
                <a:pos x="436334" y="211957"/>
              </a:cxn>
              <a:cxn ang="0">
                <a:pos x="432098" y="224675"/>
              </a:cxn>
              <a:cxn ang="0">
                <a:pos x="482933" y="364567"/>
              </a:cxn>
              <a:cxn ang="0">
                <a:pos x="487169" y="368806"/>
              </a:cxn>
              <a:cxn ang="0">
                <a:pos x="538004" y="381523"/>
              </a:cxn>
              <a:cxn ang="0">
                <a:pos x="677801" y="347610"/>
              </a:cxn>
              <a:cxn ang="0">
                <a:pos x="758290" y="228914"/>
              </a:cxn>
              <a:cxn ang="0">
                <a:pos x="728636" y="97500"/>
              </a:cxn>
              <a:cxn ang="0">
                <a:pos x="703219" y="72065"/>
              </a:cxn>
              <a:cxn ang="0">
                <a:pos x="601548" y="12717"/>
              </a:cxn>
              <a:cxn ang="0">
                <a:pos x="449043" y="46630"/>
              </a:cxn>
              <a:cxn ang="0">
                <a:pos x="393972" y="114457"/>
              </a:cxn>
              <a:cxn ang="0">
                <a:pos x="249939" y="89022"/>
              </a:cxn>
              <a:cxn ang="0">
                <a:pos x="232994" y="105978"/>
              </a:cxn>
              <a:cxn ang="0">
                <a:pos x="228758" y="114457"/>
              </a:cxn>
              <a:cxn ang="0">
                <a:pos x="220285" y="114457"/>
              </a:cxn>
              <a:cxn ang="0">
                <a:pos x="177922" y="114457"/>
              </a:cxn>
              <a:cxn ang="0">
                <a:pos x="97433" y="131413"/>
              </a:cxn>
              <a:cxn ang="0">
                <a:pos x="4236" y="127174"/>
              </a:cxn>
              <a:cxn ang="0">
                <a:pos x="0" y="127174"/>
              </a:cxn>
              <a:cxn ang="0">
                <a:pos x="63543" y="195001"/>
              </a:cxn>
              <a:cxn ang="0">
                <a:pos x="118615" y="207718"/>
              </a:cxn>
              <a:cxn ang="0">
                <a:pos x="148269" y="207718"/>
              </a:cxn>
              <a:cxn ang="0">
                <a:pos x="160977" y="211957"/>
              </a:cxn>
              <a:cxn ang="0">
                <a:pos x="165214" y="224675"/>
              </a:cxn>
              <a:cxn ang="0">
                <a:pos x="313483" y="339132"/>
              </a:cxn>
              <a:cxn ang="0">
                <a:pos x="419389" y="313697"/>
              </a:cxn>
              <a:cxn ang="0">
                <a:pos x="419389" y="233153"/>
              </a:cxn>
              <a:cxn ang="0">
                <a:pos x="427862" y="211957"/>
              </a:cxn>
              <a:cxn ang="0">
                <a:pos x="449043" y="173805"/>
              </a:cxn>
              <a:cxn ang="0">
                <a:pos x="525296" y="131413"/>
              </a:cxn>
              <a:cxn ang="0">
                <a:pos x="610021" y="254349"/>
              </a:cxn>
              <a:cxn ang="0">
                <a:pos x="550713" y="288262"/>
              </a:cxn>
              <a:cxn ang="0">
                <a:pos x="516823" y="250110"/>
              </a:cxn>
              <a:cxn ang="0">
                <a:pos x="542241" y="220436"/>
              </a:cxn>
              <a:cxn ang="0">
                <a:pos x="542241" y="267066"/>
              </a:cxn>
              <a:cxn ang="0">
                <a:pos x="593076" y="250110"/>
              </a:cxn>
            </a:cxnLst>
            <a:pathLst>
              <a:path w="181" h="91">
                <a:moveTo>
                  <a:pt x="140" y="59"/>
                </a:moveTo>
                <a:cubicBezTo>
                  <a:pt x="149" y="42"/>
                  <a:pt x="127" y="30"/>
                  <a:pt x="113" y="38"/>
                </a:cubicBezTo>
                <a:cubicBezTo>
                  <a:pt x="109" y="41"/>
                  <a:pt x="105" y="45"/>
                  <a:pt x="103" y="50"/>
                </a:cubicBezTo>
                <a:cubicBezTo>
                  <a:pt x="102" y="51"/>
                  <a:pt x="102" y="52"/>
                  <a:pt x="102" y="53"/>
                </a:cubicBezTo>
                <a:cubicBezTo>
                  <a:pt x="99" y="65"/>
                  <a:pt x="102" y="80"/>
                  <a:pt x="114" y="86"/>
                </a:cubicBezTo>
                <a:cubicBezTo>
                  <a:pt x="114" y="87"/>
                  <a:pt x="115" y="87"/>
                  <a:pt x="115" y="87"/>
                </a:cubicBezTo>
                <a:cubicBezTo>
                  <a:pt x="119" y="88"/>
                  <a:pt x="123" y="89"/>
                  <a:pt x="127" y="90"/>
                </a:cubicBezTo>
                <a:cubicBezTo>
                  <a:pt x="138" y="91"/>
                  <a:pt x="150" y="88"/>
                  <a:pt x="160" y="82"/>
                </a:cubicBezTo>
                <a:cubicBezTo>
                  <a:pt x="170" y="76"/>
                  <a:pt x="177" y="66"/>
                  <a:pt x="179" y="54"/>
                </a:cubicBezTo>
                <a:cubicBezTo>
                  <a:pt x="181" y="43"/>
                  <a:pt x="179" y="31"/>
                  <a:pt x="172" y="23"/>
                </a:cubicBezTo>
                <a:cubicBezTo>
                  <a:pt x="170" y="21"/>
                  <a:pt x="168" y="19"/>
                  <a:pt x="166" y="17"/>
                </a:cubicBezTo>
                <a:cubicBezTo>
                  <a:pt x="159" y="10"/>
                  <a:pt x="151" y="5"/>
                  <a:pt x="142" y="3"/>
                </a:cubicBezTo>
                <a:cubicBezTo>
                  <a:pt x="129" y="0"/>
                  <a:pt x="116" y="4"/>
                  <a:pt x="106" y="11"/>
                </a:cubicBezTo>
                <a:cubicBezTo>
                  <a:pt x="101" y="16"/>
                  <a:pt x="96" y="21"/>
                  <a:pt x="93" y="27"/>
                </a:cubicBezTo>
                <a:cubicBezTo>
                  <a:pt x="86" y="16"/>
                  <a:pt x="70" y="13"/>
                  <a:pt x="59" y="21"/>
                </a:cubicBezTo>
                <a:cubicBezTo>
                  <a:pt x="57" y="23"/>
                  <a:pt x="56" y="24"/>
                  <a:pt x="55" y="25"/>
                </a:cubicBezTo>
                <a:cubicBezTo>
                  <a:pt x="55" y="26"/>
                  <a:pt x="54" y="26"/>
                  <a:pt x="54" y="27"/>
                </a:cubicBezTo>
                <a:cubicBezTo>
                  <a:pt x="53" y="28"/>
                  <a:pt x="53" y="27"/>
                  <a:pt x="52" y="27"/>
                </a:cubicBezTo>
                <a:cubicBezTo>
                  <a:pt x="49" y="27"/>
                  <a:pt x="46" y="27"/>
                  <a:pt x="42" y="27"/>
                </a:cubicBezTo>
                <a:cubicBezTo>
                  <a:pt x="36" y="27"/>
                  <a:pt x="30" y="30"/>
                  <a:pt x="23" y="31"/>
                </a:cubicBezTo>
                <a:cubicBezTo>
                  <a:pt x="16" y="33"/>
                  <a:pt x="8" y="34"/>
                  <a:pt x="1" y="30"/>
                </a:cubicBezTo>
                <a:cubicBezTo>
                  <a:pt x="0" y="29"/>
                  <a:pt x="0" y="30"/>
                  <a:pt x="0" y="30"/>
                </a:cubicBezTo>
                <a:cubicBezTo>
                  <a:pt x="2" y="38"/>
                  <a:pt x="8" y="43"/>
                  <a:pt x="15" y="46"/>
                </a:cubicBezTo>
                <a:cubicBezTo>
                  <a:pt x="19" y="48"/>
                  <a:pt x="23" y="48"/>
                  <a:pt x="28" y="49"/>
                </a:cubicBezTo>
                <a:cubicBezTo>
                  <a:pt x="30" y="49"/>
                  <a:pt x="33" y="49"/>
                  <a:pt x="35" y="49"/>
                </a:cubicBezTo>
                <a:cubicBezTo>
                  <a:pt x="36" y="49"/>
                  <a:pt x="38" y="49"/>
                  <a:pt x="38" y="50"/>
                </a:cubicBezTo>
                <a:cubicBezTo>
                  <a:pt x="39" y="50"/>
                  <a:pt x="39" y="52"/>
                  <a:pt x="39" y="53"/>
                </a:cubicBezTo>
                <a:cubicBezTo>
                  <a:pt x="45" y="68"/>
                  <a:pt x="58" y="78"/>
                  <a:pt x="74" y="80"/>
                </a:cubicBezTo>
                <a:cubicBezTo>
                  <a:pt x="83" y="80"/>
                  <a:pt x="91" y="79"/>
                  <a:pt x="99" y="74"/>
                </a:cubicBezTo>
                <a:cubicBezTo>
                  <a:pt x="97" y="68"/>
                  <a:pt x="97" y="61"/>
                  <a:pt x="99" y="55"/>
                </a:cubicBezTo>
                <a:cubicBezTo>
                  <a:pt x="99" y="53"/>
                  <a:pt x="100" y="51"/>
                  <a:pt x="101" y="50"/>
                </a:cubicBezTo>
                <a:cubicBezTo>
                  <a:pt x="102" y="47"/>
                  <a:pt x="104" y="43"/>
                  <a:pt x="106" y="41"/>
                </a:cubicBezTo>
                <a:cubicBezTo>
                  <a:pt x="110" y="35"/>
                  <a:pt x="117" y="31"/>
                  <a:pt x="124" y="31"/>
                </a:cubicBezTo>
                <a:cubicBezTo>
                  <a:pt x="137" y="32"/>
                  <a:pt x="151" y="47"/>
                  <a:pt x="144" y="60"/>
                </a:cubicBezTo>
                <a:cubicBezTo>
                  <a:pt x="142" y="65"/>
                  <a:pt x="136" y="69"/>
                  <a:pt x="130" y="68"/>
                </a:cubicBezTo>
                <a:cubicBezTo>
                  <a:pt x="126" y="67"/>
                  <a:pt x="121" y="64"/>
                  <a:pt x="122" y="59"/>
                </a:cubicBezTo>
                <a:cubicBezTo>
                  <a:pt x="122" y="55"/>
                  <a:pt x="123" y="53"/>
                  <a:pt x="128" y="52"/>
                </a:cubicBezTo>
                <a:cubicBezTo>
                  <a:pt x="120" y="53"/>
                  <a:pt x="123" y="61"/>
                  <a:pt x="128" y="63"/>
                </a:cubicBezTo>
                <a:cubicBezTo>
                  <a:pt x="133" y="65"/>
                  <a:pt x="137" y="63"/>
                  <a:pt x="140" y="5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6" name="Freeform 721"/>
          <p:cNvSpPr/>
          <p:nvPr/>
        </p:nvSpPr>
        <p:spPr>
          <a:xfrm>
            <a:off x="10860088" y="5626100"/>
            <a:ext cx="1058862" cy="577850"/>
          </a:xfrm>
          <a:custGeom>
            <a:avLst/>
            <a:gdLst/>
            <a:ahLst/>
            <a:cxnLst>
              <a:cxn ang="0">
                <a:pos x="889444" y="33991"/>
              </a:cxn>
              <a:cxn ang="0">
                <a:pos x="639553" y="152960"/>
              </a:cxn>
              <a:cxn ang="0">
                <a:pos x="448957" y="225191"/>
              </a:cxn>
              <a:cxn ang="0">
                <a:pos x="292246" y="271929"/>
              </a:cxn>
              <a:cxn ang="0">
                <a:pos x="177888" y="271929"/>
              </a:cxn>
              <a:cxn ang="0">
                <a:pos x="33883" y="331414"/>
              </a:cxn>
              <a:cxn ang="0">
                <a:pos x="4235" y="344161"/>
              </a:cxn>
              <a:cxn ang="0">
                <a:pos x="12706" y="373903"/>
              </a:cxn>
              <a:cxn ang="0">
                <a:pos x="105886" y="420641"/>
              </a:cxn>
              <a:cxn ang="0">
                <a:pos x="224478" y="433388"/>
              </a:cxn>
              <a:cxn ang="0">
                <a:pos x="334600" y="407894"/>
              </a:cxn>
              <a:cxn ang="0">
                <a:pos x="343071" y="407894"/>
              </a:cxn>
              <a:cxn ang="0">
                <a:pos x="351542" y="416392"/>
              </a:cxn>
              <a:cxn ang="0">
                <a:pos x="368484" y="433388"/>
              </a:cxn>
              <a:cxn ang="0">
                <a:pos x="406603" y="454632"/>
              </a:cxn>
              <a:cxn ang="0">
                <a:pos x="588727" y="429139"/>
              </a:cxn>
              <a:cxn ang="0">
                <a:pos x="609905" y="450383"/>
              </a:cxn>
              <a:cxn ang="0">
                <a:pos x="597198" y="395148"/>
              </a:cxn>
              <a:cxn ang="0">
                <a:pos x="673436" y="246436"/>
              </a:cxn>
              <a:cxn ang="0">
                <a:pos x="813206" y="263432"/>
              </a:cxn>
              <a:cxn ang="0">
                <a:pos x="834384" y="280427"/>
              </a:cxn>
              <a:cxn ang="0">
                <a:pos x="864032" y="344161"/>
              </a:cxn>
              <a:cxn ang="0">
                <a:pos x="825913" y="390899"/>
              </a:cxn>
              <a:cxn ang="0">
                <a:pos x="749675" y="378152"/>
              </a:cxn>
              <a:cxn ang="0">
                <a:pos x="741204" y="335663"/>
              </a:cxn>
              <a:cxn ang="0">
                <a:pos x="749675" y="335663"/>
              </a:cxn>
              <a:cxn ang="0">
                <a:pos x="817442" y="331414"/>
              </a:cxn>
              <a:cxn ang="0">
                <a:pos x="703085" y="267680"/>
              </a:cxn>
              <a:cxn ang="0">
                <a:pos x="648024" y="416392"/>
              </a:cxn>
              <a:cxn ang="0">
                <a:pos x="999566" y="441886"/>
              </a:cxn>
              <a:cxn ang="0">
                <a:pos x="1046156" y="327165"/>
              </a:cxn>
              <a:cxn ang="0">
                <a:pos x="889444" y="33991"/>
              </a:cxn>
            </a:cxnLst>
            <a:pathLst>
              <a:path w="250" h="136">
                <a:moveTo>
                  <a:pt x="210" y="8"/>
                </a:moveTo>
                <a:cubicBezTo>
                  <a:pt x="188" y="0"/>
                  <a:pt x="152" y="10"/>
                  <a:pt x="151" y="36"/>
                </a:cubicBezTo>
                <a:cubicBezTo>
                  <a:pt x="152" y="15"/>
                  <a:pt x="101" y="28"/>
                  <a:pt x="106" y="53"/>
                </a:cubicBezTo>
                <a:cubicBezTo>
                  <a:pt x="102" y="36"/>
                  <a:pt x="73" y="57"/>
                  <a:pt x="69" y="64"/>
                </a:cubicBezTo>
                <a:cubicBezTo>
                  <a:pt x="63" y="47"/>
                  <a:pt x="50" y="58"/>
                  <a:pt x="42" y="64"/>
                </a:cubicBezTo>
                <a:cubicBezTo>
                  <a:pt x="29" y="72"/>
                  <a:pt x="26" y="79"/>
                  <a:pt x="8" y="78"/>
                </a:cubicBezTo>
                <a:cubicBezTo>
                  <a:pt x="5" y="78"/>
                  <a:pt x="2" y="77"/>
                  <a:pt x="1" y="81"/>
                </a:cubicBezTo>
                <a:cubicBezTo>
                  <a:pt x="0" y="83"/>
                  <a:pt x="2" y="86"/>
                  <a:pt x="3" y="88"/>
                </a:cubicBezTo>
                <a:cubicBezTo>
                  <a:pt x="8" y="95"/>
                  <a:pt x="18" y="97"/>
                  <a:pt x="25" y="99"/>
                </a:cubicBezTo>
                <a:cubicBezTo>
                  <a:pt x="34" y="101"/>
                  <a:pt x="43" y="102"/>
                  <a:pt x="53" y="102"/>
                </a:cubicBezTo>
                <a:cubicBezTo>
                  <a:pt x="62" y="101"/>
                  <a:pt x="70" y="99"/>
                  <a:pt x="79" y="96"/>
                </a:cubicBezTo>
                <a:cubicBezTo>
                  <a:pt x="80" y="96"/>
                  <a:pt x="80" y="96"/>
                  <a:pt x="81" y="96"/>
                </a:cubicBezTo>
                <a:cubicBezTo>
                  <a:pt x="82" y="97"/>
                  <a:pt x="83" y="98"/>
                  <a:pt x="83" y="98"/>
                </a:cubicBezTo>
                <a:cubicBezTo>
                  <a:pt x="84" y="99"/>
                  <a:pt x="85" y="101"/>
                  <a:pt x="87" y="102"/>
                </a:cubicBezTo>
                <a:cubicBezTo>
                  <a:pt x="90" y="104"/>
                  <a:pt x="93" y="105"/>
                  <a:pt x="96" y="107"/>
                </a:cubicBezTo>
                <a:cubicBezTo>
                  <a:pt x="111" y="113"/>
                  <a:pt x="126" y="109"/>
                  <a:pt x="139" y="101"/>
                </a:cubicBezTo>
                <a:cubicBezTo>
                  <a:pt x="141" y="103"/>
                  <a:pt x="143" y="104"/>
                  <a:pt x="144" y="106"/>
                </a:cubicBezTo>
                <a:cubicBezTo>
                  <a:pt x="143" y="102"/>
                  <a:pt x="142" y="97"/>
                  <a:pt x="141" y="93"/>
                </a:cubicBezTo>
                <a:cubicBezTo>
                  <a:pt x="140" y="79"/>
                  <a:pt x="147" y="65"/>
                  <a:pt x="159" y="58"/>
                </a:cubicBezTo>
                <a:cubicBezTo>
                  <a:pt x="170" y="52"/>
                  <a:pt x="184" y="53"/>
                  <a:pt x="192" y="62"/>
                </a:cubicBezTo>
                <a:cubicBezTo>
                  <a:pt x="194" y="63"/>
                  <a:pt x="196" y="64"/>
                  <a:pt x="197" y="66"/>
                </a:cubicBezTo>
                <a:cubicBezTo>
                  <a:pt x="201" y="70"/>
                  <a:pt x="205" y="75"/>
                  <a:pt x="204" y="81"/>
                </a:cubicBezTo>
                <a:cubicBezTo>
                  <a:pt x="203" y="86"/>
                  <a:pt x="199" y="90"/>
                  <a:pt x="195" y="92"/>
                </a:cubicBezTo>
                <a:cubicBezTo>
                  <a:pt x="188" y="95"/>
                  <a:pt x="179" y="95"/>
                  <a:pt x="177" y="89"/>
                </a:cubicBezTo>
                <a:cubicBezTo>
                  <a:pt x="175" y="86"/>
                  <a:pt x="175" y="82"/>
                  <a:pt x="175" y="79"/>
                </a:cubicBezTo>
                <a:cubicBezTo>
                  <a:pt x="176" y="78"/>
                  <a:pt x="177" y="78"/>
                  <a:pt x="177" y="79"/>
                </a:cubicBezTo>
                <a:cubicBezTo>
                  <a:pt x="178" y="93"/>
                  <a:pt x="190" y="90"/>
                  <a:pt x="193" y="78"/>
                </a:cubicBezTo>
                <a:cubicBezTo>
                  <a:pt x="197" y="62"/>
                  <a:pt x="178" y="57"/>
                  <a:pt x="166" y="63"/>
                </a:cubicBezTo>
                <a:cubicBezTo>
                  <a:pt x="154" y="69"/>
                  <a:pt x="150" y="85"/>
                  <a:pt x="153" y="98"/>
                </a:cubicBezTo>
                <a:cubicBezTo>
                  <a:pt x="160" y="136"/>
                  <a:pt x="217" y="127"/>
                  <a:pt x="236" y="104"/>
                </a:cubicBezTo>
                <a:cubicBezTo>
                  <a:pt x="242" y="96"/>
                  <a:pt x="245" y="87"/>
                  <a:pt x="247" y="77"/>
                </a:cubicBezTo>
                <a:cubicBezTo>
                  <a:pt x="250" y="52"/>
                  <a:pt x="235" y="17"/>
                  <a:pt x="210" y="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7" name="任意多边形 175"/>
          <p:cNvSpPr/>
          <p:nvPr/>
        </p:nvSpPr>
        <p:spPr>
          <a:xfrm>
            <a:off x="8713788" y="6810375"/>
            <a:ext cx="1038225" cy="47625"/>
          </a:xfrm>
          <a:custGeom>
            <a:avLst/>
            <a:gdLst/>
            <a:ahLst/>
            <a:cxnLst>
              <a:cxn ang="0">
                <a:pos x="42355" y="0"/>
              </a:cxn>
              <a:cxn ang="0">
                <a:pos x="995337" y="0"/>
              </a:cxn>
              <a:cxn ang="0">
                <a:pos x="1037692" y="47629"/>
              </a:cxn>
              <a:cxn ang="0">
                <a:pos x="1037506" y="48216"/>
              </a:cxn>
              <a:cxn ang="0">
                <a:pos x="186" y="48216"/>
              </a:cxn>
              <a:cxn ang="0">
                <a:pos x="0" y="47629"/>
              </a:cxn>
              <a:cxn ang="0">
                <a:pos x="42355" y="0"/>
              </a:cxn>
            </a:cxnLst>
            <a:pathLst>
              <a:path w="1037692" h="42855">
                <a:moveTo>
                  <a:pt x="42355" y="0"/>
                </a:moveTo>
                <a:cubicBezTo>
                  <a:pt x="42355" y="0"/>
                  <a:pt x="42355" y="0"/>
                  <a:pt x="995337" y="0"/>
                </a:cubicBezTo>
                <a:cubicBezTo>
                  <a:pt x="1020750" y="0"/>
                  <a:pt x="1037692" y="16934"/>
                  <a:pt x="1037692" y="42334"/>
                </a:cubicBezTo>
                <a:lnTo>
                  <a:pt x="1037506" y="42855"/>
                </a:lnTo>
                <a:lnTo>
                  <a:pt x="186" y="42855"/>
                </a:lnTo>
                <a:lnTo>
                  <a:pt x="0" y="42334"/>
                </a:lnTo>
                <a:cubicBezTo>
                  <a:pt x="0" y="16934"/>
                  <a:pt x="21177" y="0"/>
                  <a:pt x="4235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8" name="Freeform 903"/>
          <p:cNvSpPr/>
          <p:nvPr/>
        </p:nvSpPr>
        <p:spPr>
          <a:xfrm>
            <a:off x="-4762" y="6343650"/>
            <a:ext cx="1046162" cy="241300"/>
          </a:xfrm>
          <a:custGeom>
            <a:avLst/>
            <a:gdLst/>
            <a:ahLst/>
            <a:cxnLst>
              <a:cxn ang="0">
                <a:pos x="868272" y="122766"/>
              </a:cxn>
              <a:cxn ang="0">
                <a:pos x="910627" y="80433"/>
              </a:cxn>
              <a:cxn ang="0">
                <a:pos x="1012279" y="80433"/>
              </a:cxn>
              <a:cxn ang="0">
                <a:pos x="1037692" y="42333"/>
              </a:cxn>
              <a:cxn ang="0">
                <a:pos x="995337" y="0"/>
              </a:cxn>
              <a:cxn ang="0">
                <a:pos x="42354" y="0"/>
              </a:cxn>
              <a:cxn ang="0">
                <a:pos x="0" y="42333"/>
              </a:cxn>
              <a:cxn ang="0">
                <a:pos x="29648" y="80433"/>
              </a:cxn>
              <a:cxn ang="0">
                <a:pos x="423547" y="80433"/>
              </a:cxn>
              <a:cxn ang="0">
                <a:pos x="465902" y="122766"/>
              </a:cxn>
              <a:cxn ang="0">
                <a:pos x="423547" y="165100"/>
              </a:cxn>
              <a:cxn ang="0">
                <a:pos x="376957" y="165100"/>
              </a:cxn>
              <a:cxn ang="0">
                <a:pos x="360015" y="198966"/>
              </a:cxn>
              <a:cxn ang="0">
                <a:pos x="402370" y="241300"/>
              </a:cxn>
              <a:cxn ang="0">
                <a:pos x="1003808" y="241300"/>
              </a:cxn>
              <a:cxn ang="0">
                <a:pos x="1046163" y="198966"/>
              </a:cxn>
              <a:cxn ang="0">
                <a:pos x="1033456" y="165100"/>
              </a:cxn>
              <a:cxn ang="0">
                <a:pos x="910627" y="165100"/>
              </a:cxn>
              <a:cxn ang="0">
                <a:pos x="868272" y="122766"/>
              </a:cxn>
            </a:cxnLst>
            <a:pathLst>
              <a:path w="247" h="57">
                <a:moveTo>
                  <a:pt x="205" y="29"/>
                </a:moveTo>
                <a:cubicBezTo>
                  <a:pt x="205" y="24"/>
                  <a:pt x="210" y="19"/>
                  <a:pt x="215" y="19"/>
                </a:cubicBezTo>
                <a:cubicBezTo>
                  <a:pt x="239" y="19"/>
                  <a:pt x="239" y="19"/>
                  <a:pt x="239" y="19"/>
                </a:cubicBezTo>
                <a:cubicBezTo>
                  <a:pt x="243" y="18"/>
                  <a:pt x="245" y="14"/>
                  <a:pt x="245" y="10"/>
                </a:cubicBezTo>
                <a:cubicBezTo>
                  <a:pt x="245" y="4"/>
                  <a:pt x="241" y="0"/>
                  <a:pt x="23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4"/>
                  <a:pt x="3" y="18"/>
                  <a:pt x="7" y="19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5" y="19"/>
                  <a:pt x="110" y="24"/>
                  <a:pt x="110" y="29"/>
                </a:cubicBezTo>
                <a:cubicBezTo>
                  <a:pt x="110" y="35"/>
                  <a:pt x="105" y="39"/>
                  <a:pt x="100" y="39"/>
                </a:cubicBezTo>
                <a:cubicBezTo>
                  <a:pt x="89" y="39"/>
                  <a:pt x="89" y="39"/>
                  <a:pt x="89" y="39"/>
                </a:cubicBezTo>
                <a:cubicBezTo>
                  <a:pt x="87" y="41"/>
                  <a:pt x="85" y="44"/>
                  <a:pt x="85" y="47"/>
                </a:cubicBezTo>
                <a:cubicBezTo>
                  <a:pt x="85" y="52"/>
                  <a:pt x="90" y="57"/>
                  <a:pt x="95" y="57"/>
                </a:cubicBezTo>
                <a:cubicBezTo>
                  <a:pt x="237" y="57"/>
                  <a:pt x="237" y="57"/>
                  <a:pt x="237" y="57"/>
                </a:cubicBezTo>
                <a:cubicBezTo>
                  <a:pt x="243" y="57"/>
                  <a:pt x="247" y="52"/>
                  <a:pt x="247" y="47"/>
                </a:cubicBezTo>
                <a:cubicBezTo>
                  <a:pt x="247" y="44"/>
                  <a:pt x="246" y="41"/>
                  <a:pt x="244" y="39"/>
                </a:cubicBezTo>
                <a:cubicBezTo>
                  <a:pt x="215" y="39"/>
                  <a:pt x="215" y="39"/>
                  <a:pt x="215" y="39"/>
                </a:cubicBezTo>
                <a:cubicBezTo>
                  <a:pt x="210" y="39"/>
                  <a:pt x="205" y="35"/>
                  <a:pt x="205" y="2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9" name="Freeform 914"/>
          <p:cNvSpPr/>
          <p:nvPr/>
        </p:nvSpPr>
        <p:spPr>
          <a:xfrm>
            <a:off x="4419600" y="6505575"/>
            <a:ext cx="652463" cy="206375"/>
          </a:xfrm>
          <a:custGeom>
            <a:avLst/>
            <a:gdLst/>
            <a:ahLst/>
            <a:cxnLst>
              <a:cxn ang="0">
                <a:pos x="635515" y="58964"/>
              </a:cxn>
              <a:cxn ang="0">
                <a:pos x="542306" y="75811"/>
              </a:cxn>
              <a:cxn ang="0">
                <a:pos x="461808" y="42117"/>
              </a:cxn>
              <a:cxn ang="0">
                <a:pos x="330468" y="0"/>
              </a:cxn>
              <a:cxn ang="0">
                <a:pos x="12710" y="80022"/>
              </a:cxn>
              <a:cxn ang="0">
                <a:pos x="4236" y="88446"/>
              </a:cxn>
              <a:cxn ang="0">
                <a:pos x="321994" y="33693"/>
              </a:cxn>
              <a:cxn ang="0">
                <a:pos x="533833" y="113716"/>
              </a:cxn>
              <a:cxn ang="0">
                <a:pos x="648226" y="71599"/>
              </a:cxn>
              <a:cxn ang="0">
                <a:pos x="635515" y="58964"/>
              </a:cxn>
            </a:cxnLst>
            <a:pathLst>
              <a:path w="154" h="49">
                <a:moveTo>
                  <a:pt x="150" y="14"/>
                </a:moveTo>
                <a:cubicBezTo>
                  <a:pt x="143" y="17"/>
                  <a:pt x="137" y="20"/>
                  <a:pt x="128" y="18"/>
                </a:cubicBezTo>
                <a:cubicBezTo>
                  <a:pt x="121" y="17"/>
                  <a:pt x="115" y="14"/>
                  <a:pt x="109" y="10"/>
                </a:cubicBezTo>
                <a:cubicBezTo>
                  <a:pt x="99" y="5"/>
                  <a:pt x="89" y="0"/>
                  <a:pt x="78" y="0"/>
                </a:cubicBezTo>
                <a:cubicBezTo>
                  <a:pt x="53" y="0"/>
                  <a:pt x="28" y="39"/>
                  <a:pt x="3" y="19"/>
                </a:cubicBezTo>
                <a:cubicBezTo>
                  <a:pt x="2" y="18"/>
                  <a:pt x="0" y="20"/>
                  <a:pt x="1" y="21"/>
                </a:cubicBezTo>
                <a:cubicBezTo>
                  <a:pt x="21" y="49"/>
                  <a:pt x="54" y="9"/>
                  <a:pt x="76" y="8"/>
                </a:cubicBezTo>
                <a:cubicBezTo>
                  <a:pt x="94" y="7"/>
                  <a:pt x="108" y="23"/>
                  <a:pt x="126" y="27"/>
                </a:cubicBezTo>
                <a:cubicBezTo>
                  <a:pt x="135" y="28"/>
                  <a:pt x="149" y="27"/>
                  <a:pt x="153" y="17"/>
                </a:cubicBezTo>
                <a:cubicBezTo>
                  <a:pt x="154" y="15"/>
                  <a:pt x="152" y="13"/>
                  <a:pt x="150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00" name="Freeform 915"/>
          <p:cNvSpPr/>
          <p:nvPr/>
        </p:nvSpPr>
        <p:spPr>
          <a:xfrm>
            <a:off x="4429125" y="6589713"/>
            <a:ext cx="579438" cy="174625"/>
          </a:xfrm>
          <a:custGeom>
            <a:avLst/>
            <a:gdLst/>
            <a:ahLst/>
            <a:cxnLst>
              <a:cxn ang="0">
                <a:pos x="566749" y="89442"/>
              </a:cxn>
              <a:cxn ang="0">
                <a:pos x="279145" y="21295"/>
              </a:cxn>
              <a:cxn ang="0">
                <a:pos x="12688" y="85182"/>
              </a:cxn>
              <a:cxn ang="0">
                <a:pos x="4229" y="93701"/>
              </a:cxn>
              <a:cxn ang="0">
                <a:pos x="215703" y="76664"/>
              </a:cxn>
              <a:cxn ang="0">
                <a:pos x="338357" y="42591"/>
              </a:cxn>
              <a:cxn ang="0">
                <a:pos x="439865" y="93701"/>
              </a:cxn>
              <a:cxn ang="0">
                <a:pos x="575208" y="102219"/>
              </a:cxn>
              <a:cxn ang="0">
                <a:pos x="566749" y="89442"/>
              </a:cxn>
            </a:cxnLst>
            <a:pathLst>
              <a:path w="137" h="41">
                <a:moveTo>
                  <a:pt x="134" y="21"/>
                </a:moveTo>
                <a:cubicBezTo>
                  <a:pt x="110" y="29"/>
                  <a:pt x="91" y="0"/>
                  <a:pt x="66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3" y="41"/>
                  <a:pt x="37" y="28"/>
                  <a:pt x="51" y="18"/>
                </a:cubicBezTo>
                <a:cubicBezTo>
                  <a:pt x="60" y="13"/>
                  <a:pt x="69" y="8"/>
                  <a:pt x="80" y="10"/>
                </a:cubicBezTo>
                <a:cubicBezTo>
                  <a:pt x="89" y="12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7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101" name="组合 227"/>
          <p:cNvGrpSpPr/>
          <p:nvPr/>
        </p:nvGrpSpPr>
        <p:grpSpPr>
          <a:xfrm>
            <a:off x="7756525" y="5402263"/>
            <a:ext cx="1206500" cy="1450975"/>
            <a:chOff x="7756692" y="5401663"/>
            <a:chExt cx="1206500" cy="1450975"/>
          </a:xfrm>
        </p:grpSpPr>
        <p:sp>
          <p:nvSpPr>
            <p:cNvPr id="3102" name="Freeform 926"/>
            <p:cNvSpPr>
              <a:spLocks noEditPoints="1"/>
            </p:cNvSpPr>
            <p:nvPr/>
          </p:nvSpPr>
          <p:spPr>
            <a:xfrm>
              <a:off x="8320255" y="5401663"/>
              <a:ext cx="515938" cy="542925"/>
            </a:xfrm>
            <a:custGeom>
              <a:avLst/>
              <a:gdLst/>
              <a:ahLst/>
              <a:cxnLst>
                <a:cxn ang="0">
                  <a:pos x="76122" y="487784"/>
                </a:cxn>
                <a:cxn ang="0">
                  <a:pos x="342549" y="441126"/>
                </a:cxn>
                <a:cxn ang="0">
                  <a:pos x="351007" y="441126"/>
                </a:cxn>
                <a:cxn ang="0">
                  <a:pos x="422900" y="525958"/>
                </a:cxn>
                <a:cxn ang="0">
                  <a:pos x="515938" y="487784"/>
                </a:cxn>
                <a:cxn ang="0">
                  <a:pos x="448274" y="224804"/>
                </a:cxn>
                <a:cxn ang="0">
                  <a:pos x="308717" y="72107"/>
                </a:cxn>
                <a:cxn ang="0">
                  <a:pos x="283343" y="42416"/>
                </a:cxn>
                <a:cxn ang="0">
                  <a:pos x="156473" y="59382"/>
                </a:cxn>
                <a:cxn ang="0">
                  <a:pos x="122641" y="93315"/>
                </a:cxn>
                <a:cxn ang="0">
                  <a:pos x="118412" y="118764"/>
                </a:cxn>
                <a:cxn ang="0">
                  <a:pos x="101496" y="135731"/>
                </a:cxn>
                <a:cxn ang="0">
                  <a:pos x="253740" y="89073"/>
                </a:cxn>
                <a:cxn ang="0">
                  <a:pos x="253740" y="89073"/>
                </a:cxn>
                <a:cxn ang="0">
                  <a:pos x="80351" y="161180"/>
                </a:cxn>
                <a:cxn ang="0">
                  <a:pos x="4229" y="318120"/>
                </a:cxn>
                <a:cxn ang="0">
                  <a:pos x="0" y="339328"/>
                </a:cxn>
                <a:cxn ang="0">
                  <a:pos x="76122" y="487784"/>
                </a:cxn>
                <a:cxn ang="0">
                  <a:pos x="126870" y="216321"/>
                </a:cxn>
                <a:cxn ang="0">
                  <a:pos x="135328" y="216321"/>
                </a:cxn>
                <a:cxn ang="0">
                  <a:pos x="148015" y="224804"/>
                </a:cxn>
                <a:cxn ang="0">
                  <a:pos x="148015" y="229046"/>
                </a:cxn>
                <a:cxn ang="0">
                  <a:pos x="160702" y="284187"/>
                </a:cxn>
                <a:cxn ang="0">
                  <a:pos x="160702" y="284187"/>
                </a:cxn>
                <a:cxn ang="0">
                  <a:pos x="156473" y="301153"/>
                </a:cxn>
                <a:cxn ang="0">
                  <a:pos x="156473" y="301153"/>
                </a:cxn>
                <a:cxn ang="0">
                  <a:pos x="152244" y="305395"/>
                </a:cxn>
                <a:cxn ang="0">
                  <a:pos x="152244" y="305395"/>
                </a:cxn>
                <a:cxn ang="0">
                  <a:pos x="148015" y="309636"/>
                </a:cxn>
                <a:cxn ang="0">
                  <a:pos x="143786" y="318120"/>
                </a:cxn>
                <a:cxn ang="0">
                  <a:pos x="139557" y="318120"/>
                </a:cxn>
                <a:cxn ang="0">
                  <a:pos x="114183" y="267220"/>
                </a:cxn>
                <a:cxn ang="0">
                  <a:pos x="126870" y="216321"/>
                </a:cxn>
                <a:cxn ang="0">
                  <a:pos x="101496" y="262979"/>
                </a:cxn>
                <a:cxn ang="0">
                  <a:pos x="105725" y="262979"/>
                </a:cxn>
                <a:cxn ang="0">
                  <a:pos x="114183" y="322361"/>
                </a:cxn>
                <a:cxn ang="0">
                  <a:pos x="156473" y="335086"/>
                </a:cxn>
                <a:cxn ang="0">
                  <a:pos x="164931" y="229046"/>
                </a:cxn>
                <a:cxn ang="0">
                  <a:pos x="169160" y="229046"/>
                </a:cxn>
                <a:cxn ang="0">
                  <a:pos x="148015" y="352052"/>
                </a:cxn>
                <a:cxn ang="0">
                  <a:pos x="101496" y="262979"/>
                </a:cxn>
              </a:cxnLst>
              <a:pathLst>
                <a:path w="122" h="128">
                  <a:moveTo>
                    <a:pt x="18" y="115"/>
                  </a:moveTo>
                  <a:cubicBezTo>
                    <a:pt x="37" y="128"/>
                    <a:pt x="66" y="118"/>
                    <a:pt x="81" y="104"/>
                  </a:cubicBezTo>
                  <a:cubicBezTo>
                    <a:pt x="82" y="104"/>
                    <a:pt x="82" y="104"/>
                    <a:pt x="83" y="104"/>
                  </a:cubicBezTo>
                  <a:cubicBezTo>
                    <a:pt x="86" y="113"/>
                    <a:pt x="91" y="122"/>
                    <a:pt x="100" y="124"/>
                  </a:cubicBezTo>
                  <a:cubicBezTo>
                    <a:pt x="109" y="126"/>
                    <a:pt x="116" y="121"/>
                    <a:pt x="122" y="115"/>
                  </a:cubicBezTo>
                  <a:cubicBezTo>
                    <a:pt x="119" y="94"/>
                    <a:pt x="113" y="72"/>
                    <a:pt x="106" y="53"/>
                  </a:cubicBezTo>
                  <a:cubicBezTo>
                    <a:pt x="99" y="37"/>
                    <a:pt x="89" y="23"/>
                    <a:pt x="73" y="17"/>
                  </a:cubicBezTo>
                  <a:cubicBezTo>
                    <a:pt x="74" y="13"/>
                    <a:pt x="71" y="11"/>
                    <a:pt x="67" y="10"/>
                  </a:cubicBezTo>
                  <a:cubicBezTo>
                    <a:pt x="63" y="0"/>
                    <a:pt x="42" y="4"/>
                    <a:pt x="37" y="14"/>
                  </a:cubicBezTo>
                  <a:cubicBezTo>
                    <a:pt x="33" y="16"/>
                    <a:pt x="30" y="18"/>
                    <a:pt x="29" y="22"/>
                  </a:cubicBezTo>
                  <a:cubicBezTo>
                    <a:pt x="28" y="24"/>
                    <a:pt x="28" y="26"/>
                    <a:pt x="28" y="28"/>
                  </a:cubicBezTo>
                  <a:cubicBezTo>
                    <a:pt x="27" y="29"/>
                    <a:pt x="26" y="30"/>
                    <a:pt x="24" y="32"/>
                  </a:cubicBezTo>
                  <a:cubicBezTo>
                    <a:pt x="35" y="24"/>
                    <a:pt x="47" y="20"/>
                    <a:pt x="60" y="21"/>
                  </a:cubicBezTo>
                  <a:cubicBezTo>
                    <a:pt x="60" y="21"/>
                    <a:pt x="60" y="22"/>
                    <a:pt x="60" y="21"/>
                  </a:cubicBezTo>
                  <a:cubicBezTo>
                    <a:pt x="44" y="21"/>
                    <a:pt x="30" y="28"/>
                    <a:pt x="19" y="38"/>
                  </a:cubicBezTo>
                  <a:cubicBezTo>
                    <a:pt x="10" y="49"/>
                    <a:pt x="5" y="63"/>
                    <a:pt x="1" y="75"/>
                  </a:cubicBezTo>
                  <a:cubicBezTo>
                    <a:pt x="1" y="77"/>
                    <a:pt x="0" y="79"/>
                    <a:pt x="0" y="80"/>
                  </a:cubicBezTo>
                  <a:cubicBezTo>
                    <a:pt x="2" y="94"/>
                    <a:pt x="7" y="107"/>
                    <a:pt x="18" y="115"/>
                  </a:cubicBezTo>
                  <a:close/>
                  <a:moveTo>
                    <a:pt x="30" y="51"/>
                  </a:moveTo>
                  <a:cubicBezTo>
                    <a:pt x="31" y="50"/>
                    <a:pt x="32" y="50"/>
                    <a:pt x="32" y="51"/>
                  </a:cubicBezTo>
                  <a:cubicBezTo>
                    <a:pt x="33" y="52"/>
                    <a:pt x="34" y="52"/>
                    <a:pt x="35" y="53"/>
                  </a:cubicBezTo>
                  <a:cubicBezTo>
                    <a:pt x="35" y="53"/>
                    <a:pt x="35" y="54"/>
                    <a:pt x="35" y="54"/>
                  </a:cubicBezTo>
                  <a:cubicBezTo>
                    <a:pt x="37" y="57"/>
                    <a:pt x="40" y="63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8"/>
                    <a:pt x="38" y="70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7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5" y="73"/>
                  </a:cubicBezTo>
                  <a:cubicBezTo>
                    <a:pt x="35" y="74"/>
                    <a:pt x="35" y="74"/>
                    <a:pt x="34" y="75"/>
                  </a:cubicBezTo>
                  <a:cubicBezTo>
                    <a:pt x="34" y="75"/>
                    <a:pt x="33" y="75"/>
                    <a:pt x="33" y="75"/>
                  </a:cubicBezTo>
                  <a:cubicBezTo>
                    <a:pt x="29" y="72"/>
                    <a:pt x="28" y="67"/>
                    <a:pt x="27" y="63"/>
                  </a:cubicBezTo>
                  <a:cubicBezTo>
                    <a:pt x="26" y="59"/>
                    <a:pt x="27" y="54"/>
                    <a:pt x="30" y="51"/>
                  </a:cubicBezTo>
                  <a:close/>
                  <a:moveTo>
                    <a:pt x="24" y="62"/>
                  </a:moveTo>
                  <a:cubicBezTo>
                    <a:pt x="24" y="61"/>
                    <a:pt x="25" y="61"/>
                    <a:pt x="25" y="62"/>
                  </a:cubicBezTo>
                  <a:cubicBezTo>
                    <a:pt x="24" y="67"/>
                    <a:pt x="25" y="71"/>
                    <a:pt x="27" y="76"/>
                  </a:cubicBezTo>
                  <a:cubicBezTo>
                    <a:pt x="29" y="81"/>
                    <a:pt x="33" y="83"/>
                    <a:pt x="37" y="79"/>
                  </a:cubicBezTo>
                  <a:cubicBezTo>
                    <a:pt x="43" y="72"/>
                    <a:pt x="41" y="63"/>
                    <a:pt x="39" y="54"/>
                  </a:cubicBezTo>
                  <a:cubicBezTo>
                    <a:pt x="39" y="54"/>
                    <a:pt x="40" y="53"/>
                    <a:pt x="40" y="54"/>
                  </a:cubicBezTo>
                  <a:cubicBezTo>
                    <a:pt x="45" y="62"/>
                    <a:pt x="46" y="78"/>
                    <a:pt x="35" y="83"/>
                  </a:cubicBezTo>
                  <a:cubicBezTo>
                    <a:pt x="24" y="88"/>
                    <a:pt x="22" y="68"/>
                    <a:pt x="24" y="6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3" name="Freeform 927"/>
            <p:cNvSpPr/>
            <p:nvPr/>
          </p:nvSpPr>
          <p:spPr>
            <a:xfrm>
              <a:off x="8109117" y="5757263"/>
              <a:ext cx="731838" cy="590550"/>
            </a:xfrm>
            <a:custGeom>
              <a:avLst/>
              <a:gdLst/>
              <a:ahLst/>
              <a:cxnLst>
                <a:cxn ang="0">
                  <a:pos x="63454" y="327139"/>
                </a:cxn>
                <a:cxn ang="0">
                  <a:pos x="54993" y="395116"/>
                </a:cxn>
                <a:cxn ang="0">
                  <a:pos x="143829" y="378121"/>
                </a:cxn>
                <a:cxn ang="0">
                  <a:pos x="131138" y="463093"/>
                </a:cxn>
                <a:cxn ang="0">
                  <a:pos x="173441" y="450347"/>
                </a:cxn>
                <a:cxn ang="0">
                  <a:pos x="249586" y="463093"/>
                </a:cxn>
                <a:cxn ang="0">
                  <a:pos x="342652" y="488584"/>
                </a:cxn>
                <a:cxn ang="0">
                  <a:pos x="439948" y="505578"/>
                </a:cxn>
                <a:cxn ang="0">
                  <a:pos x="507633" y="531070"/>
                </a:cxn>
                <a:cxn ang="0">
                  <a:pos x="533014" y="590550"/>
                </a:cxn>
                <a:cxn ang="0">
                  <a:pos x="634541" y="484335"/>
                </a:cxn>
                <a:cxn ang="0">
                  <a:pos x="643002" y="467341"/>
                </a:cxn>
                <a:cxn ang="0">
                  <a:pos x="541475" y="433353"/>
                </a:cxn>
                <a:cxn ang="0">
                  <a:pos x="482251" y="395116"/>
                </a:cxn>
                <a:cxn ang="0">
                  <a:pos x="406106" y="373873"/>
                </a:cxn>
                <a:cxn ang="0">
                  <a:pos x="317270" y="356879"/>
                </a:cxn>
                <a:cxn ang="0">
                  <a:pos x="241125" y="335636"/>
                </a:cxn>
                <a:cxn ang="0">
                  <a:pos x="169211" y="335636"/>
                </a:cxn>
                <a:cxn ang="0">
                  <a:pos x="207283" y="182688"/>
                </a:cxn>
                <a:cxn ang="0">
                  <a:pos x="241125" y="225173"/>
                </a:cxn>
                <a:cxn ang="0">
                  <a:pos x="266507" y="199682"/>
                </a:cxn>
                <a:cxn ang="0">
                  <a:pos x="346882" y="199682"/>
                </a:cxn>
                <a:cxn ang="0">
                  <a:pos x="384955" y="246416"/>
                </a:cxn>
                <a:cxn ang="0">
                  <a:pos x="444179" y="212428"/>
                </a:cxn>
                <a:cxn ang="0">
                  <a:pos x="507633" y="246416"/>
                </a:cxn>
                <a:cxn ang="0">
                  <a:pos x="545705" y="297399"/>
                </a:cxn>
                <a:cxn ang="0">
                  <a:pos x="604929" y="259162"/>
                </a:cxn>
                <a:cxn ang="0">
                  <a:pos x="659923" y="288902"/>
                </a:cxn>
                <a:cxn ang="0">
                  <a:pos x="693765" y="331387"/>
                </a:cxn>
                <a:cxn ang="0">
                  <a:pos x="731838" y="225173"/>
                </a:cxn>
                <a:cxn ang="0">
                  <a:pos x="634541" y="178439"/>
                </a:cxn>
                <a:cxn ang="0">
                  <a:pos x="287658" y="144451"/>
                </a:cxn>
                <a:cxn ang="0">
                  <a:pos x="164980" y="174191"/>
                </a:cxn>
                <a:cxn ang="0">
                  <a:pos x="12690" y="322890"/>
                </a:cxn>
              </a:cxnLst>
              <a:pathLst>
                <a:path w="173" h="139">
                  <a:moveTo>
                    <a:pt x="3" y="76"/>
                  </a:moveTo>
                  <a:cubicBezTo>
                    <a:pt x="7" y="77"/>
                    <a:pt x="11" y="78"/>
                    <a:pt x="15" y="77"/>
                  </a:cubicBezTo>
                  <a:cubicBezTo>
                    <a:pt x="16" y="76"/>
                    <a:pt x="16" y="76"/>
                    <a:pt x="17" y="76"/>
                  </a:cubicBezTo>
                  <a:cubicBezTo>
                    <a:pt x="15" y="82"/>
                    <a:pt x="14" y="88"/>
                    <a:pt x="13" y="93"/>
                  </a:cubicBezTo>
                  <a:cubicBezTo>
                    <a:pt x="13" y="96"/>
                    <a:pt x="15" y="100"/>
                    <a:pt x="18" y="98"/>
                  </a:cubicBezTo>
                  <a:cubicBezTo>
                    <a:pt x="24" y="96"/>
                    <a:pt x="29" y="93"/>
                    <a:pt x="34" y="89"/>
                  </a:cubicBezTo>
                  <a:cubicBezTo>
                    <a:pt x="33" y="95"/>
                    <a:pt x="32" y="102"/>
                    <a:pt x="30" y="108"/>
                  </a:cubicBezTo>
                  <a:cubicBezTo>
                    <a:pt x="30" y="109"/>
                    <a:pt x="31" y="109"/>
                    <a:pt x="31" y="109"/>
                  </a:cubicBezTo>
                  <a:cubicBezTo>
                    <a:pt x="34" y="109"/>
                    <a:pt x="37" y="107"/>
                    <a:pt x="39" y="105"/>
                  </a:cubicBezTo>
                  <a:cubicBezTo>
                    <a:pt x="40" y="104"/>
                    <a:pt x="41" y="105"/>
                    <a:pt x="41" y="106"/>
                  </a:cubicBezTo>
                  <a:cubicBezTo>
                    <a:pt x="42" y="117"/>
                    <a:pt x="52" y="114"/>
                    <a:pt x="57" y="108"/>
                  </a:cubicBezTo>
                  <a:cubicBezTo>
                    <a:pt x="58" y="107"/>
                    <a:pt x="59" y="108"/>
                    <a:pt x="59" y="109"/>
                  </a:cubicBezTo>
                  <a:cubicBezTo>
                    <a:pt x="59" y="121"/>
                    <a:pt x="71" y="120"/>
                    <a:pt x="79" y="114"/>
                  </a:cubicBezTo>
                  <a:cubicBezTo>
                    <a:pt x="80" y="113"/>
                    <a:pt x="81" y="114"/>
                    <a:pt x="81" y="115"/>
                  </a:cubicBezTo>
                  <a:cubicBezTo>
                    <a:pt x="81" y="128"/>
                    <a:pt x="95" y="128"/>
                    <a:pt x="102" y="119"/>
                  </a:cubicBezTo>
                  <a:cubicBezTo>
                    <a:pt x="102" y="118"/>
                    <a:pt x="104" y="118"/>
                    <a:pt x="104" y="119"/>
                  </a:cubicBezTo>
                  <a:cubicBezTo>
                    <a:pt x="104" y="124"/>
                    <a:pt x="104" y="129"/>
                    <a:pt x="108" y="131"/>
                  </a:cubicBezTo>
                  <a:cubicBezTo>
                    <a:pt x="113" y="133"/>
                    <a:pt x="117" y="128"/>
                    <a:pt x="120" y="125"/>
                  </a:cubicBezTo>
                  <a:cubicBezTo>
                    <a:pt x="121" y="124"/>
                    <a:pt x="122" y="124"/>
                    <a:pt x="122" y="126"/>
                  </a:cubicBezTo>
                  <a:cubicBezTo>
                    <a:pt x="122" y="130"/>
                    <a:pt x="121" y="137"/>
                    <a:pt x="126" y="139"/>
                  </a:cubicBezTo>
                  <a:cubicBezTo>
                    <a:pt x="126" y="139"/>
                    <a:pt x="127" y="139"/>
                    <a:pt x="127" y="139"/>
                  </a:cubicBezTo>
                  <a:cubicBezTo>
                    <a:pt x="135" y="131"/>
                    <a:pt x="143" y="123"/>
                    <a:pt x="150" y="114"/>
                  </a:cubicBezTo>
                  <a:cubicBezTo>
                    <a:pt x="151" y="112"/>
                    <a:pt x="151" y="111"/>
                    <a:pt x="152" y="110"/>
                  </a:cubicBezTo>
                  <a:cubicBezTo>
                    <a:pt x="152" y="110"/>
                    <a:pt x="152" y="110"/>
                    <a:pt x="152" y="110"/>
                  </a:cubicBezTo>
                  <a:cubicBezTo>
                    <a:pt x="150" y="108"/>
                    <a:pt x="149" y="106"/>
                    <a:pt x="149" y="104"/>
                  </a:cubicBezTo>
                  <a:cubicBezTo>
                    <a:pt x="141" y="110"/>
                    <a:pt x="127" y="112"/>
                    <a:pt x="128" y="102"/>
                  </a:cubicBezTo>
                  <a:cubicBezTo>
                    <a:pt x="126" y="104"/>
                    <a:pt x="123" y="105"/>
                    <a:pt x="120" y="104"/>
                  </a:cubicBezTo>
                  <a:cubicBezTo>
                    <a:pt x="116" y="102"/>
                    <a:pt x="114" y="97"/>
                    <a:pt x="114" y="93"/>
                  </a:cubicBezTo>
                  <a:cubicBezTo>
                    <a:pt x="111" y="96"/>
                    <a:pt x="107" y="99"/>
                    <a:pt x="103" y="98"/>
                  </a:cubicBezTo>
                  <a:cubicBezTo>
                    <a:pt x="98" y="97"/>
                    <a:pt x="97" y="93"/>
                    <a:pt x="96" y="88"/>
                  </a:cubicBezTo>
                  <a:cubicBezTo>
                    <a:pt x="93" y="92"/>
                    <a:pt x="88" y="96"/>
                    <a:pt x="83" y="95"/>
                  </a:cubicBezTo>
                  <a:cubicBezTo>
                    <a:pt x="78" y="94"/>
                    <a:pt x="76" y="89"/>
                    <a:pt x="75" y="84"/>
                  </a:cubicBezTo>
                  <a:cubicBezTo>
                    <a:pt x="72" y="87"/>
                    <a:pt x="69" y="90"/>
                    <a:pt x="64" y="89"/>
                  </a:cubicBezTo>
                  <a:cubicBezTo>
                    <a:pt x="60" y="87"/>
                    <a:pt x="58" y="83"/>
                    <a:pt x="57" y="79"/>
                  </a:cubicBezTo>
                  <a:cubicBezTo>
                    <a:pt x="53" y="84"/>
                    <a:pt x="44" y="83"/>
                    <a:pt x="44" y="75"/>
                  </a:cubicBezTo>
                  <a:cubicBezTo>
                    <a:pt x="43" y="76"/>
                    <a:pt x="41" y="78"/>
                    <a:pt x="40" y="79"/>
                  </a:cubicBezTo>
                  <a:cubicBezTo>
                    <a:pt x="40" y="79"/>
                    <a:pt x="39" y="78"/>
                    <a:pt x="39" y="78"/>
                  </a:cubicBezTo>
                  <a:cubicBezTo>
                    <a:pt x="44" y="69"/>
                    <a:pt x="68" y="48"/>
                    <a:pt x="49" y="43"/>
                  </a:cubicBezTo>
                  <a:cubicBezTo>
                    <a:pt x="48" y="43"/>
                    <a:pt x="48" y="41"/>
                    <a:pt x="49" y="41"/>
                  </a:cubicBezTo>
                  <a:cubicBezTo>
                    <a:pt x="57" y="43"/>
                    <a:pt x="59" y="48"/>
                    <a:pt x="57" y="53"/>
                  </a:cubicBezTo>
                  <a:cubicBezTo>
                    <a:pt x="59" y="51"/>
                    <a:pt x="61" y="50"/>
                    <a:pt x="61" y="47"/>
                  </a:cubicBezTo>
                  <a:cubicBezTo>
                    <a:pt x="61" y="45"/>
                    <a:pt x="63" y="45"/>
                    <a:pt x="63" y="47"/>
                  </a:cubicBezTo>
                  <a:cubicBezTo>
                    <a:pt x="63" y="52"/>
                    <a:pt x="65" y="59"/>
                    <a:pt x="72" y="58"/>
                  </a:cubicBezTo>
                  <a:cubicBezTo>
                    <a:pt x="77" y="58"/>
                    <a:pt x="81" y="52"/>
                    <a:pt x="82" y="47"/>
                  </a:cubicBezTo>
                  <a:cubicBezTo>
                    <a:pt x="82" y="45"/>
                    <a:pt x="84" y="45"/>
                    <a:pt x="84" y="47"/>
                  </a:cubicBezTo>
                  <a:cubicBezTo>
                    <a:pt x="84" y="52"/>
                    <a:pt x="86" y="57"/>
                    <a:pt x="91" y="58"/>
                  </a:cubicBezTo>
                  <a:cubicBezTo>
                    <a:pt x="97" y="59"/>
                    <a:pt x="101" y="54"/>
                    <a:pt x="102" y="49"/>
                  </a:cubicBezTo>
                  <a:cubicBezTo>
                    <a:pt x="103" y="48"/>
                    <a:pt x="105" y="49"/>
                    <a:pt x="105" y="50"/>
                  </a:cubicBezTo>
                  <a:cubicBezTo>
                    <a:pt x="104" y="55"/>
                    <a:pt x="104" y="60"/>
                    <a:pt x="108" y="63"/>
                  </a:cubicBezTo>
                  <a:cubicBezTo>
                    <a:pt x="113" y="67"/>
                    <a:pt x="117" y="62"/>
                    <a:pt x="120" y="58"/>
                  </a:cubicBezTo>
                  <a:cubicBezTo>
                    <a:pt x="121" y="57"/>
                    <a:pt x="122" y="57"/>
                    <a:pt x="122" y="58"/>
                  </a:cubicBezTo>
                  <a:cubicBezTo>
                    <a:pt x="121" y="64"/>
                    <a:pt x="121" y="72"/>
                    <a:pt x="129" y="70"/>
                  </a:cubicBezTo>
                  <a:cubicBezTo>
                    <a:pt x="134" y="69"/>
                    <a:pt x="139" y="64"/>
                    <a:pt x="141" y="60"/>
                  </a:cubicBezTo>
                  <a:cubicBezTo>
                    <a:pt x="142" y="59"/>
                    <a:pt x="144" y="60"/>
                    <a:pt x="143" y="61"/>
                  </a:cubicBezTo>
                  <a:cubicBezTo>
                    <a:pt x="142" y="65"/>
                    <a:pt x="143" y="71"/>
                    <a:pt x="147" y="73"/>
                  </a:cubicBezTo>
                  <a:cubicBezTo>
                    <a:pt x="152" y="76"/>
                    <a:pt x="155" y="72"/>
                    <a:pt x="156" y="68"/>
                  </a:cubicBezTo>
                  <a:cubicBezTo>
                    <a:pt x="156" y="67"/>
                    <a:pt x="158" y="67"/>
                    <a:pt x="158" y="68"/>
                  </a:cubicBezTo>
                  <a:cubicBezTo>
                    <a:pt x="157" y="73"/>
                    <a:pt x="157" y="82"/>
                    <a:pt x="164" y="78"/>
                  </a:cubicBezTo>
                  <a:cubicBezTo>
                    <a:pt x="167" y="77"/>
                    <a:pt x="170" y="74"/>
                    <a:pt x="172" y="72"/>
                  </a:cubicBezTo>
                  <a:cubicBezTo>
                    <a:pt x="172" y="66"/>
                    <a:pt x="173" y="59"/>
                    <a:pt x="173" y="53"/>
                  </a:cubicBezTo>
                  <a:cubicBezTo>
                    <a:pt x="173" y="46"/>
                    <a:pt x="173" y="39"/>
                    <a:pt x="172" y="32"/>
                  </a:cubicBezTo>
                  <a:cubicBezTo>
                    <a:pt x="166" y="38"/>
                    <a:pt x="159" y="43"/>
                    <a:pt x="150" y="42"/>
                  </a:cubicBezTo>
                  <a:cubicBezTo>
                    <a:pt x="141" y="40"/>
                    <a:pt x="134" y="31"/>
                    <a:pt x="131" y="22"/>
                  </a:cubicBezTo>
                  <a:cubicBezTo>
                    <a:pt x="116" y="36"/>
                    <a:pt x="87" y="45"/>
                    <a:pt x="68" y="34"/>
                  </a:cubicBezTo>
                  <a:cubicBezTo>
                    <a:pt x="56" y="27"/>
                    <a:pt x="51" y="14"/>
                    <a:pt x="48" y="0"/>
                  </a:cubicBezTo>
                  <a:cubicBezTo>
                    <a:pt x="43" y="13"/>
                    <a:pt x="41" y="27"/>
                    <a:pt x="39" y="41"/>
                  </a:cubicBezTo>
                  <a:cubicBezTo>
                    <a:pt x="22" y="45"/>
                    <a:pt x="9" y="56"/>
                    <a:pt x="1" y="71"/>
                  </a:cubicBezTo>
                  <a:cubicBezTo>
                    <a:pt x="0" y="73"/>
                    <a:pt x="1" y="75"/>
                    <a:pt x="3" y="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4" name="Freeform 928"/>
            <p:cNvSpPr/>
            <p:nvPr/>
          </p:nvSpPr>
          <p:spPr>
            <a:xfrm>
              <a:off x="8302792" y="5977926"/>
              <a:ext cx="660400" cy="382588"/>
            </a:xfrm>
            <a:custGeom>
              <a:avLst/>
              <a:gdLst/>
              <a:ahLst/>
              <a:cxnLst>
                <a:cxn ang="0">
                  <a:pos x="533400" y="93521"/>
                </a:cxn>
                <a:cxn ang="0">
                  <a:pos x="486833" y="123278"/>
                </a:cxn>
                <a:cxn ang="0">
                  <a:pos x="465666" y="89270"/>
                </a:cxn>
                <a:cxn ang="0">
                  <a:pos x="427566" y="97772"/>
                </a:cxn>
                <a:cxn ang="0">
                  <a:pos x="402166" y="51011"/>
                </a:cxn>
                <a:cxn ang="0">
                  <a:pos x="338666" y="85019"/>
                </a:cxn>
                <a:cxn ang="0">
                  <a:pos x="309033" y="46760"/>
                </a:cxn>
                <a:cxn ang="0">
                  <a:pos x="262466" y="59513"/>
                </a:cxn>
                <a:cxn ang="0">
                  <a:pos x="237066" y="12752"/>
                </a:cxn>
                <a:cxn ang="0">
                  <a:pos x="190500" y="38258"/>
                </a:cxn>
                <a:cxn ang="0">
                  <a:pos x="152400" y="0"/>
                </a:cxn>
                <a:cxn ang="0">
                  <a:pos x="105833" y="38258"/>
                </a:cxn>
                <a:cxn ang="0">
                  <a:pos x="67733" y="0"/>
                </a:cxn>
                <a:cxn ang="0">
                  <a:pos x="50800" y="17003"/>
                </a:cxn>
                <a:cxn ang="0">
                  <a:pos x="46566" y="17003"/>
                </a:cxn>
                <a:cxn ang="0">
                  <a:pos x="0" y="89270"/>
                </a:cxn>
                <a:cxn ang="0">
                  <a:pos x="0" y="93521"/>
                </a:cxn>
                <a:cxn ang="0">
                  <a:pos x="46566" y="97772"/>
                </a:cxn>
                <a:cxn ang="0">
                  <a:pos x="55033" y="102023"/>
                </a:cxn>
                <a:cxn ang="0">
                  <a:pos x="80433" y="144533"/>
                </a:cxn>
                <a:cxn ang="0">
                  <a:pos x="122766" y="119027"/>
                </a:cxn>
                <a:cxn ang="0">
                  <a:pos x="131233" y="119027"/>
                </a:cxn>
                <a:cxn ang="0">
                  <a:pos x="160866" y="170039"/>
                </a:cxn>
                <a:cxn ang="0">
                  <a:pos x="211666" y="136031"/>
                </a:cxn>
                <a:cxn ang="0">
                  <a:pos x="220133" y="140282"/>
                </a:cxn>
                <a:cxn ang="0">
                  <a:pos x="241300" y="187043"/>
                </a:cxn>
                <a:cxn ang="0">
                  <a:pos x="287866" y="161537"/>
                </a:cxn>
                <a:cxn ang="0">
                  <a:pos x="296333" y="161537"/>
                </a:cxn>
                <a:cxn ang="0">
                  <a:pos x="309033" y="204046"/>
                </a:cxn>
                <a:cxn ang="0">
                  <a:pos x="351366" y="191294"/>
                </a:cxn>
                <a:cxn ang="0">
                  <a:pos x="359833" y="195544"/>
                </a:cxn>
                <a:cxn ang="0">
                  <a:pos x="436033" y="208297"/>
                </a:cxn>
                <a:cxn ang="0">
                  <a:pos x="440266" y="212548"/>
                </a:cxn>
                <a:cxn ang="0">
                  <a:pos x="457200" y="233803"/>
                </a:cxn>
                <a:cxn ang="0">
                  <a:pos x="512233" y="136031"/>
                </a:cxn>
                <a:cxn ang="0">
                  <a:pos x="512233" y="136031"/>
                </a:cxn>
                <a:cxn ang="0">
                  <a:pos x="444500" y="267811"/>
                </a:cxn>
                <a:cxn ang="0">
                  <a:pos x="448733" y="357082"/>
                </a:cxn>
                <a:cxn ang="0">
                  <a:pos x="478366" y="378337"/>
                </a:cxn>
                <a:cxn ang="0">
                  <a:pos x="546100" y="246556"/>
                </a:cxn>
                <a:cxn ang="0">
                  <a:pos x="596900" y="267811"/>
                </a:cxn>
                <a:cxn ang="0">
                  <a:pos x="533400" y="97772"/>
                </a:cxn>
                <a:cxn ang="0">
                  <a:pos x="533400" y="93521"/>
                </a:cxn>
              </a:cxnLst>
              <a:pathLst>
                <a:path w="156" h="90">
                  <a:moveTo>
                    <a:pt x="126" y="22"/>
                  </a:moveTo>
                  <a:cubicBezTo>
                    <a:pt x="123" y="25"/>
                    <a:pt x="119" y="29"/>
                    <a:pt x="115" y="29"/>
                  </a:cubicBezTo>
                  <a:cubicBezTo>
                    <a:pt x="111" y="29"/>
                    <a:pt x="110" y="25"/>
                    <a:pt x="110" y="21"/>
                  </a:cubicBezTo>
                  <a:cubicBezTo>
                    <a:pt x="108" y="24"/>
                    <a:pt x="105" y="25"/>
                    <a:pt x="101" y="23"/>
                  </a:cubicBezTo>
                  <a:cubicBezTo>
                    <a:pt x="96" y="21"/>
                    <a:pt x="95" y="17"/>
                    <a:pt x="95" y="12"/>
                  </a:cubicBezTo>
                  <a:cubicBezTo>
                    <a:pt x="91" y="17"/>
                    <a:pt x="86" y="21"/>
                    <a:pt x="80" y="20"/>
                  </a:cubicBezTo>
                  <a:cubicBezTo>
                    <a:pt x="74" y="20"/>
                    <a:pt x="73" y="15"/>
                    <a:pt x="73" y="11"/>
                  </a:cubicBezTo>
                  <a:cubicBezTo>
                    <a:pt x="70" y="14"/>
                    <a:pt x="66" y="16"/>
                    <a:pt x="62" y="14"/>
                  </a:cubicBezTo>
                  <a:cubicBezTo>
                    <a:pt x="58" y="12"/>
                    <a:pt x="56" y="8"/>
                    <a:pt x="56" y="3"/>
                  </a:cubicBezTo>
                  <a:cubicBezTo>
                    <a:pt x="54" y="7"/>
                    <a:pt x="50" y="9"/>
                    <a:pt x="45" y="9"/>
                  </a:cubicBezTo>
                  <a:cubicBezTo>
                    <a:pt x="41" y="8"/>
                    <a:pt x="38" y="5"/>
                    <a:pt x="36" y="0"/>
                  </a:cubicBezTo>
                  <a:cubicBezTo>
                    <a:pt x="34" y="5"/>
                    <a:pt x="30" y="8"/>
                    <a:pt x="25" y="9"/>
                  </a:cubicBezTo>
                  <a:cubicBezTo>
                    <a:pt x="20" y="9"/>
                    <a:pt x="17" y="5"/>
                    <a:pt x="16" y="0"/>
                  </a:cubicBezTo>
                  <a:cubicBezTo>
                    <a:pt x="15" y="2"/>
                    <a:pt x="13" y="3"/>
                    <a:pt x="12" y="4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8" y="10"/>
                    <a:pt x="4" y="16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1" y="30"/>
                    <a:pt x="9" y="29"/>
                    <a:pt x="11" y="23"/>
                  </a:cubicBezTo>
                  <a:cubicBezTo>
                    <a:pt x="12" y="22"/>
                    <a:pt x="13" y="23"/>
                    <a:pt x="13" y="24"/>
                  </a:cubicBezTo>
                  <a:cubicBezTo>
                    <a:pt x="14" y="28"/>
                    <a:pt x="15" y="33"/>
                    <a:pt x="19" y="34"/>
                  </a:cubicBezTo>
                  <a:cubicBezTo>
                    <a:pt x="24" y="36"/>
                    <a:pt x="27" y="31"/>
                    <a:pt x="29" y="28"/>
                  </a:cubicBezTo>
                  <a:cubicBezTo>
                    <a:pt x="29" y="27"/>
                    <a:pt x="31" y="27"/>
                    <a:pt x="31" y="28"/>
                  </a:cubicBezTo>
                  <a:cubicBezTo>
                    <a:pt x="31" y="33"/>
                    <a:pt x="32" y="40"/>
                    <a:pt x="38" y="40"/>
                  </a:cubicBezTo>
                  <a:cubicBezTo>
                    <a:pt x="43" y="41"/>
                    <a:pt x="48" y="36"/>
                    <a:pt x="50" y="32"/>
                  </a:cubicBezTo>
                  <a:cubicBezTo>
                    <a:pt x="51" y="31"/>
                    <a:pt x="52" y="32"/>
                    <a:pt x="52" y="33"/>
                  </a:cubicBezTo>
                  <a:cubicBezTo>
                    <a:pt x="52" y="37"/>
                    <a:pt x="53" y="42"/>
                    <a:pt x="57" y="44"/>
                  </a:cubicBezTo>
                  <a:cubicBezTo>
                    <a:pt x="62" y="45"/>
                    <a:pt x="65" y="41"/>
                    <a:pt x="68" y="38"/>
                  </a:cubicBezTo>
                  <a:cubicBezTo>
                    <a:pt x="69" y="37"/>
                    <a:pt x="70" y="37"/>
                    <a:pt x="70" y="38"/>
                  </a:cubicBezTo>
                  <a:cubicBezTo>
                    <a:pt x="70" y="41"/>
                    <a:pt x="71" y="45"/>
                    <a:pt x="73" y="48"/>
                  </a:cubicBezTo>
                  <a:cubicBezTo>
                    <a:pt x="76" y="52"/>
                    <a:pt x="81" y="48"/>
                    <a:pt x="83" y="45"/>
                  </a:cubicBezTo>
                  <a:cubicBezTo>
                    <a:pt x="84" y="44"/>
                    <a:pt x="86" y="44"/>
                    <a:pt x="85" y="46"/>
                  </a:cubicBezTo>
                  <a:cubicBezTo>
                    <a:pt x="80" y="59"/>
                    <a:pt x="97" y="55"/>
                    <a:pt x="103" y="49"/>
                  </a:cubicBezTo>
                  <a:cubicBezTo>
                    <a:pt x="103" y="48"/>
                    <a:pt x="104" y="49"/>
                    <a:pt x="104" y="50"/>
                  </a:cubicBezTo>
                  <a:cubicBezTo>
                    <a:pt x="105" y="52"/>
                    <a:pt x="105" y="57"/>
                    <a:pt x="108" y="55"/>
                  </a:cubicBezTo>
                  <a:cubicBezTo>
                    <a:pt x="113" y="48"/>
                    <a:pt x="117" y="40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7" y="43"/>
                    <a:pt x="112" y="54"/>
                    <a:pt x="105" y="63"/>
                  </a:cubicBezTo>
                  <a:cubicBezTo>
                    <a:pt x="105" y="70"/>
                    <a:pt x="105" y="77"/>
                    <a:pt x="106" y="84"/>
                  </a:cubicBezTo>
                  <a:cubicBezTo>
                    <a:pt x="106" y="88"/>
                    <a:pt x="109" y="90"/>
                    <a:pt x="113" y="89"/>
                  </a:cubicBezTo>
                  <a:cubicBezTo>
                    <a:pt x="129" y="86"/>
                    <a:pt x="126" y="71"/>
                    <a:pt x="129" y="58"/>
                  </a:cubicBezTo>
                  <a:cubicBezTo>
                    <a:pt x="132" y="61"/>
                    <a:pt x="136" y="63"/>
                    <a:pt x="141" y="63"/>
                  </a:cubicBezTo>
                  <a:cubicBezTo>
                    <a:pt x="156" y="65"/>
                    <a:pt x="126" y="27"/>
                    <a:pt x="126" y="23"/>
                  </a:cubicBezTo>
                  <a:cubicBezTo>
                    <a:pt x="126" y="22"/>
                    <a:pt x="126" y="22"/>
                    <a:pt x="126" y="2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5" name="Freeform 929"/>
            <p:cNvSpPr/>
            <p:nvPr/>
          </p:nvSpPr>
          <p:spPr>
            <a:xfrm>
              <a:off x="8210717" y="6216051"/>
              <a:ext cx="431800" cy="211138"/>
            </a:xfrm>
            <a:custGeom>
              <a:avLst/>
              <a:gdLst/>
              <a:ahLst/>
              <a:cxnLst>
                <a:cxn ang="0">
                  <a:pos x="29633" y="76009"/>
                </a:cxn>
                <a:cxn ang="0">
                  <a:pos x="38100" y="80232"/>
                </a:cxn>
                <a:cxn ang="0">
                  <a:pos x="63500" y="118237"/>
                </a:cxn>
                <a:cxn ang="0">
                  <a:pos x="97366" y="97123"/>
                </a:cxn>
                <a:cxn ang="0">
                  <a:pos x="105833" y="101346"/>
                </a:cxn>
                <a:cxn ang="0">
                  <a:pos x="169333" y="118237"/>
                </a:cxn>
                <a:cxn ang="0">
                  <a:pos x="173566" y="122460"/>
                </a:cxn>
                <a:cxn ang="0">
                  <a:pos x="203200" y="160464"/>
                </a:cxn>
                <a:cxn ang="0">
                  <a:pos x="245533" y="139351"/>
                </a:cxn>
                <a:cxn ang="0">
                  <a:pos x="254000" y="143573"/>
                </a:cxn>
                <a:cxn ang="0">
                  <a:pos x="321733" y="160464"/>
                </a:cxn>
                <a:cxn ang="0">
                  <a:pos x="325966" y="164687"/>
                </a:cxn>
                <a:cxn ang="0">
                  <a:pos x="338666" y="211138"/>
                </a:cxn>
                <a:cxn ang="0">
                  <a:pos x="338666" y="211138"/>
                </a:cxn>
                <a:cxn ang="0">
                  <a:pos x="385233" y="173133"/>
                </a:cxn>
                <a:cxn ang="0">
                  <a:pos x="431800" y="135128"/>
                </a:cxn>
                <a:cxn ang="0">
                  <a:pos x="427566" y="135128"/>
                </a:cxn>
                <a:cxn ang="0">
                  <a:pos x="406400" y="88677"/>
                </a:cxn>
                <a:cxn ang="0">
                  <a:pos x="355600" y="109791"/>
                </a:cxn>
                <a:cxn ang="0">
                  <a:pos x="325966" y="63341"/>
                </a:cxn>
                <a:cxn ang="0">
                  <a:pos x="232833" y="38004"/>
                </a:cxn>
                <a:cxn ang="0">
                  <a:pos x="139700" y="16891"/>
                </a:cxn>
                <a:cxn ang="0">
                  <a:pos x="63500" y="0"/>
                </a:cxn>
                <a:cxn ang="0">
                  <a:pos x="21166" y="12668"/>
                </a:cxn>
                <a:cxn ang="0">
                  <a:pos x="0" y="80232"/>
                </a:cxn>
                <a:cxn ang="0">
                  <a:pos x="29633" y="76009"/>
                </a:cxn>
              </a:cxnLst>
              <a:pathLst>
                <a:path w="102" h="50">
                  <a:moveTo>
                    <a:pt x="7" y="18"/>
                  </a:moveTo>
                  <a:cubicBezTo>
                    <a:pt x="8" y="17"/>
                    <a:pt x="9" y="18"/>
                    <a:pt x="9" y="19"/>
                  </a:cubicBezTo>
                  <a:cubicBezTo>
                    <a:pt x="9" y="22"/>
                    <a:pt x="10" y="28"/>
                    <a:pt x="15" y="28"/>
                  </a:cubicBezTo>
                  <a:cubicBezTo>
                    <a:pt x="18" y="28"/>
                    <a:pt x="21" y="25"/>
                    <a:pt x="23" y="23"/>
                  </a:cubicBezTo>
                  <a:cubicBezTo>
                    <a:pt x="24" y="22"/>
                    <a:pt x="26" y="23"/>
                    <a:pt x="25" y="24"/>
                  </a:cubicBezTo>
                  <a:cubicBezTo>
                    <a:pt x="23" y="35"/>
                    <a:pt x="34" y="33"/>
                    <a:pt x="40" y="28"/>
                  </a:cubicBezTo>
                  <a:cubicBezTo>
                    <a:pt x="40" y="28"/>
                    <a:pt x="42" y="28"/>
                    <a:pt x="41" y="29"/>
                  </a:cubicBezTo>
                  <a:cubicBezTo>
                    <a:pt x="41" y="34"/>
                    <a:pt x="41" y="40"/>
                    <a:pt x="48" y="38"/>
                  </a:cubicBezTo>
                  <a:cubicBezTo>
                    <a:pt x="51" y="37"/>
                    <a:pt x="55" y="35"/>
                    <a:pt x="58" y="33"/>
                  </a:cubicBezTo>
                  <a:cubicBezTo>
                    <a:pt x="59" y="32"/>
                    <a:pt x="60" y="33"/>
                    <a:pt x="60" y="34"/>
                  </a:cubicBezTo>
                  <a:cubicBezTo>
                    <a:pt x="58" y="46"/>
                    <a:pt x="70" y="45"/>
                    <a:pt x="76" y="38"/>
                  </a:cubicBezTo>
                  <a:cubicBezTo>
                    <a:pt x="76" y="37"/>
                    <a:pt x="78" y="38"/>
                    <a:pt x="77" y="39"/>
                  </a:cubicBezTo>
                  <a:cubicBezTo>
                    <a:pt x="76" y="43"/>
                    <a:pt x="75" y="48"/>
                    <a:pt x="8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4" y="47"/>
                    <a:pt x="88" y="44"/>
                    <a:pt x="91" y="41"/>
                  </a:cubicBezTo>
                  <a:cubicBezTo>
                    <a:pt x="95" y="38"/>
                    <a:pt x="98" y="35"/>
                    <a:pt x="102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6" y="30"/>
                    <a:pt x="95" y="25"/>
                    <a:pt x="96" y="21"/>
                  </a:cubicBezTo>
                  <a:cubicBezTo>
                    <a:pt x="93" y="24"/>
                    <a:pt x="88" y="27"/>
                    <a:pt x="84" y="26"/>
                  </a:cubicBezTo>
                  <a:cubicBezTo>
                    <a:pt x="79" y="24"/>
                    <a:pt x="78" y="19"/>
                    <a:pt x="77" y="15"/>
                  </a:cubicBezTo>
                  <a:cubicBezTo>
                    <a:pt x="69" y="23"/>
                    <a:pt x="56" y="22"/>
                    <a:pt x="55" y="9"/>
                  </a:cubicBezTo>
                  <a:cubicBezTo>
                    <a:pt x="46" y="14"/>
                    <a:pt x="35" y="15"/>
                    <a:pt x="33" y="4"/>
                  </a:cubicBezTo>
                  <a:cubicBezTo>
                    <a:pt x="26" y="10"/>
                    <a:pt x="17" y="10"/>
                    <a:pt x="15" y="0"/>
                  </a:cubicBezTo>
                  <a:cubicBezTo>
                    <a:pt x="12" y="3"/>
                    <a:pt x="9" y="4"/>
                    <a:pt x="5" y="3"/>
                  </a:cubicBezTo>
                  <a:cubicBezTo>
                    <a:pt x="4" y="8"/>
                    <a:pt x="2" y="14"/>
                    <a:pt x="0" y="19"/>
                  </a:cubicBezTo>
                  <a:cubicBezTo>
                    <a:pt x="2" y="20"/>
                    <a:pt x="4" y="20"/>
                    <a:pt x="7" y="1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6" name="Freeform 930"/>
            <p:cNvSpPr/>
            <p:nvPr/>
          </p:nvSpPr>
          <p:spPr>
            <a:xfrm>
              <a:off x="8137692" y="6373213"/>
              <a:ext cx="296863" cy="165100"/>
            </a:xfrm>
            <a:custGeom>
              <a:avLst/>
              <a:gdLst/>
              <a:ahLst/>
              <a:cxnLst>
                <a:cxn ang="0">
                  <a:pos x="29686" y="63500"/>
                </a:cxn>
                <a:cxn ang="0">
                  <a:pos x="38168" y="67733"/>
                </a:cxn>
                <a:cxn ang="0">
                  <a:pos x="42409" y="84666"/>
                </a:cxn>
                <a:cxn ang="0">
                  <a:pos x="67854" y="88900"/>
                </a:cxn>
                <a:cxn ang="0">
                  <a:pos x="72095" y="93133"/>
                </a:cxn>
                <a:cxn ang="0">
                  <a:pos x="114504" y="101600"/>
                </a:cxn>
                <a:cxn ang="0">
                  <a:pos x="122986" y="105833"/>
                </a:cxn>
                <a:cxn ang="0">
                  <a:pos x="161154" y="122766"/>
                </a:cxn>
                <a:cxn ang="0">
                  <a:pos x="161154" y="118533"/>
                </a:cxn>
                <a:cxn ang="0">
                  <a:pos x="165395" y="118533"/>
                </a:cxn>
                <a:cxn ang="0">
                  <a:pos x="169636" y="118533"/>
                </a:cxn>
                <a:cxn ang="0">
                  <a:pos x="169636" y="127000"/>
                </a:cxn>
                <a:cxn ang="0">
                  <a:pos x="169636" y="127000"/>
                </a:cxn>
                <a:cxn ang="0">
                  <a:pos x="169636" y="139700"/>
                </a:cxn>
                <a:cxn ang="0">
                  <a:pos x="207804" y="143933"/>
                </a:cxn>
                <a:cxn ang="0">
                  <a:pos x="216285" y="148166"/>
                </a:cxn>
                <a:cxn ang="0">
                  <a:pos x="216285" y="165100"/>
                </a:cxn>
                <a:cxn ang="0">
                  <a:pos x="296863" y="127000"/>
                </a:cxn>
                <a:cxn ang="0">
                  <a:pos x="288381" y="122766"/>
                </a:cxn>
                <a:cxn ang="0">
                  <a:pos x="279899" y="97366"/>
                </a:cxn>
                <a:cxn ang="0">
                  <a:pos x="220526" y="67733"/>
                </a:cxn>
                <a:cxn ang="0">
                  <a:pos x="169636" y="80433"/>
                </a:cxn>
                <a:cxn ang="0">
                  <a:pos x="148431" y="42333"/>
                </a:cxn>
                <a:cxn ang="0">
                  <a:pos x="80577" y="16933"/>
                </a:cxn>
                <a:cxn ang="0">
                  <a:pos x="33927" y="0"/>
                </a:cxn>
                <a:cxn ang="0">
                  <a:pos x="4240" y="33866"/>
                </a:cxn>
                <a:cxn ang="0">
                  <a:pos x="29686" y="63500"/>
                </a:cxn>
              </a:cxnLst>
              <a:pathLst>
                <a:path w="70" h="39">
                  <a:moveTo>
                    <a:pt x="7" y="15"/>
                  </a:moveTo>
                  <a:cubicBezTo>
                    <a:pt x="8" y="14"/>
                    <a:pt x="9" y="15"/>
                    <a:pt x="9" y="16"/>
                  </a:cubicBezTo>
                  <a:cubicBezTo>
                    <a:pt x="7" y="18"/>
                    <a:pt x="8" y="19"/>
                    <a:pt x="10" y="20"/>
                  </a:cubicBezTo>
                  <a:cubicBezTo>
                    <a:pt x="12" y="23"/>
                    <a:pt x="13" y="23"/>
                    <a:pt x="16" y="21"/>
                  </a:cubicBezTo>
                  <a:cubicBezTo>
                    <a:pt x="16" y="21"/>
                    <a:pt x="17" y="21"/>
                    <a:pt x="17" y="22"/>
                  </a:cubicBezTo>
                  <a:cubicBezTo>
                    <a:pt x="16" y="29"/>
                    <a:pt x="24" y="27"/>
                    <a:pt x="27" y="24"/>
                  </a:cubicBezTo>
                  <a:cubicBezTo>
                    <a:pt x="28" y="23"/>
                    <a:pt x="30" y="24"/>
                    <a:pt x="29" y="25"/>
                  </a:cubicBezTo>
                  <a:cubicBezTo>
                    <a:pt x="28" y="32"/>
                    <a:pt x="34" y="31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40" y="28"/>
                    <a:pt x="40" y="28"/>
                  </a:cubicBezTo>
                  <a:cubicBezTo>
                    <a:pt x="41" y="28"/>
                    <a:pt x="41" y="29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2"/>
                    <a:pt x="40" y="33"/>
                  </a:cubicBezTo>
                  <a:cubicBezTo>
                    <a:pt x="42" y="37"/>
                    <a:pt x="46" y="35"/>
                    <a:pt x="49" y="34"/>
                  </a:cubicBezTo>
                  <a:cubicBezTo>
                    <a:pt x="50" y="33"/>
                    <a:pt x="51" y="34"/>
                    <a:pt x="51" y="35"/>
                  </a:cubicBezTo>
                  <a:cubicBezTo>
                    <a:pt x="50" y="37"/>
                    <a:pt x="50" y="38"/>
                    <a:pt x="51" y="39"/>
                  </a:cubicBezTo>
                  <a:cubicBezTo>
                    <a:pt x="57" y="36"/>
                    <a:pt x="64" y="33"/>
                    <a:pt x="70" y="30"/>
                  </a:cubicBezTo>
                  <a:cubicBezTo>
                    <a:pt x="69" y="30"/>
                    <a:pt x="69" y="29"/>
                    <a:pt x="68" y="29"/>
                  </a:cubicBezTo>
                  <a:cubicBezTo>
                    <a:pt x="65" y="28"/>
                    <a:pt x="65" y="25"/>
                    <a:pt x="66" y="23"/>
                  </a:cubicBezTo>
                  <a:cubicBezTo>
                    <a:pt x="60" y="26"/>
                    <a:pt x="52" y="25"/>
                    <a:pt x="52" y="16"/>
                  </a:cubicBezTo>
                  <a:cubicBezTo>
                    <a:pt x="48" y="19"/>
                    <a:pt x="44" y="21"/>
                    <a:pt x="40" y="19"/>
                  </a:cubicBezTo>
                  <a:cubicBezTo>
                    <a:pt x="36" y="18"/>
                    <a:pt x="35" y="14"/>
                    <a:pt x="35" y="10"/>
                  </a:cubicBezTo>
                  <a:cubicBezTo>
                    <a:pt x="28" y="15"/>
                    <a:pt x="19" y="13"/>
                    <a:pt x="19" y="4"/>
                  </a:cubicBezTo>
                  <a:cubicBezTo>
                    <a:pt x="13" y="7"/>
                    <a:pt x="10" y="4"/>
                    <a:pt x="8" y="0"/>
                  </a:cubicBezTo>
                  <a:cubicBezTo>
                    <a:pt x="5" y="3"/>
                    <a:pt x="3" y="6"/>
                    <a:pt x="1" y="8"/>
                  </a:cubicBezTo>
                  <a:cubicBezTo>
                    <a:pt x="0" y="13"/>
                    <a:pt x="1" y="18"/>
                    <a:pt x="7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7" name="Freeform 931"/>
            <p:cNvSpPr/>
            <p:nvPr/>
          </p:nvSpPr>
          <p:spPr>
            <a:xfrm>
              <a:off x="8078955" y="6424013"/>
              <a:ext cx="266700" cy="160338"/>
            </a:xfrm>
            <a:custGeom>
              <a:avLst/>
              <a:gdLst/>
              <a:ahLst/>
              <a:cxnLst>
                <a:cxn ang="0">
                  <a:pos x="0" y="46413"/>
                </a:cxn>
                <a:cxn ang="0">
                  <a:pos x="33866" y="50633"/>
                </a:cxn>
                <a:cxn ang="0">
                  <a:pos x="38100" y="54852"/>
                </a:cxn>
                <a:cxn ang="0">
                  <a:pos x="29633" y="63291"/>
                </a:cxn>
                <a:cxn ang="0">
                  <a:pos x="38100" y="80169"/>
                </a:cxn>
                <a:cxn ang="0">
                  <a:pos x="59266" y="88607"/>
                </a:cxn>
                <a:cxn ang="0">
                  <a:pos x="63500" y="80169"/>
                </a:cxn>
                <a:cxn ang="0">
                  <a:pos x="67733" y="84388"/>
                </a:cxn>
                <a:cxn ang="0">
                  <a:pos x="105833" y="105485"/>
                </a:cxn>
                <a:cxn ang="0">
                  <a:pos x="110066" y="109704"/>
                </a:cxn>
                <a:cxn ang="0">
                  <a:pos x="114300" y="139240"/>
                </a:cxn>
                <a:cxn ang="0">
                  <a:pos x="143933" y="126582"/>
                </a:cxn>
                <a:cxn ang="0">
                  <a:pos x="148166" y="135021"/>
                </a:cxn>
                <a:cxn ang="0">
                  <a:pos x="135466" y="160338"/>
                </a:cxn>
                <a:cxn ang="0">
                  <a:pos x="173566" y="147679"/>
                </a:cxn>
                <a:cxn ang="0">
                  <a:pos x="266700" y="118143"/>
                </a:cxn>
                <a:cxn ang="0">
                  <a:pos x="262466" y="105485"/>
                </a:cxn>
                <a:cxn ang="0">
                  <a:pos x="220133" y="80169"/>
                </a:cxn>
                <a:cxn ang="0">
                  <a:pos x="173566" y="63291"/>
                </a:cxn>
                <a:cxn ang="0">
                  <a:pos x="122766" y="50633"/>
                </a:cxn>
                <a:cxn ang="0">
                  <a:pos x="84666" y="21097"/>
                </a:cxn>
                <a:cxn ang="0">
                  <a:pos x="55033" y="12658"/>
                </a:cxn>
                <a:cxn ang="0">
                  <a:pos x="50800" y="0"/>
                </a:cxn>
                <a:cxn ang="0">
                  <a:pos x="0" y="37974"/>
                </a:cxn>
                <a:cxn ang="0">
                  <a:pos x="0" y="46413"/>
                </a:cxn>
              </a:cxnLst>
              <a:pathLst>
                <a:path w="63" h="38">
                  <a:moveTo>
                    <a:pt x="0" y="11"/>
                  </a:moveTo>
                  <a:cubicBezTo>
                    <a:pt x="1" y="15"/>
                    <a:pt x="5" y="15"/>
                    <a:pt x="8" y="12"/>
                  </a:cubicBezTo>
                  <a:cubicBezTo>
                    <a:pt x="9" y="12"/>
                    <a:pt x="10" y="13"/>
                    <a:pt x="9" y="13"/>
                  </a:cubicBezTo>
                  <a:cubicBezTo>
                    <a:pt x="9" y="14"/>
                    <a:pt x="8" y="15"/>
                    <a:pt x="7" y="15"/>
                  </a:cubicBezTo>
                  <a:cubicBezTo>
                    <a:pt x="6" y="16"/>
                    <a:pt x="7" y="18"/>
                    <a:pt x="9" y="19"/>
                  </a:cubicBezTo>
                  <a:cubicBezTo>
                    <a:pt x="10" y="22"/>
                    <a:pt x="12" y="23"/>
                    <a:pt x="14" y="21"/>
                  </a:cubicBezTo>
                  <a:cubicBezTo>
                    <a:pt x="14" y="20"/>
                    <a:pt x="14" y="20"/>
                    <a:pt x="15" y="19"/>
                  </a:cubicBezTo>
                  <a:cubicBezTo>
                    <a:pt x="16" y="19"/>
                    <a:pt x="17" y="20"/>
                    <a:pt x="16" y="20"/>
                  </a:cubicBezTo>
                  <a:cubicBezTo>
                    <a:pt x="10" y="28"/>
                    <a:pt x="20" y="30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4" y="29"/>
                    <a:pt x="23" y="32"/>
                    <a:pt x="27" y="33"/>
                  </a:cubicBezTo>
                  <a:cubicBezTo>
                    <a:pt x="29" y="33"/>
                    <a:pt x="32" y="32"/>
                    <a:pt x="34" y="30"/>
                  </a:cubicBezTo>
                  <a:cubicBezTo>
                    <a:pt x="35" y="30"/>
                    <a:pt x="36" y="31"/>
                    <a:pt x="35" y="32"/>
                  </a:cubicBezTo>
                  <a:cubicBezTo>
                    <a:pt x="34" y="34"/>
                    <a:pt x="32" y="36"/>
                    <a:pt x="32" y="38"/>
                  </a:cubicBezTo>
                  <a:cubicBezTo>
                    <a:pt x="35" y="37"/>
                    <a:pt x="38" y="36"/>
                    <a:pt x="41" y="35"/>
                  </a:cubicBezTo>
                  <a:cubicBezTo>
                    <a:pt x="49" y="33"/>
                    <a:pt x="56" y="31"/>
                    <a:pt x="63" y="28"/>
                  </a:cubicBezTo>
                  <a:cubicBezTo>
                    <a:pt x="62" y="27"/>
                    <a:pt x="62" y="26"/>
                    <a:pt x="62" y="25"/>
                  </a:cubicBezTo>
                  <a:cubicBezTo>
                    <a:pt x="57" y="27"/>
                    <a:pt x="52" y="25"/>
                    <a:pt x="52" y="19"/>
                  </a:cubicBezTo>
                  <a:cubicBezTo>
                    <a:pt x="47" y="21"/>
                    <a:pt x="41" y="21"/>
                    <a:pt x="41" y="15"/>
                  </a:cubicBezTo>
                  <a:cubicBezTo>
                    <a:pt x="36" y="18"/>
                    <a:pt x="29" y="17"/>
                    <a:pt x="29" y="12"/>
                  </a:cubicBezTo>
                  <a:cubicBezTo>
                    <a:pt x="24" y="14"/>
                    <a:pt x="19" y="11"/>
                    <a:pt x="20" y="5"/>
                  </a:cubicBezTo>
                  <a:cubicBezTo>
                    <a:pt x="17" y="6"/>
                    <a:pt x="15" y="6"/>
                    <a:pt x="13" y="3"/>
                  </a:cubicBezTo>
                  <a:cubicBezTo>
                    <a:pt x="12" y="2"/>
                    <a:pt x="12" y="1"/>
                    <a:pt x="12" y="0"/>
                  </a:cubicBezTo>
                  <a:cubicBezTo>
                    <a:pt x="8" y="3"/>
                    <a:pt x="4" y="6"/>
                    <a:pt x="0" y="9"/>
                  </a:cubicBezTo>
                  <a:cubicBezTo>
                    <a:pt x="0" y="10"/>
                    <a:pt x="0" y="10"/>
                    <a:pt x="0" y="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8" name="Freeform 932"/>
            <p:cNvSpPr/>
            <p:nvPr/>
          </p:nvSpPr>
          <p:spPr>
            <a:xfrm>
              <a:off x="8015455" y="6465288"/>
              <a:ext cx="195263" cy="144463"/>
            </a:xfrm>
            <a:custGeom>
              <a:avLst/>
              <a:gdLst/>
              <a:ahLst/>
              <a:cxnLst>
                <a:cxn ang="0">
                  <a:pos x="38203" y="55235"/>
                </a:cxn>
                <a:cxn ang="0">
                  <a:pos x="42448" y="63733"/>
                </a:cxn>
                <a:cxn ang="0">
                  <a:pos x="33958" y="97724"/>
                </a:cxn>
                <a:cxn ang="0">
                  <a:pos x="46693" y="101973"/>
                </a:cxn>
                <a:cxn ang="0">
                  <a:pos x="72162" y="106222"/>
                </a:cxn>
                <a:cxn ang="0">
                  <a:pos x="72162" y="114720"/>
                </a:cxn>
                <a:cxn ang="0">
                  <a:pos x="55183" y="144463"/>
                </a:cxn>
                <a:cxn ang="0">
                  <a:pos x="191018" y="118969"/>
                </a:cxn>
                <a:cxn ang="0">
                  <a:pos x="195263" y="101973"/>
                </a:cxn>
                <a:cxn ang="0">
                  <a:pos x="161304" y="101973"/>
                </a:cxn>
                <a:cxn ang="0">
                  <a:pos x="157059" y="80729"/>
                </a:cxn>
                <a:cxn ang="0">
                  <a:pos x="118855" y="55235"/>
                </a:cxn>
                <a:cxn ang="0">
                  <a:pos x="89141" y="50986"/>
                </a:cxn>
                <a:cxn ang="0">
                  <a:pos x="84896" y="25493"/>
                </a:cxn>
                <a:cxn ang="0">
                  <a:pos x="55183" y="0"/>
                </a:cxn>
                <a:cxn ang="0">
                  <a:pos x="4244" y="29742"/>
                </a:cxn>
                <a:cxn ang="0">
                  <a:pos x="38203" y="55235"/>
                </a:cxn>
              </a:cxnLst>
              <a:pathLst>
                <a:path w="46" h="34">
                  <a:moveTo>
                    <a:pt x="9" y="13"/>
                  </a:moveTo>
                  <a:cubicBezTo>
                    <a:pt x="10" y="13"/>
                    <a:pt x="11" y="15"/>
                    <a:pt x="10" y="15"/>
                  </a:cubicBezTo>
                  <a:cubicBezTo>
                    <a:pt x="6" y="17"/>
                    <a:pt x="5" y="19"/>
                    <a:pt x="8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5"/>
                    <a:pt x="15" y="25"/>
                    <a:pt x="17" y="25"/>
                  </a:cubicBezTo>
                  <a:cubicBezTo>
                    <a:pt x="19" y="25"/>
                    <a:pt x="19" y="27"/>
                    <a:pt x="17" y="27"/>
                  </a:cubicBezTo>
                  <a:cubicBezTo>
                    <a:pt x="13" y="27"/>
                    <a:pt x="11" y="31"/>
                    <a:pt x="13" y="34"/>
                  </a:cubicBezTo>
                  <a:cubicBezTo>
                    <a:pt x="24" y="33"/>
                    <a:pt x="35" y="31"/>
                    <a:pt x="45" y="28"/>
                  </a:cubicBezTo>
                  <a:cubicBezTo>
                    <a:pt x="45" y="27"/>
                    <a:pt x="46" y="25"/>
                    <a:pt x="46" y="24"/>
                  </a:cubicBezTo>
                  <a:cubicBezTo>
                    <a:pt x="44" y="25"/>
                    <a:pt x="40" y="25"/>
                    <a:pt x="38" y="24"/>
                  </a:cubicBezTo>
                  <a:cubicBezTo>
                    <a:pt x="36" y="22"/>
                    <a:pt x="36" y="21"/>
                    <a:pt x="37" y="19"/>
                  </a:cubicBezTo>
                  <a:cubicBezTo>
                    <a:pt x="32" y="21"/>
                    <a:pt x="26" y="18"/>
                    <a:pt x="28" y="13"/>
                  </a:cubicBezTo>
                  <a:cubicBezTo>
                    <a:pt x="25" y="14"/>
                    <a:pt x="23" y="14"/>
                    <a:pt x="21" y="12"/>
                  </a:cubicBezTo>
                  <a:cubicBezTo>
                    <a:pt x="19" y="10"/>
                    <a:pt x="19" y="8"/>
                    <a:pt x="20" y="6"/>
                  </a:cubicBezTo>
                  <a:cubicBezTo>
                    <a:pt x="17" y="7"/>
                    <a:pt x="14" y="4"/>
                    <a:pt x="13" y="0"/>
                  </a:cubicBezTo>
                  <a:cubicBezTo>
                    <a:pt x="9" y="3"/>
                    <a:pt x="5" y="5"/>
                    <a:pt x="1" y="7"/>
                  </a:cubicBezTo>
                  <a:cubicBezTo>
                    <a:pt x="0" y="11"/>
                    <a:pt x="3" y="14"/>
                    <a:pt x="9" y="1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09" name="Freeform 933"/>
            <p:cNvSpPr/>
            <p:nvPr/>
          </p:nvSpPr>
          <p:spPr>
            <a:xfrm>
              <a:off x="7756692" y="6363688"/>
              <a:ext cx="309563" cy="488950"/>
            </a:xfrm>
            <a:custGeom>
              <a:avLst/>
              <a:gdLst/>
              <a:ahLst/>
              <a:cxnLst>
                <a:cxn ang="0">
                  <a:pos x="29684" y="182824"/>
                </a:cxn>
                <a:cxn ang="0">
                  <a:pos x="135698" y="233845"/>
                </a:cxn>
                <a:cxn ang="0">
                  <a:pos x="169623" y="484698"/>
                </a:cxn>
                <a:cxn ang="0">
                  <a:pos x="190826" y="484698"/>
                </a:cxn>
                <a:cxn ang="0">
                  <a:pos x="190826" y="454936"/>
                </a:cxn>
                <a:cxn ang="0">
                  <a:pos x="190826" y="454936"/>
                </a:cxn>
                <a:cxn ang="0">
                  <a:pos x="199307" y="425173"/>
                </a:cxn>
                <a:cxn ang="0">
                  <a:pos x="284119" y="280614"/>
                </a:cxn>
                <a:cxn ang="0">
                  <a:pos x="288360" y="246600"/>
                </a:cxn>
                <a:cxn ang="0">
                  <a:pos x="301081" y="246600"/>
                </a:cxn>
                <a:cxn ang="0">
                  <a:pos x="305322" y="246600"/>
                </a:cxn>
                <a:cxn ang="0">
                  <a:pos x="309563" y="216838"/>
                </a:cxn>
                <a:cxn ang="0">
                  <a:pos x="284119" y="170069"/>
                </a:cxn>
                <a:cxn ang="0">
                  <a:pos x="254435" y="144559"/>
                </a:cxn>
                <a:cxn ang="0">
                  <a:pos x="254435" y="136055"/>
                </a:cxn>
                <a:cxn ang="0">
                  <a:pos x="207788" y="153062"/>
                </a:cxn>
                <a:cxn ang="0">
                  <a:pos x="203548" y="144559"/>
                </a:cxn>
                <a:cxn ang="0">
                  <a:pos x="144180" y="106293"/>
                </a:cxn>
                <a:cxn ang="0">
                  <a:pos x="72090" y="76531"/>
                </a:cxn>
                <a:cxn ang="0">
                  <a:pos x="25443" y="0"/>
                </a:cxn>
                <a:cxn ang="0">
                  <a:pos x="21202" y="8503"/>
                </a:cxn>
                <a:cxn ang="0">
                  <a:pos x="16962" y="12755"/>
                </a:cxn>
                <a:cxn ang="0">
                  <a:pos x="16962" y="17006"/>
                </a:cxn>
                <a:cxn ang="0">
                  <a:pos x="12721" y="29762"/>
                </a:cxn>
                <a:cxn ang="0">
                  <a:pos x="29684" y="182824"/>
                </a:cxn>
              </a:cxnLst>
              <a:pathLst>
                <a:path w="73" h="115">
                  <a:moveTo>
                    <a:pt x="7" y="43"/>
                  </a:moveTo>
                  <a:cubicBezTo>
                    <a:pt x="12" y="52"/>
                    <a:pt x="22" y="56"/>
                    <a:pt x="32" y="55"/>
                  </a:cubicBezTo>
                  <a:cubicBezTo>
                    <a:pt x="17" y="71"/>
                    <a:pt x="19" y="100"/>
                    <a:pt x="40" y="114"/>
                  </a:cubicBezTo>
                  <a:cubicBezTo>
                    <a:pt x="41" y="115"/>
                    <a:pt x="43" y="115"/>
                    <a:pt x="45" y="114"/>
                  </a:cubicBezTo>
                  <a:cubicBezTo>
                    <a:pt x="45" y="112"/>
                    <a:pt x="45" y="109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6" y="104"/>
                    <a:pt x="46" y="102"/>
                    <a:pt x="47" y="100"/>
                  </a:cubicBezTo>
                  <a:cubicBezTo>
                    <a:pt x="49" y="88"/>
                    <a:pt x="63" y="78"/>
                    <a:pt x="67" y="66"/>
                  </a:cubicBezTo>
                  <a:cubicBezTo>
                    <a:pt x="68" y="64"/>
                    <a:pt x="68" y="61"/>
                    <a:pt x="68" y="58"/>
                  </a:cubicBezTo>
                  <a:cubicBezTo>
                    <a:pt x="69" y="58"/>
                    <a:pt x="70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0" y="55"/>
                    <a:pt x="71" y="52"/>
                    <a:pt x="73" y="51"/>
                  </a:cubicBezTo>
                  <a:cubicBezTo>
                    <a:pt x="67" y="49"/>
                    <a:pt x="62" y="45"/>
                    <a:pt x="67" y="40"/>
                  </a:cubicBezTo>
                  <a:cubicBezTo>
                    <a:pt x="64" y="39"/>
                    <a:pt x="61" y="38"/>
                    <a:pt x="60" y="34"/>
                  </a:cubicBezTo>
                  <a:cubicBezTo>
                    <a:pt x="60" y="34"/>
                    <a:pt x="60" y="33"/>
                    <a:pt x="60" y="32"/>
                  </a:cubicBezTo>
                  <a:cubicBezTo>
                    <a:pt x="56" y="33"/>
                    <a:pt x="53" y="35"/>
                    <a:pt x="49" y="36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4" y="30"/>
                    <a:pt x="39" y="27"/>
                    <a:pt x="34" y="25"/>
                  </a:cubicBezTo>
                  <a:cubicBezTo>
                    <a:pt x="30" y="24"/>
                    <a:pt x="22" y="22"/>
                    <a:pt x="17" y="18"/>
                  </a:cubicBezTo>
                  <a:cubicBezTo>
                    <a:pt x="11" y="14"/>
                    <a:pt x="7" y="7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0" y="19"/>
                    <a:pt x="1" y="33"/>
                    <a:pt x="7" y="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10" name="Freeform 934"/>
            <p:cNvSpPr/>
            <p:nvPr/>
          </p:nvSpPr>
          <p:spPr>
            <a:xfrm>
              <a:off x="8175792" y="6304951"/>
              <a:ext cx="368300" cy="187325"/>
            </a:xfrm>
            <a:custGeom>
              <a:avLst/>
              <a:gdLst/>
              <a:ahLst/>
              <a:cxnLst>
                <a:cxn ang="0">
                  <a:pos x="46566" y="72375"/>
                </a:cxn>
                <a:cxn ang="0">
                  <a:pos x="55033" y="76632"/>
                </a:cxn>
                <a:cxn ang="0">
                  <a:pos x="114300" y="93662"/>
                </a:cxn>
                <a:cxn ang="0">
                  <a:pos x="122766" y="102177"/>
                </a:cxn>
                <a:cxn ang="0">
                  <a:pos x="143933" y="144751"/>
                </a:cxn>
                <a:cxn ang="0">
                  <a:pos x="182033" y="123464"/>
                </a:cxn>
                <a:cxn ang="0">
                  <a:pos x="190500" y="127721"/>
                </a:cxn>
                <a:cxn ang="0">
                  <a:pos x="254000" y="149008"/>
                </a:cxn>
                <a:cxn ang="0">
                  <a:pos x="262466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4000" y="187325"/>
                </a:cxn>
                <a:cxn ang="0">
                  <a:pos x="270933" y="187325"/>
                </a:cxn>
                <a:cxn ang="0">
                  <a:pos x="270933" y="187325"/>
                </a:cxn>
                <a:cxn ang="0">
                  <a:pos x="368300" y="127721"/>
                </a:cxn>
                <a:cxn ang="0">
                  <a:pos x="347133" y="89405"/>
                </a:cxn>
                <a:cxn ang="0">
                  <a:pos x="300566" y="102177"/>
                </a:cxn>
                <a:cxn ang="0">
                  <a:pos x="275166" y="63860"/>
                </a:cxn>
                <a:cxn ang="0">
                  <a:pos x="224366" y="85147"/>
                </a:cxn>
                <a:cxn ang="0">
                  <a:pos x="198966" y="42573"/>
                </a:cxn>
                <a:cxn ang="0">
                  <a:pos x="131233" y="25544"/>
                </a:cxn>
                <a:cxn ang="0">
                  <a:pos x="84666" y="38316"/>
                </a:cxn>
                <a:cxn ang="0">
                  <a:pos x="59266" y="0"/>
                </a:cxn>
                <a:cxn ang="0">
                  <a:pos x="29633" y="0"/>
                </a:cxn>
                <a:cxn ang="0">
                  <a:pos x="12700" y="38316"/>
                </a:cxn>
                <a:cxn ang="0">
                  <a:pos x="0" y="55346"/>
                </a:cxn>
                <a:cxn ang="0">
                  <a:pos x="46566" y="72375"/>
                </a:cxn>
              </a:cxnLst>
              <a:pathLst>
                <a:path w="87" h="44">
                  <a:moveTo>
                    <a:pt x="11" y="17"/>
                  </a:moveTo>
                  <a:cubicBezTo>
                    <a:pt x="12" y="16"/>
                    <a:pt x="13" y="17"/>
                    <a:pt x="13" y="18"/>
                  </a:cubicBezTo>
                  <a:cubicBezTo>
                    <a:pt x="11" y="28"/>
                    <a:pt x="22" y="28"/>
                    <a:pt x="27" y="22"/>
                  </a:cubicBezTo>
                  <a:cubicBezTo>
                    <a:pt x="28" y="21"/>
                    <a:pt x="29" y="23"/>
                    <a:pt x="29" y="24"/>
                  </a:cubicBezTo>
                  <a:cubicBezTo>
                    <a:pt x="28" y="28"/>
                    <a:pt x="28" y="34"/>
                    <a:pt x="34" y="34"/>
                  </a:cubicBezTo>
                  <a:cubicBezTo>
                    <a:pt x="37" y="33"/>
                    <a:pt x="41" y="31"/>
                    <a:pt x="43" y="29"/>
                  </a:cubicBezTo>
                  <a:cubicBezTo>
                    <a:pt x="44" y="29"/>
                    <a:pt x="45" y="29"/>
                    <a:pt x="45" y="30"/>
                  </a:cubicBezTo>
                  <a:cubicBezTo>
                    <a:pt x="44" y="41"/>
                    <a:pt x="54" y="40"/>
                    <a:pt x="60" y="35"/>
                  </a:cubicBezTo>
                  <a:cubicBezTo>
                    <a:pt x="61" y="34"/>
                    <a:pt x="62" y="35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8"/>
                    <a:pt x="57" y="42"/>
                    <a:pt x="60" y="44"/>
                  </a:cubicBezTo>
                  <a:cubicBezTo>
                    <a:pt x="61" y="44"/>
                    <a:pt x="63" y="44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40"/>
                    <a:pt x="79" y="35"/>
                    <a:pt x="87" y="30"/>
                  </a:cubicBezTo>
                  <a:cubicBezTo>
                    <a:pt x="84" y="29"/>
                    <a:pt x="82" y="26"/>
                    <a:pt x="82" y="21"/>
                  </a:cubicBezTo>
                  <a:cubicBezTo>
                    <a:pt x="79" y="24"/>
                    <a:pt x="75" y="26"/>
                    <a:pt x="71" y="24"/>
                  </a:cubicBezTo>
                  <a:cubicBezTo>
                    <a:pt x="66" y="23"/>
                    <a:pt x="65" y="19"/>
                    <a:pt x="65" y="15"/>
                  </a:cubicBezTo>
                  <a:cubicBezTo>
                    <a:pt x="62" y="18"/>
                    <a:pt x="57" y="20"/>
                    <a:pt x="53" y="20"/>
                  </a:cubicBezTo>
                  <a:cubicBezTo>
                    <a:pt x="48" y="19"/>
                    <a:pt x="47" y="15"/>
                    <a:pt x="47" y="10"/>
                  </a:cubicBezTo>
                  <a:cubicBezTo>
                    <a:pt x="40" y="15"/>
                    <a:pt x="31" y="15"/>
                    <a:pt x="31" y="6"/>
                  </a:cubicBezTo>
                  <a:cubicBezTo>
                    <a:pt x="28" y="8"/>
                    <a:pt x="24" y="11"/>
                    <a:pt x="20" y="9"/>
                  </a:cubicBezTo>
                  <a:cubicBezTo>
                    <a:pt x="16" y="8"/>
                    <a:pt x="15" y="4"/>
                    <a:pt x="14" y="0"/>
                  </a:cubicBezTo>
                  <a:cubicBezTo>
                    <a:pt x="12" y="1"/>
                    <a:pt x="9" y="1"/>
                    <a:pt x="7" y="0"/>
                  </a:cubicBezTo>
                  <a:cubicBezTo>
                    <a:pt x="6" y="3"/>
                    <a:pt x="4" y="6"/>
                    <a:pt x="3" y="9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2" y="18"/>
                    <a:pt x="5" y="20"/>
                    <a:pt x="11" y="1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2701861"/>
            <a:ext cx="9144000" cy="1304540"/>
          </a:xfrm>
        </p:spPr>
        <p:txBody>
          <a:bodyPr anchor="b">
            <a:normAutofit/>
          </a:bodyPr>
          <a:lstStyle>
            <a:lvl1pPr algn="ctr">
              <a:defRPr sz="6000" b="1"/>
            </a:lvl1pPr>
          </a:lstStyle>
          <a:p>
            <a:pPr fontAlgn="auto"/>
            <a:r>
              <a:rPr lang="zh-CN" altLang="en-US" strike="noStrike" noProof="1" dirty="0"/>
              <a:t>单击此处</a:t>
            </a:r>
            <a:r>
              <a:rPr lang="zh-CN" altLang="en-US" strike="noStrike" noProof="1" dirty="0" smtClean="0"/>
              <a:t>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132879"/>
            <a:ext cx="9144000" cy="86094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9768486" y="150444"/>
            <a:ext cx="698495" cy="669925"/>
            <a:chOff x="9768486" y="229300"/>
            <a:chExt cx="698500" cy="669925"/>
          </a:xfrm>
          <a:solidFill>
            <a:schemeClr val="accent1"/>
          </a:solidFill>
        </p:grpSpPr>
        <p:sp>
          <p:nvSpPr>
            <p:cNvPr id="8" name="Freeform 722"/>
            <p:cNvSpPr>
              <a:spLocks noEditPoints="1"/>
            </p:cNvSpPr>
            <p:nvPr/>
          </p:nvSpPr>
          <p:spPr bwMode="auto">
            <a:xfrm>
              <a:off x="10098686" y="551563"/>
              <a:ext cx="38100" cy="38100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" name="Freeform 723"/>
            <p:cNvSpPr>
              <a:spLocks noEditPoints="1"/>
            </p:cNvSpPr>
            <p:nvPr/>
          </p:nvSpPr>
          <p:spPr bwMode="auto">
            <a:xfrm>
              <a:off x="9989148" y="229300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" name="Oval 724"/>
            <p:cNvSpPr>
              <a:spLocks noChangeArrowheads="1"/>
            </p:cNvSpPr>
            <p:nvPr/>
          </p:nvSpPr>
          <p:spPr bwMode="auto">
            <a:xfrm>
              <a:off x="10055823" y="36106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" name="Oval 725"/>
            <p:cNvSpPr>
              <a:spLocks noChangeArrowheads="1"/>
            </p:cNvSpPr>
            <p:nvPr/>
          </p:nvSpPr>
          <p:spPr bwMode="auto">
            <a:xfrm>
              <a:off x="10116148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" name="Freeform 726"/>
            <p:cNvSpPr/>
            <p:nvPr/>
          </p:nvSpPr>
          <p:spPr bwMode="auto">
            <a:xfrm>
              <a:off x="10043123" y="369000"/>
              <a:ext cx="76200" cy="187325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" name="Freeform 727"/>
            <p:cNvSpPr/>
            <p:nvPr/>
          </p:nvSpPr>
          <p:spPr bwMode="auto">
            <a:xfrm>
              <a:off x="10111386" y="373762"/>
              <a:ext cx="17463" cy="182563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" name="Freeform 728"/>
            <p:cNvSpPr/>
            <p:nvPr/>
          </p:nvSpPr>
          <p:spPr bwMode="auto">
            <a:xfrm>
              <a:off x="10111386" y="373762"/>
              <a:ext cx="71438" cy="182563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" name="Oval 729"/>
            <p:cNvSpPr>
              <a:spLocks noChangeArrowheads="1"/>
            </p:cNvSpPr>
            <p:nvPr/>
          </p:nvSpPr>
          <p:spPr bwMode="auto">
            <a:xfrm>
              <a:off x="10174886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" name="Freeform 730"/>
            <p:cNvSpPr>
              <a:spLocks noEditPoints="1"/>
            </p:cNvSpPr>
            <p:nvPr/>
          </p:nvSpPr>
          <p:spPr bwMode="auto">
            <a:xfrm>
              <a:off x="10128848" y="356300"/>
              <a:ext cx="338138" cy="288925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" name="Freeform 731"/>
            <p:cNvSpPr/>
            <p:nvPr/>
          </p:nvSpPr>
          <p:spPr bwMode="auto">
            <a:xfrm>
              <a:off x="10276486" y="445200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8" name="Freeform 732"/>
            <p:cNvSpPr/>
            <p:nvPr/>
          </p:nvSpPr>
          <p:spPr bwMode="auto">
            <a:xfrm>
              <a:off x="10297124" y="500762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" name="Freeform 733"/>
            <p:cNvSpPr/>
            <p:nvPr/>
          </p:nvSpPr>
          <p:spPr bwMode="auto">
            <a:xfrm>
              <a:off x="10132023" y="457900"/>
              <a:ext cx="157163" cy="111125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" name="Freeform 734"/>
            <p:cNvSpPr/>
            <p:nvPr/>
          </p:nvSpPr>
          <p:spPr bwMode="auto">
            <a:xfrm>
              <a:off x="10132023" y="508700"/>
              <a:ext cx="174625" cy="60325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" name="Freeform 735"/>
            <p:cNvSpPr/>
            <p:nvPr/>
          </p:nvSpPr>
          <p:spPr bwMode="auto">
            <a:xfrm>
              <a:off x="10132023" y="526162"/>
              <a:ext cx="190500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" name="Freeform 736"/>
            <p:cNvSpPr/>
            <p:nvPr/>
          </p:nvSpPr>
          <p:spPr bwMode="auto">
            <a:xfrm>
              <a:off x="10314586" y="556325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3" name="Freeform 737"/>
            <p:cNvSpPr>
              <a:spLocks noEditPoints="1"/>
            </p:cNvSpPr>
            <p:nvPr/>
          </p:nvSpPr>
          <p:spPr bwMode="auto">
            <a:xfrm>
              <a:off x="10103448" y="569025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4" name="Freeform 738"/>
            <p:cNvSpPr/>
            <p:nvPr/>
          </p:nvSpPr>
          <p:spPr bwMode="auto">
            <a:xfrm>
              <a:off x="10271724" y="683325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5" name="Freeform 739"/>
            <p:cNvSpPr/>
            <p:nvPr/>
          </p:nvSpPr>
          <p:spPr bwMode="auto">
            <a:xfrm>
              <a:off x="10225686" y="721425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6" name="Freeform 740"/>
            <p:cNvSpPr/>
            <p:nvPr/>
          </p:nvSpPr>
          <p:spPr bwMode="auto">
            <a:xfrm>
              <a:off x="10124086" y="581725"/>
              <a:ext cx="157163" cy="114300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7" name="Freeform 741"/>
            <p:cNvSpPr/>
            <p:nvPr/>
          </p:nvSpPr>
          <p:spPr bwMode="auto">
            <a:xfrm>
              <a:off x="10124086" y="581725"/>
              <a:ext cx="114300" cy="147638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8" name="Freeform 742"/>
            <p:cNvSpPr/>
            <p:nvPr/>
          </p:nvSpPr>
          <p:spPr bwMode="auto">
            <a:xfrm>
              <a:off x="10124086" y="581725"/>
              <a:ext cx="68263" cy="182563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9" name="Freeform 743"/>
            <p:cNvSpPr/>
            <p:nvPr/>
          </p:nvSpPr>
          <p:spPr bwMode="auto">
            <a:xfrm>
              <a:off x="10174886" y="75476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0" name="Freeform 744"/>
            <p:cNvSpPr>
              <a:spLocks noEditPoints="1"/>
            </p:cNvSpPr>
            <p:nvPr/>
          </p:nvSpPr>
          <p:spPr bwMode="auto">
            <a:xfrm>
              <a:off x="9849448" y="581725"/>
              <a:ext cx="295275" cy="317500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1" name="Freeform 745"/>
            <p:cNvSpPr/>
            <p:nvPr/>
          </p:nvSpPr>
          <p:spPr bwMode="auto">
            <a:xfrm>
              <a:off x="10043123" y="75476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2" name="Freeform 746"/>
            <p:cNvSpPr/>
            <p:nvPr/>
          </p:nvSpPr>
          <p:spPr bwMode="auto">
            <a:xfrm>
              <a:off x="9992323" y="726188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3" name="Freeform 747"/>
            <p:cNvSpPr/>
            <p:nvPr/>
          </p:nvSpPr>
          <p:spPr bwMode="auto">
            <a:xfrm>
              <a:off x="10052648" y="586488"/>
              <a:ext cx="66675" cy="180975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4" name="Freeform 748"/>
            <p:cNvSpPr/>
            <p:nvPr/>
          </p:nvSpPr>
          <p:spPr bwMode="auto">
            <a:xfrm>
              <a:off x="10005023" y="581725"/>
              <a:ext cx="106363" cy="157163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5" name="Freeform 749"/>
            <p:cNvSpPr/>
            <p:nvPr/>
          </p:nvSpPr>
          <p:spPr bwMode="auto">
            <a:xfrm>
              <a:off x="9958986" y="581725"/>
              <a:ext cx="152400" cy="122238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6" name="Freeform 750"/>
            <p:cNvSpPr/>
            <p:nvPr/>
          </p:nvSpPr>
          <p:spPr bwMode="auto">
            <a:xfrm>
              <a:off x="9941523" y="691263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7" name="Freeform 751"/>
            <p:cNvSpPr>
              <a:spLocks noEditPoints="1"/>
            </p:cNvSpPr>
            <p:nvPr/>
          </p:nvSpPr>
          <p:spPr bwMode="auto">
            <a:xfrm>
              <a:off x="9768486" y="378525"/>
              <a:ext cx="334963" cy="284163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8" name="Freeform 752"/>
            <p:cNvSpPr/>
            <p:nvPr/>
          </p:nvSpPr>
          <p:spPr bwMode="auto">
            <a:xfrm>
              <a:off x="9900248" y="564263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9" name="Freeform 753"/>
            <p:cNvSpPr/>
            <p:nvPr/>
          </p:nvSpPr>
          <p:spPr bwMode="auto">
            <a:xfrm>
              <a:off x="9912948" y="508700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" name="Freeform 754"/>
            <p:cNvSpPr/>
            <p:nvPr/>
          </p:nvSpPr>
          <p:spPr bwMode="auto">
            <a:xfrm>
              <a:off x="9912948" y="564263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" name="Freeform 755"/>
            <p:cNvSpPr/>
            <p:nvPr/>
          </p:nvSpPr>
          <p:spPr bwMode="auto">
            <a:xfrm>
              <a:off x="9925648" y="521400"/>
              <a:ext cx="177800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" name="Freeform 756"/>
            <p:cNvSpPr/>
            <p:nvPr/>
          </p:nvSpPr>
          <p:spPr bwMode="auto">
            <a:xfrm>
              <a:off x="9938348" y="467425"/>
              <a:ext cx="165100" cy="101600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3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864929" y="639213"/>
            <a:ext cx="499874" cy="479425"/>
            <a:chOff x="9768550" y="229303"/>
            <a:chExt cx="698550" cy="669932"/>
          </a:xfrm>
          <a:solidFill>
            <a:schemeClr val="accent1"/>
          </a:solidFill>
        </p:grpSpPr>
        <p:sp>
          <p:nvSpPr>
            <p:cNvPr id="65" name="Freeform 722"/>
            <p:cNvSpPr>
              <a:spLocks noEditPoints="1"/>
            </p:cNvSpPr>
            <p:nvPr/>
          </p:nvSpPr>
          <p:spPr bwMode="auto">
            <a:xfrm>
              <a:off x="10098801" y="551569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6" name="Freeform 723"/>
            <p:cNvSpPr>
              <a:spLocks noEditPoints="1"/>
            </p:cNvSpPr>
            <p:nvPr/>
          </p:nvSpPr>
          <p:spPr bwMode="auto">
            <a:xfrm>
              <a:off x="9989262" y="229303"/>
              <a:ext cx="279404" cy="327028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7" name="Oval 724"/>
            <p:cNvSpPr>
              <a:spLocks noChangeArrowheads="1"/>
            </p:cNvSpPr>
            <p:nvPr/>
          </p:nvSpPr>
          <p:spPr bwMode="auto">
            <a:xfrm>
              <a:off x="10055938" y="361066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8" name="Oval 725"/>
            <p:cNvSpPr>
              <a:spLocks noChangeArrowheads="1"/>
            </p:cNvSpPr>
            <p:nvPr/>
          </p:nvSpPr>
          <p:spPr bwMode="auto">
            <a:xfrm>
              <a:off x="10116264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9" name="Freeform 726"/>
            <p:cNvSpPr/>
            <p:nvPr/>
          </p:nvSpPr>
          <p:spPr bwMode="auto">
            <a:xfrm>
              <a:off x="10043238" y="369005"/>
              <a:ext cx="76201" cy="187327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0" name="Freeform 727"/>
            <p:cNvSpPr/>
            <p:nvPr/>
          </p:nvSpPr>
          <p:spPr bwMode="auto">
            <a:xfrm>
              <a:off x="10111502" y="373767"/>
              <a:ext cx="17463" cy="182564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1" name="Freeform 728"/>
            <p:cNvSpPr/>
            <p:nvPr/>
          </p:nvSpPr>
          <p:spPr bwMode="auto">
            <a:xfrm>
              <a:off x="10111502" y="373767"/>
              <a:ext cx="71439" cy="182564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2" name="Oval 729"/>
            <p:cNvSpPr>
              <a:spLocks noChangeArrowheads="1"/>
            </p:cNvSpPr>
            <p:nvPr/>
          </p:nvSpPr>
          <p:spPr bwMode="auto">
            <a:xfrm>
              <a:off x="10175003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3" name="Freeform 730"/>
            <p:cNvSpPr>
              <a:spLocks noEditPoints="1"/>
            </p:cNvSpPr>
            <p:nvPr/>
          </p:nvSpPr>
          <p:spPr bwMode="auto">
            <a:xfrm>
              <a:off x="10128958" y="356304"/>
              <a:ext cx="338142" cy="288928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4" name="Freeform 731"/>
            <p:cNvSpPr/>
            <p:nvPr/>
          </p:nvSpPr>
          <p:spPr bwMode="auto">
            <a:xfrm>
              <a:off x="10276598" y="445206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5" name="Freeform 732"/>
            <p:cNvSpPr/>
            <p:nvPr/>
          </p:nvSpPr>
          <p:spPr bwMode="auto">
            <a:xfrm>
              <a:off x="10297236" y="500768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6" name="Freeform 733"/>
            <p:cNvSpPr/>
            <p:nvPr/>
          </p:nvSpPr>
          <p:spPr bwMode="auto">
            <a:xfrm>
              <a:off x="10132132" y="457905"/>
              <a:ext cx="157165" cy="111126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7" name="Freeform 734"/>
            <p:cNvSpPr/>
            <p:nvPr/>
          </p:nvSpPr>
          <p:spPr bwMode="auto">
            <a:xfrm>
              <a:off x="10132132" y="508706"/>
              <a:ext cx="174628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8" name="Freeform 735"/>
            <p:cNvSpPr/>
            <p:nvPr/>
          </p:nvSpPr>
          <p:spPr bwMode="auto">
            <a:xfrm>
              <a:off x="10132132" y="526168"/>
              <a:ext cx="190502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9" name="Freeform 736"/>
            <p:cNvSpPr/>
            <p:nvPr/>
          </p:nvSpPr>
          <p:spPr bwMode="auto">
            <a:xfrm>
              <a:off x="10314699" y="556331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0" name="Freeform 737"/>
            <p:cNvSpPr>
              <a:spLocks noEditPoints="1"/>
            </p:cNvSpPr>
            <p:nvPr/>
          </p:nvSpPr>
          <p:spPr bwMode="auto">
            <a:xfrm>
              <a:off x="10103566" y="569032"/>
              <a:ext cx="292103" cy="317504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1" name="Freeform 738"/>
            <p:cNvSpPr/>
            <p:nvPr/>
          </p:nvSpPr>
          <p:spPr bwMode="auto">
            <a:xfrm>
              <a:off x="10271853" y="683332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2" name="Freeform 739"/>
            <p:cNvSpPr/>
            <p:nvPr/>
          </p:nvSpPr>
          <p:spPr bwMode="auto">
            <a:xfrm>
              <a:off x="10225814" y="721433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3" name="Freeform 740"/>
            <p:cNvSpPr/>
            <p:nvPr/>
          </p:nvSpPr>
          <p:spPr bwMode="auto">
            <a:xfrm>
              <a:off x="10124203" y="581731"/>
              <a:ext cx="157165" cy="114302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4" name="Freeform 741"/>
            <p:cNvSpPr/>
            <p:nvPr/>
          </p:nvSpPr>
          <p:spPr bwMode="auto">
            <a:xfrm>
              <a:off x="10124190" y="581731"/>
              <a:ext cx="114302" cy="147640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5" name="Freeform 742"/>
            <p:cNvSpPr/>
            <p:nvPr/>
          </p:nvSpPr>
          <p:spPr bwMode="auto">
            <a:xfrm>
              <a:off x="10124190" y="581731"/>
              <a:ext cx="68264" cy="182564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6" name="Freeform 743"/>
            <p:cNvSpPr/>
            <p:nvPr/>
          </p:nvSpPr>
          <p:spPr bwMode="auto">
            <a:xfrm>
              <a:off x="10174988" y="754771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7" name="Freeform 744"/>
            <p:cNvSpPr>
              <a:spLocks noEditPoints="1"/>
            </p:cNvSpPr>
            <p:nvPr/>
          </p:nvSpPr>
          <p:spPr bwMode="auto">
            <a:xfrm>
              <a:off x="9849546" y="581731"/>
              <a:ext cx="295277" cy="317504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8" name="Freeform 745"/>
            <p:cNvSpPr/>
            <p:nvPr/>
          </p:nvSpPr>
          <p:spPr bwMode="auto">
            <a:xfrm>
              <a:off x="10043222" y="754771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9" name="Freeform 746"/>
            <p:cNvSpPr/>
            <p:nvPr/>
          </p:nvSpPr>
          <p:spPr bwMode="auto">
            <a:xfrm>
              <a:off x="9992422" y="726197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0" name="Freeform 747"/>
            <p:cNvSpPr/>
            <p:nvPr/>
          </p:nvSpPr>
          <p:spPr bwMode="auto">
            <a:xfrm>
              <a:off x="10052748" y="586495"/>
              <a:ext cx="66675" cy="180977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1" name="Freeform 748"/>
            <p:cNvSpPr/>
            <p:nvPr/>
          </p:nvSpPr>
          <p:spPr bwMode="auto">
            <a:xfrm>
              <a:off x="10005121" y="581731"/>
              <a:ext cx="106365" cy="157165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2" name="Freeform 749"/>
            <p:cNvSpPr/>
            <p:nvPr/>
          </p:nvSpPr>
          <p:spPr bwMode="auto">
            <a:xfrm>
              <a:off x="9959064" y="581731"/>
              <a:ext cx="152401" cy="122239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3" name="Freeform 750"/>
            <p:cNvSpPr/>
            <p:nvPr/>
          </p:nvSpPr>
          <p:spPr bwMode="auto">
            <a:xfrm>
              <a:off x="9941601" y="69127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4" name="Freeform 751"/>
            <p:cNvSpPr>
              <a:spLocks noEditPoints="1"/>
            </p:cNvSpPr>
            <p:nvPr/>
          </p:nvSpPr>
          <p:spPr bwMode="auto">
            <a:xfrm>
              <a:off x="9768550" y="378529"/>
              <a:ext cx="334966" cy="284166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5" name="Freeform 752"/>
            <p:cNvSpPr/>
            <p:nvPr/>
          </p:nvSpPr>
          <p:spPr bwMode="auto">
            <a:xfrm>
              <a:off x="9900323" y="564271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6" name="Freeform 753"/>
            <p:cNvSpPr/>
            <p:nvPr/>
          </p:nvSpPr>
          <p:spPr bwMode="auto">
            <a:xfrm>
              <a:off x="9913043" y="508707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7" name="Freeform 754"/>
            <p:cNvSpPr/>
            <p:nvPr/>
          </p:nvSpPr>
          <p:spPr bwMode="auto">
            <a:xfrm>
              <a:off x="9913058" y="564271"/>
              <a:ext cx="190502" cy="50801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8" name="Freeform 755"/>
            <p:cNvSpPr/>
            <p:nvPr/>
          </p:nvSpPr>
          <p:spPr bwMode="auto">
            <a:xfrm>
              <a:off x="9925757" y="521406"/>
              <a:ext cx="177802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9" name="Freeform 756"/>
            <p:cNvSpPr/>
            <p:nvPr/>
          </p:nvSpPr>
          <p:spPr bwMode="auto">
            <a:xfrm>
              <a:off x="9938477" y="467432"/>
              <a:ext cx="165102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0" name="Freeform 757"/>
            <p:cNvSpPr/>
            <p:nvPr/>
          </p:nvSpPr>
          <p:spPr bwMode="auto">
            <a:xfrm>
              <a:off x="9925648" y="449963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796047" y="1706173"/>
            <a:ext cx="499879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02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3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4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5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6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7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8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9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0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1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2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3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4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5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6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7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8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9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0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1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2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3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4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5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6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7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8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9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0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1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2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3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4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5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6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7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2553091" y="6096988"/>
            <a:ext cx="698505" cy="669926"/>
            <a:chOff x="2611981" y="6037352"/>
            <a:chExt cx="698500" cy="669926"/>
          </a:xfrm>
          <a:solidFill>
            <a:schemeClr val="accent1"/>
          </a:solidFill>
        </p:grpSpPr>
        <p:sp>
          <p:nvSpPr>
            <p:cNvPr id="140" name="Freeform 830"/>
            <p:cNvSpPr>
              <a:spLocks noEditPoints="1"/>
            </p:cNvSpPr>
            <p:nvPr/>
          </p:nvSpPr>
          <p:spPr bwMode="auto">
            <a:xfrm>
              <a:off x="2942181" y="6359615"/>
              <a:ext cx="38100" cy="38100"/>
            </a:xfrm>
            <a:custGeom>
              <a:avLst/>
              <a:gdLst>
                <a:gd name="T0" fmla="*/ 5 w 9"/>
                <a:gd name="T1" fmla="*/ 9 h 9"/>
                <a:gd name="T2" fmla="*/ 0 w 9"/>
                <a:gd name="T3" fmla="*/ 5 h 9"/>
                <a:gd name="T4" fmla="*/ 5 w 9"/>
                <a:gd name="T5" fmla="*/ 0 h 9"/>
                <a:gd name="T6" fmla="*/ 9 w 9"/>
                <a:gd name="T7" fmla="*/ 5 h 9"/>
                <a:gd name="T8" fmla="*/ 5 w 9"/>
                <a:gd name="T9" fmla="*/ 9 h 9"/>
                <a:gd name="T10" fmla="*/ 5 w 9"/>
                <a:gd name="T11" fmla="*/ 1 h 9"/>
                <a:gd name="T12" fmla="*/ 1 w 9"/>
                <a:gd name="T13" fmla="*/ 5 h 9"/>
                <a:gd name="T14" fmla="*/ 5 w 9"/>
                <a:gd name="T15" fmla="*/ 9 h 9"/>
                <a:gd name="T16" fmla="*/ 9 w 9"/>
                <a:gd name="T17" fmla="*/ 5 h 9"/>
                <a:gd name="T18" fmla="*/ 5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5" y="9"/>
                  </a:cubicBezTo>
                  <a:close/>
                  <a:moveTo>
                    <a:pt x="5" y="1"/>
                  </a:moveTo>
                  <a:cubicBezTo>
                    <a:pt x="3" y="1"/>
                    <a:pt x="1" y="3"/>
                    <a:pt x="1" y="5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1" name="Freeform 831"/>
            <p:cNvSpPr>
              <a:spLocks noEditPoints="1"/>
            </p:cNvSpPr>
            <p:nvPr/>
          </p:nvSpPr>
          <p:spPr bwMode="auto">
            <a:xfrm>
              <a:off x="2832643" y="6037352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4 w 66"/>
                <a:gd name="T31" fmla="*/ 61 h 77"/>
                <a:gd name="T32" fmla="*/ 18 w 66"/>
                <a:gd name="T33" fmla="*/ 66 h 77"/>
                <a:gd name="T34" fmla="*/ 26 w 66"/>
                <a:gd name="T35" fmla="*/ 74 h 77"/>
                <a:gd name="T36" fmla="*/ 31 w 66"/>
                <a:gd name="T37" fmla="*/ 75 h 77"/>
                <a:gd name="T38" fmla="*/ 64 w 66"/>
                <a:gd name="T39" fmla="*/ 33 h 77"/>
                <a:gd name="T40" fmla="*/ 63 w 66"/>
                <a:gd name="T41" fmla="*/ 26 h 77"/>
                <a:gd name="T42" fmla="*/ 33 w 66"/>
                <a:gd name="T43" fmla="*/ 2 h 77"/>
                <a:gd name="T44" fmla="*/ 2 w 66"/>
                <a:gd name="T45" fmla="*/ 33 h 77"/>
                <a:gd name="T46" fmla="*/ 10 w 66"/>
                <a:gd name="T47" fmla="*/ 55 h 77"/>
                <a:gd name="T48" fmla="*/ 14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8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6" y="28"/>
                    <a:pt x="66" y="31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4" y="61"/>
                  </a:moveTo>
                  <a:cubicBezTo>
                    <a:pt x="15" y="62"/>
                    <a:pt x="16" y="64"/>
                    <a:pt x="18" y="66"/>
                  </a:cubicBezTo>
                  <a:cubicBezTo>
                    <a:pt x="20" y="69"/>
                    <a:pt x="23" y="73"/>
                    <a:pt x="26" y="74"/>
                  </a:cubicBezTo>
                  <a:cubicBezTo>
                    <a:pt x="28" y="76"/>
                    <a:pt x="30" y="76"/>
                    <a:pt x="31" y="75"/>
                  </a:cubicBezTo>
                  <a:cubicBezTo>
                    <a:pt x="48" y="61"/>
                    <a:pt x="59" y="47"/>
                    <a:pt x="64" y="33"/>
                  </a:cubicBezTo>
                  <a:cubicBezTo>
                    <a:pt x="64" y="31"/>
                    <a:pt x="64" y="29"/>
                    <a:pt x="63" y="26"/>
                  </a:cubicBezTo>
                  <a:cubicBezTo>
                    <a:pt x="60" y="12"/>
                    <a:pt x="48" y="2"/>
                    <a:pt x="33" y="2"/>
                  </a:cubicBezTo>
                  <a:cubicBezTo>
                    <a:pt x="16" y="2"/>
                    <a:pt x="2" y="16"/>
                    <a:pt x="2" y="33"/>
                  </a:cubicBezTo>
                  <a:cubicBezTo>
                    <a:pt x="2" y="39"/>
                    <a:pt x="5" y="47"/>
                    <a:pt x="10" y="55"/>
                  </a:cubicBezTo>
                  <a:cubicBezTo>
                    <a:pt x="11" y="57"/>
                    <a:pt x="12" y="59"/>
                    <a:pt x="14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2" name="Oval 832"/>
            <p:cNvSpPr>
              <a:spLocks noChangeArrowheads="1"/>
            </p:cNvSpPr>
            <p:nvPr/>
          </p:nvSpPr>
          <p:spPr bwMode="auto">
            <a:xfrm>
              <a:off x="2899318" y="6169115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3" name="Oval 833"/>
            <p:cNvSpPr>
              <a:spLocks noChangeArrowheads="1"/>
            </p:cNvSpPr>
            <p:nvPr/>
          </p:nvSpPr>
          <p:spPr bwMode="auto">
            <a:xfrm>
              <a:off x="2959643" y="6169115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4" name="Freeform 834"/>
            <p:cNvSpPr/>
            <p:nvPr/>
          </p:nvSpPr>
          <p:spPr bwMode="auto">
            <a:xfrm>
              <a:off x="2886618" y="6177053"/>
              <a:ext cx="76200" cy="187325"/>
            </a:xfrm>
            <a:custGeom>
              <a:avLst/>
              <a:gdLst>
                <a:gd name="T0" fmla="*/ 18 w 18"/>
                <a:gd name="T1" fmla="*/ 44 h 44"/>
                <a:gd name="T2" fmla="*/ 17 w 18"/>
                <a:gd name="T3" fmla="*/ 44 h 44"/>
                <a:gd name="T4" fmla="*/ 6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8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8" y="44"/>
                  </a:moveTo>
                  <a:cubicBezTo>
                    <a:pt x="18" y="44"/>
                    <a:pt x="17" y="44"/>
                    <a:pt x="17" y="44"/>
                  </a:cubicBezTo>
                  <a:cubicBezTo>
                    <a:pt x="17" y="44"/>
                    <a:pt x="0" y="2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2" y="21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5" name="Freeform 835"/>
            <p:cNvSpPr/>
            <p:nvPr/>
          </p:nvSpPr>
          <p:spPr bwMode="auto">
            <a:xfrm>
              <a:off x="2954881" y="6181815"/>
              <a:ext cx="17463" cy="182563"/>
            </a:xfrm>
            <a:custGeom>
              <a:avLst/>
              <a:gdLst>
                <a:gd name="T0" fmla="*/ 2 w 4"/>
                <a:gd name="T1" fmla="*/ 43 h 43"/>
                <a:gd name="T2" fmla="*/ 1 w 4"/>
                <a:gd name="T3" fmla="*/ 42 h 43"/>
                <a:gd name="T4" fmla="*/ 3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2 w 4"/>
                <a:gd name="T13" fmla="*/ 43 h 43"/>
                <a:gd name="T14" fmla="*/ 2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2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1" y="8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6" name="Freeform 836"/>
            <p:cNvSpPr/>
            <p:nvPr/>
          </p:nvSpPr>
          <p:spPr bwMode="auto">
            <a:xfrm>
              <a:off x="2954881" y="6181815"/>
              <a:ext cx="71438" cy="182563"/>
            </a:xfrm>
            <a:custGeom>
              <a:avLst/>
              <a:gdLst>
                <a:gd name="T0" fmla="*/ 2 w 17"/>
                <a:gd name="T1" fmla="*/ 43 h 43"/>
                <a:gd name="T2" fmla="*/ 1 w 17"/>
                <a:gd name="T3" fmla="*/ 43 h 43"/>
                <a:gd name="T4" fmla="*/ 16 w 17"/>
                <a:gd name="T5" fmla="*/ 1 h 43"/>
                <a:gd name="T6" fmla="*/ 17 w 17"/>
                <a:gd name="T7" fmla="*/ 1 h 43"/>
                <a:gd name="T8" fmla="*/ 17 w 17"/>
                <a:gd name="T9" fmla="*/ 2 h 43"/>
                <a:gd name="T10" fmla="*/ 2 w 17"/>
                <a:gd name="T11" fmla="*/ 42 h 43"/>
                <a:gd name="T12" fmla="*/ 2 w 17"/>
                <a:gd name="T13" fmla="*/ 43 h 43"/>
                <a:gd name="T14" fmla="*/ 2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2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1"/>
                    <a:pt x="16" y="1"/>
                    <a:pt x="16" y="1"/>
                  </a:cubicBezTo>
                  <a:cubicBezTo>
                    <a:pt x="16" y="1"/>
                    <a:pt x="16" y="0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" y="21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7" name="Oval 837"/>
            <p:cNvSpPr>
              <a:spLocks noChangeArrowheads="1"/>
            </p:cNvSpPr>
            <p:nvPr/>
          </p:nvSpPr>
          <p:spPr bwMode="auto">
            <a:xfrm>
              <a:off x="3018381" y="616911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8" name="Freeform 838"/>
            <p:cNvSpPr>
              <a:spLocks noEditPoints="1"/>
            </p:cNvSpPr>
            <p:nvPr/>
          </p:nvSpPr>
          <p:spPr bwMode="auto">
            <a:xfrm>
              <a:off x="2972343" y="6164353"/>
              <a:ext cx="338138" cy="293688"/>
            </a:xfrm>
            <a:custGeom>
              <a:avLst/>
              <a:gdLst>
                <a:gd name="T0" fmla="*/ 0 w 80"/>
                <a:gd name="T1" fmla="*/ 48 h 69"/>
                <a:gd name="T2" fmla="*/ 0 w 80"/>
                <a:gd name="T3" fmla="*/ 44 h 69"/>
                <a:gd name="T4" fmla="*/ 6 w 80"/>
                <a:gd name="T5" fmla="*/ 32 h 69"/>
                <a:gd name="T6" fmla="*/ 9 w 80"/>
                <a:gd name="T7" fmla="*/ 27 h 69"/>
                <a:gd name="T8" fmla="*/ 9 w 80"/>
                <a:gd name="T9" fmla="*/ 27 h 69"/>
                <a:gd name="T10" fmla="*/ 13 w 80"/>
                <a:gd name="T11" fmla="*/ 22 h 69"/>
                <a:gd name="T12" fmla="*/ 33 w 80"/>
                <a:gd name="T13" fmla="*/ 6 h 69"/>
                <a:gd name="T14" fmla="*/ 75 w 80"/>
                <a:gd name="T15" fmla="*/ 26 h 69"/>
                <a:gd name="T16" fmla="*/ 61 w 80"/>
                <a:gd name="T17" fmla="*/ 65 h 69"/>
                <a:gd name="T18" fmla="*/ 55 w 80"/>
                <a:gd name="T19" fmla="*/ 68 h 69"/>
                <a:gd name="T20" fmla="*/ 54 w 80"/>
                <a:gd name="T21" fmla="*/ 68 h 69"/>
                <a:gd name="T22" fmla="*/ 54 w 80"/>
                <a:gd name="T23" fmla="*/ 68 h 69"/>
                <a:gd name="T24" fmla="*/ 3 w 80"/>
                <a:gd name="T25" fmla="*/ 51 h 69"/>
                <a:gd name="T26" fmla="*/ 2 w 80"/>
                <a:gd name="T27" fmla="*/ 51 h 69"/>
                <a:gd name="T28" fmla="*/ 0 w 80"/>
                <a:gd name="T29" fmla="*/ 48 h 69"/>
                <a:gd name="T30" fmla="*/ 11 w 80"/>
                <a:gd name="T31" fmla="*/ 28 h 69"/>
                <a:gd name="T32" fmla="*/ 8 w 80"/>
                <a:gd name="T33" fmla="*/ 33 h 69"/>
                <a:gd name="T34" fmla="*/ 2 w 80"/>
                <a:gd name="T35" fmla="*/ 44 h 69"/>
                <a:gd name="T36" fmla="*/ 4 w 80"/>
                <a:gd name="T37" fmla="*/ 49 h 69"/>
                <a:gd name="T38" fmla="*/ 54 w 80"/>
                <a:gd name="T39" fmla="*/ 66 h 69"/>
                <a:gd name="T40" fmla="*/ 60 w 80"/>
                <a:gd name="T41" fmla="*/ 63 h 69"/>
                <a:gd name="T42" fmla="*/ 73 w 80"/>
                <a:gd name="T43" fmla="*/ 26 h 69"/>
                <a:gd name="T44" fmla="*/ 33 w 80"/>
                <a:gd name="T45" fmla="*/ 7 h 69"/>
                <a:gd name="T46" fmla="*/ 15 w 80"/>
                <a:gd name="T47" fmla="*/ 23 h 69"/>
                <a:gd name="T48" fmla="*/ 11 w 80"/>
                <a:gd name="T49" fmla="*/ 28 h 69"/>
                <a:gd name="T50" fmla="*/ 54 w 80"/>
                <a:gd name="T51" fmla="*/ 67 h 69"/>
                <a:gd name="T52" fmla="*/ 54 w 80"/>
                <a:gd name="T53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9">
                  <a:moveTo>
                    <a:pt x="0" y="48"/>
                  </a:moveTo>
                  <a:cubicBezTo>
                    <a:pt x="0" y="47"/>
                    <a:pt x="0" y="45"/>
                    <a:pt x="0" y="44"/>
                  </a:cubicBezTo>
                  <a:cubicBezTo>
                    <a:pt x="1" y="40"/>
                    <a:pt x="4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2"/>
                  </a:cubicBezTo>
                  <a:cubicBezTo>
                    <a:pt x="19" y="14"/>
                    <a:pt x="26" y="8"/>
                    <a:pt x="33" y="6"/>
                  </a:cubicBezTo>
                  <a:cubicBezTo>
                    <a:pt x="50" y="0"/>
                    <a:pt x="69" y="9"/>
                    <a:pt x="75" y="26"/>
                  </a:cubicBezTo>
                  <a:cubicBezTo>
                    <a:pt x="80" y="41"/>
                    <a:pt x="74" y="57"/>
                    <a:pt x="61" y="65"/>
                  </a:cubicBezTo>
                  <a:cubicBezTo>
                    <a:pt x="59" y="66"/>
                    <a:pt x="57" y="67"/>
                    <a:pt x="5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9" y="69"/>
                    <a:pt x="21" y="63"/>
                    <a:pt x="3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1" y="28"/>
                  </a:moveTo>
                  <a:cubicBezTo>
                    <a:pt x="10" y="30"/>
                    <a:pt x="9" y="31"/>
                    <a:pt x="8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2" y="46"/>
                    <a:pt x="2" y="48"/>
                    <a:pt x="4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5"/>
                    <a:pt x="60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10"/>
                    <a:pt x="21" y="15"/>
                    <a:pt x="15" y="23"/>
                  </a:cubicBezTo>
                  <a:cubicBezTo>
                    <a:pt x="13" y="24"/>
                    <a:pt x="12" y="26"/>
                    <a:pt x="11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9" name="Freeform 839"/>
            <p:cNvSpPr/>
            <p:nvPr/>
          </p:nvSpPr>
          <p:spPr bwMode="auto">
            <a:xfrm>
              <a:off x="3119981" y="6253253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0 h 6"/>
                <a:gd name="T6" fmla="*/ 6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3" y="6"/>
                    <a:pt x="1" y="5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0" name="Freeform 840"/>
            <p:cNvSpPr/>
            <p:nvPr/>
          </p:nvSpPr>
          <p:spPr bwMode="auto">
            <a:xfrm>
              <a:off x="3140619" y="630881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1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1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4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1" name="Freeform 841"/>
            <p:cNvSpPr/>
            <p:nvPr/>
          </p:nvSpPr>
          <p:spPr bwMode="auto">
            <a:xfrm>
              <a:off x="2975518" y="6265953"/>
              <a:ext cx="161925" cy="111125"/>
            </a:xfrm>
            <a:custGeom>
              <a:avLst/>
              <a:gdLst>
                <a:gd name="T0" fmla="*/ 1 w 38"/>
                <a:gd name="T1" fmla="*/ 26 h 26"/>
                <a:gd name="T2" fmla="*/ 0 w 38"/>
                <a:gd name="T3" fmla="*/ 26 h 26"/>
                <a:gd name="T4" fmla="*/ 0 w 38"/>
                <a:gd name="T5" fmla="*/ 25 h 26"/>
                <a:gd name="T6" fmla="*/ 37 w 38"/>
                <a:gd name="T7" fmla="*/ 0 h 26"/>
                <a:gd name="T8" fmla="*/ 38 w 38"/>
                <a:gd name="T9" fmla="*/ 0 h 26"/>
                <a:gd name="T10" fmla="*/ 37 w 38"/>
                <a:gd name="T11" fmla="*/ 1 h 26"/>
                <a:gd name="T12" fmla="*/ 1 w 38"/>
                <a:gd name="T13" fmla="*/ 26 h 26"/>
                <a:gd name="T14" fmla="*/ 1 w 38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6">
                  <a:moveTo>
                    <a:pt x="1" y="26"/>
                  </a:move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8" y="0"/>
                  </a:cubicBezTo>
                  <a:cubicBezTo>
                    <a:pt x="38" y="1"/>
                    <a:pt x="37" y="1"/>
                    <a:pt x="37" y="1"/>
                  </a:cubicBezTo>
                  <a:cubicBezTo>
                    <a:pt x="17" y="2"/>
                    <a:pt x="1" y="25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2" name="Freeform 842"/>
            <p:cNvSpPr/>
            <p:nvPr/>
          </p:nvSpPr>
          <p:spPr bwMode="auto">
            <a:xfrm>
              <a:off x="2975518" y="6316753"/>
              <a:ext cx="174625" cy="60325"/>
            </a:xfrm>
            <a:custGeom>
              <a:avLst/>
              <a:gdLst>
                <a:gd name="T0" fmla="*/ 1 w 41"/>
                <a:gd name="T1" fmla="*/ 14 h 14"/>
                <a:gd name="T2" fmla="*/ 0 w 41"/>
                <a:gd name="T3" fmla="*/ 14 h 14"/>
                <a:gd name="T4" fmla="*/ 0 w 41"/>
                <a:gd name="T5" fmla="*/ 13 h 14"/>
                <a:gd name="T6" fmla="*/ 41 w 41"/>
                <a:gd name="T7" fmla="*/ 0 h 14"/>
                <a:gd name="T8" fmla="*/ 41 w 41"/>
                <a:gd name="T9" fmla="*/ 1 h 14"/>
                <a:gd name="T10" fmla="*/ 41 w 41"/>
                <a:gd name="T11" fmla="*/ 1 h 14"/>
                <a:gd name="T12" fmla="*/ 1 w 41"/>
                <a:gd name="T13" fmla="*/ 14 h 14"/>
                <a:gd name="T14" fmla="*/ 1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1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5"/>
                    <a:pt x="33" y="1"/>
                    <a:pt x="41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3" name="Freeform 843"/>
            <p:cNvSpPr/>
            <p:nvPr/>
          </p:nvSpPr>
          <p:spPr bwMode="auto">
            <a:xfrm>
              <a:off x="2975518" y="6338978"/>
              <a:ext cx="190500" cy="38100"/>
            </a:xfrm>
            <a:custGeom>
              <a:avLst/>
              <a:gdLst>
                <a:gd name="T0" fmla="*/ 44 w 45"/>
                <a:gd name="T1" fmla="*/ 9 h 9"/>
                <a:gd name="T2" fmla="*/ 44 w 45"/>
                <a:gd name="T3" fmla="*/ 9 h 9"/>
                <a:gd name="T4" fmla="*/ 1 w 45"/>
                <a:gd name="T5" fmla="*/ 9 h 9"/>
                <a:gd name="T6" fmla="*/ 0 w 45"/>
                <a:gd name="T7" fmla="*/ 9 h 9"/>
                <a:gd name="T8" fmla="*/ 0 w 45"/>
                <a:gd name="T9" fmla="*/ 8 h 9"/>
                <a:gd name="T10" fmla="*/ 45 w 45"/>
                <a:gd name="T11" fmla="*/ 8 h 9"/>
                <a:gd name="T12" fmla="*/ 45 w 45"/>
                <a:gd name="T13" fmla="*/ 9 h 9"/>
                <a:gd name="T14" fmla="*/ 44 w 45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9"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21" y="1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0"/>
                    <a:pt x="44" y="8"/>
                    <a:pt x="45" y="8"/>
                  </a:cubicBezTo>
                  <a:cubicBezTo>
                    <a:pt x="45" y="8"/>
                    <a:pt x="45" y="8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4" name="Freeform 844"/>
            <p:cNvSpPr/>
            <p:nvPr/>
          </p:nvSpPr>
          <p:spPr bwMode="auto">
            <a:xfrm>
              <a:off x="3158081" y="6367553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6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5" name="Freeform 845"/>
            <p:cNvSpPr>
              <a:spLocks noEditPoints="1"/>
            </p:cNvSpPr>
            <p:nvPr/>
          </p:nvSpPr>
          <p:spPr bwMode="auto">
            <a:xfrm>
              <a:off x="2946943" y="6377078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4 h 75"/>
                <a:gd name="T8" fmla="*/ 30 w 69"/>
                <a:gd name="T9" fmla="*/ 4 h 75"/>
                <a:gd name="T10" fmla="*/ 36 w 69"/>
                <a:gd name="T11" fmla="*/ 6 h 75"/>
                <a:gd name="T12" fmla="*/ 58 w 69"/>
                <a:gd name="T13" fmla="*/ 19 h 75"/>
                <a:gd name="T14" fmla="*/ 53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30 w 69"/>
                <a:gd name="T31" fmla="*/ 5 h 75"/>
                <a:gd name="T32" fmla="*/ 23 w 69"/>
                <a:gd name="T33" fmla="*/ 4 h 75"/>
                <a:gd name="T34" fmla="*/ 12 w 69"/>
                <a:gd name="T35" fmla="*/ 3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2 w 69"/>
                <a:gd name="T43" fmla="*/ 64 h 75"/>
                <a:gd name="T44" fmla="*/ 56 w 69"/>
                <a:gd name="T45" fmla="*/ 20 h 75"/>
                <a:gd name="T46" fmla="*/ 36 w 69"/>
                <a:gd name="T47" fmla="*/ 7 h 75"/>
                <a:gd name="T48" fmla="*/ 30 w 69"/>
                <a:gd name="T49" fmla="*/ 5 h 75"/>
                <a:gd name="T50" fmla="*/ 7 w 69"/>
                <a:gd name="T51" fmla="*/ 60 h 75"/>
                <a:gd name="T52" fmla="*/ 7 w 69"/>
                <a:gd name="T53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2"/>
                    <a:pt x="10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6"/>
                  </a:cubicBezTo>
                  <a:cubicBezTo>
                    <a:pt x="46" y="9"/>
                    <a:pt x="54" y="14"/>
                    <a:pt x="58" y="19"/>
                  </a:cubicBezTo>
                  <a:cubicBezTo>
                    <a:pt x="69" y="33"/>
                    <a:pt x="67" y="54"/>
                    <a:pt x="53" y="65"/>
                  </a:cubicBezTo>
                  <a:cubicBezTo>
                    <a:pt x="41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1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lose/>
                  <a:moveTo>
                    <a:pt x="30" y="5"/>
                  </a:moveTo>
                  <a:cubicBezTo>
                    <a:pt x="28" y="5"/>
                    <a:pt x="26" y="5"/>
                    <a:pt x="23" y="4"/>
                  </a:cubicBezTo>
                  <a:cubicBezTo>
                    <a:pt x="19" y="3"/>
                    <a:pt x="15" y="2"/>
                    <a:pt x="12" y="3"/>
                  </a:cubicBezTo>
                  <a:cubicBezTo>
                    <a:pt x="9" y="3"/>
                    <a:pt x="8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1"/>
                    <a:pt x="11" y="62"/>
                    <a:pt x="12" y="63"/>
                  </a:cubicBezTo>
                  <a:cubicBezTo>
                    <a:pt x="24" y="73"/>
                    <a:pt x="40" y="73"/>
                    <a:pt x="52" y="64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7"/>
                    <a:pt x="32" y="6"/>
                    <a:pt x="30" y="5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6" name="Freeform 846"/>
            <p:cNvSpPr/>
            <p:nvPr/>
          </p:nvSpPr>
          <p:spPr bwMode="auto">
            <a:xfrm>
              <a:off x="3115219" y="6491378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7" name="Freeform 847"/>
            <p:cNvSpPr/>
            <p:nvPr/>
          </p:nvSpPr>
          <p:spPr bwMode="auto">
            <a:xfrm>
              <a:off x="3069181" y="6529478"/>
              <a:ext cx="25400" cy="25400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8" name="Freeform 848"/>
            <p:cNvSpPr/>
            <p:nvPr/>
          </p:nvSpPr>
          <p:spPr bwMode="auto">
            <a:xfrm>
              <a:off x="2972343" y="6389778"/>
              <a:ext cx="155575" cy="114300"/>
            </a:xfrm>
            <a:custGeom>
              <a:avLst/>
              <a:gdLst>
                <a:gd name="T0" fmla="*/ 36 w 37"/>
                <a:gd name="T1" fmla="*/ 27 h 27"/>
                <a:gd name="T2" fmla="*/ 35 w 37"/>
                <a:gd name="T3" fmla="*/ 27 h 27"/>
                <a:gd name="T4" fmla="*/ 0 w 37"/>
                <a:gd name="T5" fmla="*/ 2 h 27"/>
                <a:gd name="T6" fmla="*/ 0 w 37"/>
                <a:gd name="T7" fmla="*/ 1 h 27"/>
                <a:gd name="T8" fmla="*/ 1 w 37"/>
                <a:gd name="T9" fmla="*/ 0 h 27"/>
                <a:gd name="T10" fmla="*/ 36 w 37"/>
                <a:gd name="T11" fmla="*/ 27 h 27"/>
                <a:gd name="T12" fmla="*/ 36 w 37"/>
                <a:gd name="T13" fmla="*/ 27 h 27"/>
                <a:gd name="T14" fmla="*/ 36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6" y="27"/>
                  </a:moveTo>
                  <a:cubicBezTo>
                    <a:pt x="36" y="27"/>
                    <a:pt x="35" y="27"/>
                    <a:pt x="35" y="27"/>
                  </a:cubicBezTo>
                  <a:cubicBezTo>
                    <a:pt x="27" y="9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1"/>
                    <a:pt x="28" y="8"/>
                    <a:pt x="36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9" name="Freeform 849"/>
            <p:cNvSpPr/>
            <p:nvPr/>
          </p:nvSpPr>
          <p:spPr bwMode="auto">
            <a:xfrm>
              <a:off x="2972343" y="6389778"/>
              <a:ext cx="109538" cy="147638"/>
            </a:xfrm>
            <a:custGeom>
              <a:avLst/>
              <a:gdLst>
                <a:gd name="T0" fmla="*/ 25 w 26"/>
                <a:gd name="T1" fmla="*/ 35 h 35"/>
                <a:gd name="T2" fmla="*/ 25 w 26"/>
                <a:gd name="T3" fmla="*/ 35 h 35"/>
                <a:gd name="T4" fmla="*/ 0 w 26"/>
                <a:gd name="T5" fmla="*/ 1 h 35"/>
                <a:gd name="T6" fmla="*/ 0 w 26"/>
                <a:gd name="T7" fmla="*/ 1 h 35"/>
                <a:gd name="T8" fmla="*/ 1 w 26"/>
                <a:gd name="T9" fmla="*/ 1 h 35"/>
                <a:gd name="T10" fmla="*/ 26 w 26"/>
                <a:gd name="T11" fmla="*/ 34 h 35"/>
                <a:gd name="T12" fmla="*/ 26 w 26"/>
                <a:gd name="T13" fmla="*/ 35 h 35"/>
                <a:gd name="T14" fmla="*/ 25 w 26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5">
                  <a:moveTo>
                    <a:pt x="25" y="35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2" y="28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6"/>
                    <a:pt x="23" y="27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0" name="Freeform 850"/>
            <p:cNvSpPr/>
            <p:nvPr/>
          </p:nvSpPr>
          <p:spPr bwMode="auto">
            <a:xfrm>
              <a:off x="2972343" y="6389778"/>
              <a:ext cx="66675" cy="182563"/>
            </a:xfrm>
            <a:custGeom>
              <a:avLst/>
              <a:gdLst>
                <a:gd name="T0" fmla="*/ 15 w 16"/>
                <a:gd name="T1" fmla="*/ 43 h 43"/>
                <a:gd name="T2" fmla="*/ 14 w 16"/>
                <a:gd name="T3" fmla="*/ 42 h 43"/>
                <a:gd name="T4" fmla="*/ 0 w 16"/>
                <a:gd name="T5" fmla="*/ 1 h 43"/>
                <a:gd name="T6" fmla="*/ 0 w 16"/>
                <a:gd name="T7" fmla="*/ 1 h 43"/>
                <a:gd name="T8" fmla="*/ 1 w 16"/>
                <a:gd name="T9" fmla="*/ 1 h 43"/>
                <a:gd name="T10" fmla="*/ 16 w 16"/>
                <a:gd name="T11" fmla="*/ 42 h 43"/>
                <a:gd name="T12" fmla="*/ 15 w 16"/>
                <a:gd name="T13" fmla="*/ 43 h 43"/>
                <a:gd name="T14" fmla="*/ 15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5" y="43"/>
                  </a:moveTo>
                  <a:cubicBezTo>
                    <a:pt x="15" y="43"/>
                    <a:pt x="14" y="43"/>
                    <a:pt x="14" y="42"/>
                  </a:cubicBezTo>
                  <a:cubicBezTo>
                    <a:pt x="14" y="42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7"/>
                    <a:pt x="16" y="42"/>
                    <a:pt x="16" y="42"/>
                  </a:cubicBezTo>
                  <a:cubicBezTo>
                    <a:pt x="16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1" name="Freeform 851"/>
            <p:cNvSpPr/>
            <p:nvPr/>
          </p:nvSpPr>
          <p:spPr bwMode="auto">
            <a:xfrm>
              <a:off x="3018381" y="6562816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1 h 6"/>
                <a:gd name="T4" fmla="*/ 5 w 6"/>
                <a:gd name="T5" fmla="*/ 2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2" name="Freeform 852"/>
            <p:cNvSpPr>
              <a:spLocks noEditPoints="1"/>
            </p:cNvSpPr>
            <p:nvPr/>
          </p:nvSpPr>
          <p:spPr bwMode="auto">
            <a:xfrm>
              <a:off x="2692943" y="6392953"/>
              <a:ext cx="295275" cy="314325"/>
            </a:xfrm>
            <a:custGeom>
              <a:avLst/>
              <a:gdLst>
                <a:gd name="T0" fmla="*/ 63 w 70"/>
                <a:gd name="T1" fmla="*/ 1 h 74"/>
                <a:gd name="T2" fmla="*/ 66 w 70"/>
                <a:gd name="T3" fmla="*/ 4 h 74"/>
                <a:gd name="T4" fmla="*/ 69 w 70"/>
                <a:gd name="T5" fmla="*/ 16 h 74"/>
                <a:gd name="T6" fmla="*/ 70 w 70"/>
                <a:gd name="T7" fmla="*/ 22 h 74"/>
                <a:gd name="T8" fmla="*/ 70 w 70"/>
                <a:gd name="T9" fmla="*/ 22 h 74"/>
                <a:gd name="T10" fmla="*/ 70 w 70"/>
                <a:gd name="T11" fmla="*/ 29 h 74"/>
                <a:gd name="T12" fmla="*/ 65 w 70"/>
                <a:gd name="T13" fmla="*/ 54 h 74"/>
                <a:gd name="T14" fmla="*/ 19 w 70"/>
                <a:gd name="T15" fmla="*/ 64 h 74"/>
                <a:gd name="T16" fmla="*/ 6 w 70"/>
                <a:gd name="T17" fmla="*/ 25 h 74"/>
                <a:gd name="T18" fmla="*/ 9 w 70"/>
                <a:gd name="T19" fmla="*/ 19 h 74"/>
                <a:gd name="T20" fmla="*/ 9 w 70"/>
                <a:gd name="T21" fmla="*/ 19 h 74"/>
                <a:gd name="T22" fmla="*/ 9 w 70"/>
                <a:gd name="T23" fmla="*/ 19 h 74"/>
                <a:gd name="T24" fmla="*/ 60 w 70"/>
                <a:gd name="T25" fmla="*/ 0 h 74"/>
                <a:gd name="T26" fmla="*/ 60 w 70"/>
                <a:gd name="T27" fmla="*/ 0 h 74"/>
                <a:gd name="T28" fmla="*/ 63 w 70"/>
                <a:gd name="T29" fmla="*/ 1 h 74"/>
                <a:gd name="T30" fmla="*/ 68 w 70"/>
                <a:gd name="T31" fmla="*/ 23 h 74"/>
                <a:gd name="T32" fmla="*/ 67 w 70"/>
                <a:gd name="T33" fmla="*/ 16 h 74"/>
                <a:gd name="T34" fmla="*/ 65 w 70"/>
                <a:gd name="T35" fmla="*/ 5 h 74"/>
                <a:gd name="T36" fmla="*/ 60 w 70"/>
                <a:gd name="T37" fmla="*/ 1 h 74"/>
                <a:gd name="T38" fmla="*/ 10 w 70"/>
                <a:gd name="T39" fmla="*/ 20 h 74"/>
                <a:gd name="T40" fmla="*/ 7 w 70"/>
                <a:gd name="T41" fmla="*/ 26 h 74"/>
                <a:gd name="T42" fmla="*/ 20 w 70"/>
                <a:gd name="T43" fmla="*/ 63 h 74"/>
                <a:gd name="T44" fmla="*/ 63 w 70"/>
                <a:gd name="T45" fmla="*/ 53 h 74"/>
                <a:gd name="T46" fmla="*/ 68 w 70"/>
                <a:gd name="T47" fmla="*/ 29 h 74"/>
                <a:gd name="T48" fmla="*/ 68 w 70"/>
                <a:gd name="T49" fmla="*/ 23 h 74"/>
                <a:gd name="T50" fmla="*/ 9 w 70"/>
                <a:gd name="T51" fmla="*/ 20 h 74"/>
                <a:gd name="T52" fmla="*/ 9 w 70"/>
                <a:gd name="T5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4">
                  <a:moveTo>
                    <a:pt x="63" y="1"/>
                  </a:moveTo>
                  <a:cubicBezTo>
                    <a:pt x="64" y="1"/>
                    <a:pt x="65" y="2"/>
                    <a:pt x="66" y="4"/>
                  </a:cubicBezTo>
                  <a:cubicBezTo>
                    <a:pt x="68" y="7"/>
                    <a:pt x="68" y="12"/>
                    <a:pt x="69" y="16"/>
                  </a:cubicBezTo>
                  <a:cubicBezTo>
                    <a:pt x="69" y="18"/>
                    <a:pt x="69" y="21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5"/>
                    <a:pt x="70" y="27"/>
                    <a:pt x="70" y="29"/>
                  </a:cubicBezTo>
                  <a:cubicBezTo>
                    <a:pt x="70" y="39"/>
                    <a:pt x="68" y="48"/>
                    <a:pt x="65" y="54"/>
                  </a:cubicBezTo>
                  <a:cubicBezTo>
                    <a:pt x="55" y="69"/>
                    <a:pt x="35" y="74"/>
                    <a:pt x="19" y="64"/>
                  </a:cubicBezTo>
                  <a:cubicBezTo>
                    <a:pt x="6" y="56"/>
                    <a:pt x="0" y="40"/>
                    <a:pt x="6" y="25"/>
                  </a:cubicBezTo>
                  <a:cubicBezTo>
                    <a:pt x="6" y="23"/>
                    <a:pt x="7" y="21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1" y="9"/>
                    <a:pt x="38" y="2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1"/>
                  </a:cubicBezTo>
                  <a:close/>
                  <a:moveTo>
                    <a:pt x="68" y="23"/>
                  </a:moveTo>
                  <a:cubicBezTo>
                    <a:pt x="67" y="21"/>
                    <a:pt x="67" y="19"/>
                    <a:pt x="67" y="16"/>
                  </a:cubicBezTo>
                  <a:cubicBezTo>
                    <a:pt x="66" y="12"/>
                    <a:pt x="66" y="8"/>
                    <a:pt x="65" y="5"/>
                  </a:cubicBezTo>
                  <a:cubicBezTo>
                    <a:pt x="63" y="3"/>
                    <a:pt x="62" y="1"/>
                    <a:pt x="60" y="1"/>
                  </a:cubicBezTo>
                  <a:cubicBezTo>
                    <a:pt x="38" y="4"/>
                    <a:pt x="22" y="10"/>
                    <a:pt x="10" y="20"/>
                  </a:cubicBezTo>
                  <a:cubicBezTo>
                    <a:pt x="9" y="22"/>
                    <a:pt x="8" y="24"/>
                    <a:pt x="7" y="26"/>
                  </a:cubicBezTo>
                  <a:cubicBezTo>
                    <a:pt x="2" y="39"/>
                    <a:pt x="8" y="55"/>
                    <a:pt x="20" y="63"/>
                  </a:cubicBezTo>
                  <a:cubicBezTo>
                    <a:pt x="35" y="72"/>
                    <a:pt x="54" y="67"/>
                    <a:pt x="63" y="53"/>
                  </a:cubicBezTo>
                  <a:cubicBezTo>
                    <a:pt x="66" y="47"/>
                    <a:pt x="68" y="39"/>
                    <a:pt x="68" y="29"/>
                  </a:cubicBezTo>
                  <a:cubicBezTo>
                    <a:pt x="68" y="27"/>
                    <a:pt x="68" y="25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3" name="Freeform 853"/>
            <p:cNvSpPr/>
            <p:nvPr/>
          </p:nvSpPr>
          <p:spPr bwMode="auto">
            <a:xfrm>
              <a:off x="2886618" y="6562816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5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1"/>
                    <a:pt x="3" y="0"/>
                    <a:pt x="4" y="1"/>
                  </a:cubicBezTo>
                  <a:cubicBezTo>
                    <a:pt x="6" y="2"/>
                    <a:pt x="6" y="3"/>
                    <a:pt x="5" y="5"/>
                  </a:cubicBezTo>
                  <a:cubicBezTo>
                    <a:pt x="4" y="6"/>
                    <a:pt x="3" y="6"/>
                    <a:pt x="2" y="5"/>
                  </a:cubicBezTo>
                  <a:cubicBezTo>
                    <a:pt x="0" y="5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4" name="Freeform 854"/>
            <p:cNvSpPr/>
            <p:nvPr/>
          </p:nvSpPr>
          <p:spPr bwMode="auto">
            <a:xfrm>
              <a:off x="2835818" y="653424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5" name="Freeform 855"/>
            <p:cNvSpPr/>
            <p:nvPr/>
          </p:nvSpPr>
          <p:spPr bwMode="auto">
            <a:xfrm>
              <a:off x="2896143" y="6392953"/>
              <a:ext cx="66675" cy="182563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1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1" y="43"/>
                    <a:pt x="0" y="43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6" name="Freeform 856"/>
            <p:cNvSpPr/>
            <p:nvPr/>
          </p:nvSpPr>
          <p:spPr bwMode="auto">
            <a:xfrm>
              <a:off x="2848518" y="6392953"/>
              <a:ext cx="106363" cy="153988"/>
            </a:xfrm>
            <a:custGeom>
              <a:avLst/>
              <a:gdLst>
                <a:gd name="T0" fmla="*/ 1 w 25"/>
                <a:gd name="T1" fmla="*/ 36 h 36"/>
                <a:gd name="T2" fmla="*/ 1 w 25"/>
                <a:gd name="T3" fmla="*/ 36 h 36"/>
                <a:gd name="T4" fmla="*/ 1 w 25"/>
                <a:gd name="T5" fmla="*/ 35 h 36"/>
                <a:gd name="T6" fmla="*/ 24 w 25"/>
                <a:gd name="T7" fmla="*/ 0 h 36"/>
                <a:gd name="T8" fmla="*/ 25 w 25"/>
                <a:gd name="T9" fmla="*/ 0 h 36"/>
                <a:gd name="T10" fmla="*/ 25 w 25"/>
                <a:gd name="T11" fmla="*/ 1 h 36"/>
                <a:gd name="T12" fmla="*/ 2 w 25"/>
                <a:gd name="T13" fmla="*/ 36 h 36"/>
                <a:gd name="T14" fmla="*/ 1 w 2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6"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5"/>
                    <a:pt x="1" y="35"/>
                  </a:cubicBezTo>
                  <a:cubicBezTo>
                    <a:pt x="6" y="30"/>
                    <a:pt x="14" y="18"/>
                    <a:pt x="24" y="0"/>
                  </a:cubicBezTo>
                  <a:cubicBezTo>
                    <a:pt x="24" y="0"/>
                    <a:pt x="24" y="0"/>
                    <a:pt x="25" y="0"/>
                  </a:cubicBezTo>
                  <a:cubicBezTo>
                    <a:pt x="25" y="0"/>
                    <a:pt x="25" y="0"/>
                    <a:pt x="25" y="1"/>
                  </a:cubicBezTo>
                  <a:cubicBezTo>
                    <a:pt x="15" y="19"/>
                    <a:pt x="7" y="30"/>
                    <a:pt x="2" y="36"/>
                  </a:cubicBezTo>
                  <a:cubicBezTo>
                    <a:pt x="1" y="36"/>
                    <a:pt x="1" y="36"/>
                    <a:pt x="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7" name="Freeform 857"/>
            <p:cNvSpPr/>
            <p:nvPr/>
          </p:nvSpPr>
          <p:spPr bwMode="auto">
            <a:xfrm>
              <a:off x="2807243" y="6392953"/>
              <a:ext cx="147638" cy="119063"/>
            </a:xfrm>
            <a:custGeom>
              <a:avLst/>
              <a:gdLst>
                <a:gd name="T0" fmla="*/ 0 w 35"/>
                <a:gd name="T1" fmla="*/ 28 h 28"/>
                <a:gd name="T2" fmla="*/ 0 w 35"/>
                <a:gd name="T3" fmla="*/ 28 h 28"/>
                <a:gd name="T4" fmla="*/ 0 w 35"/>
                <a:gd name="T5" fmla="*/ 27 h 28"/>
                <a:gd name="T6" fmla="*/ 34 w 35"/>
                <a:gd name="T7" fmla="*/ 0 h 28"/>
                <a:gd name="T8" fmla="*/ 35 w 35"/>
                <a:gd name="T9" fmla="*/ 0 h 28"/>
                <a:gd name="T10" fmla="*/ 35 w 35"/>
                <a:gd name="T11" fmla="*/ 1 h 28"/>
                <a:gd name="T12" fmla="*/ 1 w 35"/>
                <a:gd name="T13" fmla="*/ 28 h 28"/>
                <a:gd name="T14" fmla="*/ 0 w 3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24" y="19"/>
                    <a:pt x="34" y="0"/>
                  </a:cubicBezTo>
                  <a:cubicBezTo>
                    <a:pt x="34" y="0"/>
                    <a:pt x="34" y="0"/>
                    <a:pt x="35" y="0"/>
                  </a:cubicBezTo>
                  <a:cubicBezTo>
                    <a:pt x="35" y="0"/>
                    <a:pt x="35" y="0"/>
                    <a:pt x="35" y="1"/>
                  </a:cubicBezTo>
                  <a:cubicBezTo>
                    <a:pt x="24" y="20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8" name="Freeform 858"/>
            <p:cNvSpPr/>
            <p:nvPr/>
          </p:nvSpPr>
          <p:spPr bwMode="auto">
            <a:xfrm>
              <a:off x="2785018" y="6499315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5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0"/>
                    <a:pt x="3" y="0"/>
                    <a:pt x="5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9" name="Freeform 859"/>
            <p:cNvSpPr>
              <a:spLocks noEditPoints="1"/>
            </p:cNvSpPr>
            <p:nvPr/>
          </p:nvSpPr>
          <p:spPr bwMode="auto">
            <a:xfrm>
              <a:off x="2611981" y="6184990"/>
              <a:ext cx="334963" cy="285750"/>
            </a:xfrm>
            <a:custGeom>
              <a:avLst/>
              <a:gdLst>
                <a:gd name="T0" fmla="*/ 79 w 79"/>
                <a:gd name="T1" fmla="*/ 47 h 67"/>
                <a:gd name="T2" fmla="*/ 77 w 79"/>
                <a:gd name="T3" fmla="*/ 50 h 67"/>
                <a:gd name="T4" fmla="*/ 66 w 79"/>
                <a:gd name="T5" fmla="*/ 57 h 67"/>
                <a:gd name="T6" fmla="*/ 61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6 h 67"/>
                <a:gd name="T14" fmla="*/ 4 w 79"/>
                <a:gd name="T15" fmla="*/ 26 h 67"/>
                <a:gd name="T16" fmla="*/ 37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4 w 79"/>
                <a:gd name="T23" fmla="*/ 1 h 67"/>
                <a:gd name="T24" fmla="*/ 79 w 79"/>
                <a:gd name="T25" fmla="*/ 43 h 67"/>
                <a:gd name="T26" fmla="*/ 79 w 79"/>
                <a:gd name="T27" fmla="*/ 43 h 67"/>
                <a:gd name="T28" fmla="*/ 79 w 79"/>
                <a:gd name="T29" fmla="*/ 47 h 67"/>
                <a:gd name="T30" fmla="*/ 60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7 w 79"/>
                <a:gd name="T41" fmla="*/ 2 h 67"/>
                <a:gd name="T42" fmla="*/ 6 w 79"/>
                <a:gd name="T43" fmla="*/ 27 h 67"/>
                <a:gd name="T44" fmla="*/ 30 w 79"/>
                <a:gd name="T45" fmla="*/ 64 h 67"/>
                <a:gd name="T46" fmla="*/ 54 w 79"/>
                <a:gd name="T47" fmla="*/ 61 h 67"/>
                <a:gd name="T48" fmla="*/ 60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7"/>
                  </a:moveTo>
                  <a:cubicBezTo>
                    <a:pt x="79" y="48"/>
                    <a:pt x="78" y="49"/>
                    <a:pt x="77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2"/>
                    <a:pt x="54" y="62"/>
                  </a:cubicBezTo>
                  <a:cubicBezTo>
                    <a:pt x="45" y="66"/>
                    <a:pt x="36" y="67"/>
                    <a:pt x="29" y="66"/>
                  </a:cubicBezTo>
                  <a:cubicBezTo>
                    <a:pt x="12" y="62"/>
                    <a:pt x="0" y="44"/>
                    <a:pt x="4" y="26"/>
                  </a:cubicBezTo>
                  <a:cubicBezTo>
                    <a:pt x="7" y="11"/>
                    <a:pt x="21" y="0"/>
                    <a:pt x="37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7" y="9"/>
                    <a:pt x="69" y="23"/>
                    <a:pt x="79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79" y="44"/>
                    <a:pt x="79" y="46"/>
                    <a:pt x="79" y="47"/>
                  </a:cubicBezTo>
                  <a:close/>
                  <a:moveTo>
                    <a:pt x="60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2"/>
                    <a:pt x="75" y="49"/>
                  </a:cubicBezTo>
                  <a:cubicBezTo>
                    <a:pt x="77" y="47"/>
                    <a:pt x="78" y="46"/>
                    <a:pt x="77" y="44"/>
                  </a:cubicBezTo>
                  <a:cubicBezTo>
                    <a:pt x="68" y="24"/>
                    <a:pt x="56" y="10"/>
                    <a:pt x="43" y="3"/>
                  </a:cubicBezTo>
                  <a:cubicBezTo>
                    <a:pt x="41" y="3"/>
                    <a:pt x="39" y="2"/>
                    <a:pt x="37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4"/>
                    <a:pt x="13" y="60"/>
                    <a:pt x="30" y="64"/>
                  </a:cubicBezTo>
                  <a:cubicBezTo>
                    <a:pt x="36" y="65"/>
                    <a:pt x="44" y="64"/>
                    <a:pt x="54" y="61"/>
                  </a:cubicBezTo>
                  <a:cubicBezTo>
                    <a:pt x="56" y="60"/>
                    <a:pt x="58" y="59"/>
                    <a:pt x="60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0" name="Freeform 860"/>
            <p:cNvSpPr/>
            <p:nvPr/>
          </p:nvSpPr>
          <p:spPr bwMode="auto">
            <a:xfrm>
              <a:off x="2743743" y="6377078"/>
              <a:ext cx="25400" cy="20638"/>
            </a:xfrm>
            <a:custGeom>
              <a:avLst/>
              <a:gdLst>
                <a:gd name="T0" fmla="*/ 4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1" name="Freeform 861"/>
            <p:cNvSpPr/>
            <p:nvPr/>
          </p:nvSpPr>
          <p:spPr bwMode="auto">
            <a:xfrm>
              <a:off x="2756443" y="6316753"/>
              <a:ext cx="25400" cy="22225"/>
            </a:xfrm>
            <a:custGeom>
              <a:avLst/>
              <a:gdLst>
                <a:gd name="T0" fmla="*/ 4 w 6"/>
                <a:gd name="T1" fmla="*/ 0 h 5"/>
                <a:gd name="T2" fmla="*/ 6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2" name="Freeform 862"/>
            <p:cNvSpPr/>
            <p:nvPr/>
          </p:nvSpPr>
          <p:spPr bwMode="auto">
            <a:xfrm>
              <a:off x="2756443" y="6372315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4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1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2" y="7"/>
                    <a:pt x="6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9" y="12"/>
                    <a:pt x="44" y="0"/>
                    <a:pt x="44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32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3" name="Freeform 863"/>
            <p:cNvSpPr/>
            <p:nvPr/>
          </p:nvSpPr>
          <p:spPr bwMode="auto">
            <a:xfrm>
              <a:off x="2769143" y="6329453"/>
              <a:ext cx="177800" cy="47625"/>
            </a:xfrm>
            <a:custGeom>
              <a:avLst/>
              <a:gdLst>
                <a:gd name="T0" fmla="*/ 42 w 42"/>
                <a:gd name="T1" fmla="*/ 11 h 11"/>
                <a:gd name="T2" fmla="*/ 41 w 42"/>
                <a:gd name="T3" fmla="*/ 11 h 11"/>
                <a:gd name="T4" fmla="*/ 1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2 w 42"/>
                <a:gd name="T11" fmla="*/ 10 h 11"/>
                <a:gd name="T12" fmla="*/ 42 w 42"/>
                <a:gd name="T13" fmla="*/ 11 h 11"/>
                <a:gd name="T14" fmla="*/ 42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11"/>
                  </a:moveTo>
                  <a:cubicBezTo>
                    <a:pt x="42" y="11"/>
                    <a:pt x="41" y="11"/>
                    <a:pt x="41" y="11"/>
                  </a:cubicBezTo>
                  <a:cubicBezTo>
                    <a:pt x="21" y="8"/>
                    <a:pt x="7" y="4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3"/>
                    <a:pt x="21" y="7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4" name="Freeform 864"/>
            <p:cNvSpPr/>
            <p:nvPr/>
          </p:nvSpPr>
          <p:spPr bwMode="auto">
            <a:xfrm>
              <a:off x="2785018" y="6275478"/>
              <a:ext cx="161925" cy="101600"/>
            </a:xfrm>
            <a:custGeom>
              <a:avLst/>
              <a:gdLst>
                <a:gd name="T0" fmla="*/ 38 w 38"/>
                <a:gd name="T1" fmla="*/ 24 h 24"/>
                <a:gd name="T2" fmla="*/ 37 w 38"/>
                <a:gd name="T3" fmla="*/ 24 h 24"/>
                <a:gd name="T4" fmla="*/ 0 w 38"/>
                <a:gd name="T5" fmla="*/ 1 h 24"/>
                <a:gd name="T6" fmla="*/ 0 w 38"/>
                <a:gd name="T7" fmla="*/ 0 h 24"/>
                <a:gd name="T8" fmla="*/ 1 w 38"/>
                <a:gd name="T9" fmla="*/ 0 h 24"/>
                <a:gd name="T10" fmla="*/ 38 w 38"/>
                <a:gd name="T11" fmla="*/ 23 h 24"/>
                <a:gd name="T12" fmla="*/ 38 w 38"/>
                <a:gd name="T13" fmla="*/ 24 h 24"/>
                <a:gd name="T14" fmla="*/ 38 w 38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38" y="24"/>
                    <a:pt x="38" y="24"/>
                    <a:pt x="37" y="24"/>
                  </a:cubicBezTo>
                  <a:cubicBezTo>
                    <a:pt x="16" y="2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7" y="20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5" name="Freeform 865"/>
            <p:cNvSpPr/>
            <p:nvPr/>
          </p:nvSpPr>
          <p:spPr bwMode="auto">
            <a:xfrm>
              <a:off x="2772318" y="6258015"/>
              <a:ext cx="22225" cy="25400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3 h 6"/>
                <a:gd name="T4" fmla="*/ 2 w 5"/>
                <a:gd name="T5" fmla="*/ 5 h 6"/>
                <a:gd name="T6" fmla="*/ 0 w 5"/>
                <a:gd name="T7" fmla="*/ 2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5" y="2"/>
                    <a:pt x="5" y="3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4142096" y="5747766"/>
            <a:ext cx="499876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90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1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2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3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4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5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6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7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8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9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0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1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2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3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4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5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6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7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8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9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0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1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2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3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4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5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6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7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8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9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0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1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2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3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4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5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pPr fontAlgn="auto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任意多边形 430"/>
          <p:cNvSpPr/>
          <p:nvPr/>
        </p:nvSpPr>
        <p:spPr>
          <a:xfrm>
            <a:off x="0" y="549275"/>
            <a:ext cx="879475" cy="339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67" y="0"/>
              </a:cxn>
              <a:cxn ang="0">
                <a:pos x="812340" y="0"/>
              </a:cxn>
              <a:cxn ang="0">
                <a:pos x="871606" y="59452"/>
              </a:cxn>
              <a:cxn ang="0">
                <a:pos x="829273" y="114657"/>
              </a:cxn>
              <a:cxn ang="0">
                <a:pos x="689573" y="114657"/>
              </a:cxn>
              <a:cxn ang="0">
                <a:pos x="630306" y="174109"/>
              </a:cxn>
              <a:cxn ang="0">
                <a:pos x="689573" y="233561"/>
              </a:cxn>
              <a:cxn ang="0">
                <a:pos x="858906" y="233561"/>
              </a:cxn>
              <a:cxn ang="0">
                <a:pos x="880073" y="280273"/>
              </a:cxn>
              <a:cxn ang="0">
                <a:pos x="820806" y="339725"/>
              </a:cxn>
              <a:cxn ang="0">
                <a:pos x="123174" y="339725"/>
              </a:cxn>
              <a:cxn ang="0">
                <a:pos x="0" y="339725"/>
              </a:cxn>
              <a:cxn ang="0">
                <a:pos x="0" y="233473"/>
              </a:cxn>
              <a:cxn ang="0">
                <a:pos x="23087" y="229049"/>
              </a:cxn>
              <a:cxn ang="0">
                <a:pos x="58806" y="174109"/>
              </a:cxn>
              <a:cxn ang="0">
                <a:pos x="23087" y="119169"/>
              </a:cxn>
              <a:cxn ang="0">
                <a:pos x="0" y="114746"/>
              </a:cxn>
            </a:cxnLst>
            <a:pathLst>
              <a:path w="880073" h="339725">
                <a:moveTo>
                  <a:pt x="0" y="0"/>
                </a:moveTo>
                <a:lnTo>
                  <a:pt x="34067" y="0"/>
                </a:lnTo>
                <a:cubicBezTo>
                  <a:pt x="223377" y="0"/>
                  <a:pt x="475789" y="0"/>
                  <a:pt x="812340" y="0"/>
                </a:cubicBezTo>
                <a:cubicBezTo>
                  <a:pt x="841973" y="0"/>
                  <a:pt x="871606" y="25479"/>
                  <a:pt x="871606" y="59452"/>
                </a:cubicBezTo>
                <a:cubicBezTo>
                  <a:pt x="871606" y="84931"/>
                  <a:pt x="854673" y="106164"/>
                  <a:pt x="829273" y="114657"/>
                </a:cubicBezTo>
                <a:cubicBezTo>
                  <a:pt x="829273" y="114657"/>
                  <a:pt x="829273" y="114657"/>
                  <a:pt x="689573" y="114657"/>
                </a:cubicBezTo>
                <a:cubicBezTo>
                  <a:pt x="655706" y="114657"/>
                  <a:pt x="630306" y="140137"/>
                  <a:pt x="630306" y="174109"/>
                </a:cubicBezTo>
                <a:cubicBezTo>
                  <a:pt x="630306" y="208082"/>
                  <a:pt x="655706" y="233561"/>
                  <a:pt x="689573" y="233561"/>
                </a:cubicBezTo>
                <a:cubicBezTo>
                  <a:pt x="689573" y="233561"/>
                  <a:pt x="689573" y="233561"/>
                  <a:pt x="858906" y="233561"/>
                </a:cubicBezTo>
                <a:cubicBezTo>
                  <a:pt x="871606" y="246301"/>
                  <a:pt x="880073" y="263287"/>
                  <a:pt x="880073" y="280273"/>
                </a:cubicBezTo>
                <a:cubicBezTo>
                  <a:pt x="880073" y="314246"/>
                  <a:pt x="854673" y="339725"/>
                  <a:pt x="820806" y="339725"/>
                </a:cubicBezTo>
                <a:cubicBezTo>
                  <a:pt x="820806" y="339725"/>
                  <a:pt x="820806" y="339725"/>
                  <a:pt x="123174" y="339725"/>
                </a:cubicBezTo>
                <a:lnTo>
                  <a:pt x="0" y="339725"/>
                </a:lnTo>
                <a:lnTo>
                  <a:pt x="0" y="233473"/>
                </a:lnTo>
                <a:lnTo>
                  <a:pt x="23087" y="229049"/>
                </a:lnTo>
                <a:cubicBezTo>
                  <a:pt x="44518" y="220290"/>
                  <a:pt x="58806" y="199588"/>
                  <a:pt x="58806" y="174109"/>
                </a:cubicBezTo>
                <a:cubicBezTo>
                  <a:pt x="58806" y="148630"/>
                  <a:pt x="44518" y="127928"/>
                  <a:pt x="23087" y="119169"/>
                </a:cubicBezTo>
                <a:lnTo>
                  <a:pt x="0" y="11474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0" name="Freeform 905"/>
          <p:cNvSpPr/>
          <p:nvPr/>
        </p:nvSpPr>
        <p:spPr>
          <a:xfrm>
            <a:off x="12503150" y="1625600"/>
            <a:ext cx="50800" cy="17463"/>
          </a:xfrm>
          <a:custGeom>
            <a:avLst/>
            <a:gdLst/>
            <a:ahLst/>
            <a:cxnLst>
              <a:cxn ang="0">
                <a:pos x="38100" y="4365"/>
              </a:cxn>
              <a:cxn ang="0">
                <a:pos x="4233" y="13097"/>
              </a:cxn>
              <a:cxn ang="0">
                <a:pos x="4233" y="13097"/>
              </a:cxn>
              <a:cxn ang="0">
                <a:pos x="0" y="17463"/>
              </a:cxn>
              <a:cxn ang="0">
                <a:pos x="50800" y="17463"/>
              </a:cxn>
              <a:cxn ang="0">
                <a:pos x="38100" y="4365"/>
              </a:cxn>
            </a:cxnLst>
            <a:pathLst>
              <a:path w="12" h="4">
                <a:moveTo>
                  <a:pt x="9" y="1"/>
                </a:moveTo>
                <a:cubicBezTo>
                  <a:pt x="7" y="0"/>
                  <a:pt x="4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1" y="1"/>
                  <a:pt x="9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1" name="任意多边形 432"/>
          <p:cNvSpPr/>
          <p:nvPr/>
        </p:nvSpPr>
        <p:spPr>
          <a:xfrm>
            <a:off x="11307763" y="1300163"/>
            <a:ext cx="884237" cy="342900"/>
          </a:xfrm>
          <a:custGeom>
            <a:avLst/>
            <a:gdLst/>
            <a:ahLst/>
            <a:cxnLst>
              <a:cxn ang="0">
                <a:pos x="59288" y="0"/>
              </a:cxn>
              <a:cxn ang="0">
                <a:pos x="781618" y="0"/>
              </a:cxn>
              <a:cxn ang="0">
                <a:pos x="884837" y="0"/>
              </a:cxn>
              <a:cxn ang="0">
                <a:pos x="884837" y="342900"/>
              </a:cxn>
              <a:cxn ang="0">
                <a:pos x="768758" y="342900"/>
              </a:cxn>
              <a:cxn ang="0">
                <a:pos x="567470" y="342900"/>
              </a:cxn>
              <a:cxn ang="0">
                <a:pos x="508182" y="283633"/>
              </a:cxn>
              <a:cxn ang="0">
                <a:pos x="529357" y="237067"/>
              </a:cxn>
              <a:cxn ang="0">
                <a:pos x="592880" y="237067"/>
              </a:cxn>
              <a:cxn ang="0">
                <a:pos x="652167" y="177800"/>
              </a:cxn>
              <a:cxn ang="0">
                <a:pos x="592880" y="118533"/>
              </a:cxn>
              <a:cxn ang="0">
                <a:pos x="42349" y="118533"/>
              </a:cxn>
              <a:cxn ang="0">
                <a:pos x="0" y="59267"/>
              </a:cxn>
              <a:cxn ang="0">
                <a:pos x="59288" y="0"/>
              </a:cxn>
            </a:cxnLst>
            <a:pathLst>
              <a:path w="884837" h="342900">
                <a:moveTo>
                  <a:pt x="59288" y="0"/>
                </a:moveTo>
                <a:cubicBezTo>
                  <a:pt x="59288" y="0"/>
                  <a:pt x="59288" y="0"/>
                  <a:pt x="781618" y="0"/>
                </a:cubicBezTo>
                <a:lnTo>
                  <a:pt x="884837" y="0"/>
                </a:lnTo>
                <a:lnTo>
                  <a:pt x="884837" y="342900"/>
                </a:lnTo>
                <a:lnTo>
                  <a:pt x="768758" y="342900"/>
                </a:lnTo>
                <a:cubicBezTo>
                  <a:pt x="710396" y="342900"/>
                  <a:pt x="643697" y="342900"/>
                  <a:pt x="567470" y="342900"/>
                </a:cubicBezTo>
                <a:cubicBezTo>
                  <a:pt x="533592" y="342900"/>
                  <a:pt x="508182" y="313267"/>
                  <a:pt x="508182" y="283633"/>
                </a:cubicBezTo>
                <a:cubicBezTo>
                  <a:pt x="508182" y="262467"/>
                  <a:pt x="516652" y="249767"/>
                  <a:pt x="529357" y="237067"/>
                </a:cubicBezTo>
                <a:cubicBezTo>
                  <a:pt x="529357" y="237067"/>
                  <a:pt x="529357" y="237067"/>
                  <a:pt x="592880" y="237067"/>
                </a:cubicBezTo>
                <a:cubicBezTo>
                  <a:pt x="626758" y="237067"/>
                  <a:pt x="652167" y="211667"/>
                  <a:pt x="652167" y="177800"/>
                </a:cubicBezTo>
                <a:cubicBezTo>
                  <a:pt x="652167" y="143933"/>
                  <a:pt x="626758" y="118533"/>
                  <a:pt x="592880" y="118533"/>
                </a:cubicBezTo>
                <a:cubicBezTo>
                  <a:pt x="592880" y="118533"/>
                  <a:pt x="592880" y="118533"/>
                  <a:pt x="42349" y="118533"/>
                </a:cubicBezTo>
                <a:cubicBezTo>
                  <a:pt x="16939" y="110067"/>
                  <a:pt x="0" y="88900"/>
                  <a:pt x="0" y="59267"/>
                </a:cubicBezTo>
                <a:cubicBezTo>
                  <a:pt x="0" y="25400"/>
                  <a:pt x="25409" y="0"/>
                  <a:pt x="59288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2" name="Freeform 907"/>
          <p:cNvSpPr/>
          <p:nvPr/>
        </p:nvSpPr>
        <p:spPr>
          <a:xfrm>
            <a:off x="12719050" y="1533525"/>
            <a:ext cx="58738" cy="28575"/>
          </a:xfrm>
          <a:custGeom>
            <a:avLst/>
            <a:gdLst/>
            <a:ahLst/>
            <a:cxnLst>
              <a:cxn ang="0">
                <a:pos x="46151" y="4082"/>
              </a:cxn>
              <a:cxn ang="0">
                <a:pos x="0" y="4082"/>
              </a:cxn>
              <a:cxn ang="0">
                <a:pos x="0" y="8164"/>
              </a:cxn>
              <a:cxn ang="0">
                <a:pos x="37760" y="28575"/>
              </a:cxn>
              <a:cxn ang="0">
                <a:pos x="58738" y="24492"/>
              </a:cxn>
              <a:cxn ang="0">
                <a:pos x="46151" y="4082"/>
              </a:cxn>
            </a:cxnLst>
            <a:pathLst>
              <a:path w="14" h="7">
                <a:moveTo>
                  <a:pt x="11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2"/>
                </a:cubicBezTo>
                <a:cubicBezTo>
                  <a:pt x="5" y="0"/>
                  <a:pt x="9" y="2"/>
                  <a:pt x="9" y="7"/>
                </a:cubicBezTo>
                <a:cubicBezTo>
                  <a:pt x="11" y="6"/>
                  <a:pt x="13" y="6"/>
                  <a:pt x="14" y="6"/>
                </a:cubicBezTo>
                <a:cubicBezTo>
                  <a:pt x="13" y="4"/>
                  <a:pt x="12" y="2"/>
                  <a:pt x="11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3" name="任意多边形 434"/>
          <p:cNvSpPr/>
          <p:nvPr/>
        </p:nvSpPr>
        <p:spPr>
          <a:xfrm>
            <a:off x="11668125" y="0"/>
            <a:ext cx="5238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3208" y="0"/>
              </a:cxn>
              <a:cxn ang="0">
                <a:pos x="523208" y="179384"/>
              </a:cxn>
              <a:cxn ang="0">
                <a:pos x="396342" y="179384"/>
              </a:cxn>
              <a:cxn ang="0">
                <a:pos x="353988" y="137051"/>
              </a:cxn>
              <a:cxn ang="0">
                <a:pos x="366694" y="107417"/>
              </a:cxn>
              <a:cxn ang="0">
                <a:pos x="413284" y="107417"/>
              </a:cxn>
              <a:cxn ang="0">
                <a:pos x="455639" y="65084"/>
              </a:cxn>
              <a:cxn ang="0">
                <a:pos x="413284" y="22751"/>
              </a:cxn>
              <a:cxn ang="0">
                <a:pos x="23620" y="22751"/>
              </a:cxn>
              <a:cxn ang="0">
                <a:pos x="2443" y="7934"/>
              </a:cxn>
            </a:cxnLst>
            <a:pathLst>
              <a:path w="523208" h="179384">
                <a:moveTo>
                  <a:pt x="0" y="0"/>
                </a:moveTo>
                <a:lnTo>
                  <a:pt x="523208" y="0"/>
                </a:lnTo>
                <a:lnTo>
                  <a:pt x="523208" y="179384"/>
                </a:lnTo>
                <a:lnTo>
                  <a:pt x="396342" y="179384"/>
                </a:lnTo>
                <a:cubicBezTo>
                  <a:pt x="370930" y="179384"/>
                  <a:pt x="353988" y="162451"/>
                  <a:pt x="353988" y="137051"/>
                </a:cubicBezTo>
                <a:cubicBezTo>
                  <a:pt x="353988" y="124351"/>
                  <a:pt x="358223" y="115884"/>
                  <a:pt x="366694" y="107417"/>
                </a:cubicBezTo>
                <a:cubicBezTo>
                  <a:pt x="366694" y="107417"/>
                  <a:pt x="366694" y="107417"/>
                  <a:pt x="413284" y="107417"/>
                </a:cubicBezTo>
                <a:cubicBezTo>
                  <a:pt x="438697" y="107417"/>
                  <a:pt x="455639" y="86251"/>
                  <a:pt x="455639" y="65084"/>
                </a:cubicBezTo>
                <a:cubicBezTo>
                  <a:pt x="455639" y="39684"/>
                  <a:pt x="438697" y="22751"/>
                  <a:pt x="413284" y="22751"/>
                </a:cubicBezTo>
                <a:cubicBezTo>
                  <a:pt x="413284" y="22751"/>
                  <a:pt x="413284" y="22751"/>
                  <a:pt x="23620" y="22751"/>
                </a:cubicBezTo>
                <a:cubicBezTo>
                  <a:pt x="15149" y="20634"/>
                  <a:pt x="7737" y="15342"/>
                  <a:pt x="2443" y="79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4" name="Freeform 910"/>
          <p:cNvSpPr/>
          <p:nvPr/>
        </p:nvSpPr>
        <p:spPr>
          <a:xfrm>
            <a:off x="9383713" y="1068388"/>
            <a:ext cx="977900" cy="546100"/>
          </a:xfrm>
          <a:custGeom>
            <a:avLst/>
            <a:gdLst/>
            <a:ahLst/>
            <a:cxnLst>
              <a:cxn ang="0">
                <a:pos x="756206" y="4830"/>
              </a:cxn>
              <a:cxn ang="0">
                <a:pos x="751389" y="14490"/>
              </a:cxn>
              <a:cxn ang="0">
                <a:pos x="876621" y="159397"/>
              </a:cxn>
              <a:cxn ang="0">
                <a:pos x="804372" y="347777"/>
              </a:cxn>
              <a:cxn ang="0">
                <a:pos x="443127" y="352607"/>
              </a:cxn>
              <a:cxn ang="0">
                <a:pos x="130048" y="347777"/>
              </a:cxn>
              <a:cxn ang="0">
                <a:pos x="0" y="531326"/>
              </a:cxn>
              <a:cxn ang="0">
                <a:pos x="19266" y="531326"/>
              </a:cxn>
              <a:cxn ang="0">
                <a:pos x="158947" y="376758"/>
              </a:cxn>
              <a:cxn ang="0">
                <a:pos x="385328" y="396079"/>
              </a:cxn>
              <a:cxn ang="0">
                <a:pos x="756206" y="439551"/>
              </a:cxn>
              <a:cxn ang="0">
                <a:pos x="756206" y="4830"/>
              </a:cxn>
            </a:cxnLst>
            <a:pathLst>
              <a:path w="203" h="113">
                <a:moveTo>
                  <a:pt x="157" y="1"/>
                </a:moveTo>
                <a:cubicBezTo>
                  <a:pt x="155" y="0"/>
                  <a:pt x="154" y="3"/>
                  <a:pt x="156" y="3"/>
                </a:cubicBezTo>
                <a:cubicBezTo>
                  <a:pt x="169" y="9"/>
                  <a:pt x="178" y="18"/>
                  <a:pt x="182" y="33"/>
                </a:cubicBezTo>
                <a:cubicBezTo>
                  <a:pt x="185" y="48"/>
                  <a:pt x="179" y="63"/>
                  <a:pt x="167" y="72"/>
                </a:cubicBezTo>
                <a:cubicBezTo>
                  <a:pt x="145" y="88"/>
                  <a:pt x="116" y="79"/>
                  <a:pt x="92" y="73"/>
                </a:cubicBezTo>
                <a:cubicBezTo>
                  <a:pt x="71" y="67"/>
                  <a:pt x="48" y="62"/>
                  <a:pt x="27" y="72"/>
                </a:cubicBezTo>
                <a:cubicBezTo>
                  <a:pt x="11" y="79"/>
                  <a:pt x="0" y="92"/>
                  <a:pt x="0" y="110"/>
                </a:cubicBezTo>
                <a:cubicBezTo>
                  <a:pt x="0" y="113"/>
                  <a:pt x="4" y="113"/>
                  <a:pt x="4" y="110"/>
                </a:cubicBezTo>
                <a:cubicBezTo>
                  <a:pt x="5" y="95"/>
                  <a:pt x="19" y="83"/>
                  <a:pt x="33" y="78"/>
                </a:cubicBezTo>
                <a:cubicBezTo>
                  <a:pt x="49" y="74"/>
                  <a:pt x="65" y="78"/>
                  <a:pt x="80" y="82"/>
                </a:cubicBezTo>
                <a:cubicBezTo>
                  <a:pt x="105" y="89"/>
                  <a:pt x="131" y="99"/>
                  <a:pt x="157" y="91"/>
                </a:cubicBezTo>
                <a:cubicBezTo>
                  <a:pt x="201" y="78"/>
                  <a:pt x="203" y="13"/>
                  <a:pt x="157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5" name="Freeform 911"/>
          <p:cNvSpPr/>
          <p:nvPr/>
        </p:nvSpPr>
        <p:spPr>
          <a:xfrm>
            <a:off x="9950450" y="1146175"/>
            <a:ext cx="222250" cy="217488"/>
          </a:xfrm>
          <a:custGeom>
            <a:avLst/>
            <a:gdLst/>
            <a:ahLst/>
            <a:cxnLst>
              <a:cxn ang="0">
                <a:pos x="144980" y="4819"/>
              </a:cxn>
              <a:cxn ang="0">
                <a:pos x="82155" y="67473"/>
              </a:cxn>
              <a:cxn ang="0">
                <a:pos x="91820" y="67473"/>
              </a:cxn>
              <a:cxn ang="0">
                <a:pos x="149812" y="19278"/>
              </a:cxn>
              <a:cxn ang="0">
                <a:pos x="183641" y="81932"/>
              </a:cxn>
              <a:cxn ang="0">
                <a:pos x="154645" y="130128"/>
              </a:cxn>
              <a:cxn ang="0">
                <a:pos x="4832" y="86752"/>
              </a:cxn>
              <a:cxn ang="0">
                <a:pos x="0" y="86752"/>
              </a:cxn>
              <a:cxn ang="0">
                <a:pos x="212637" y="106030"/>
              </a:cxn>
              <a:cxn ang="0">
                <a:pos x="144980" y="4819"/>
              </a:cxn>
            </a:cxnLst>
            <a:pathLst>
              <a:path w="46" h="45">
                <a:moveTo>
                  <a:pt x="30" y="1"/>
                </a:moveTo>
                <a:cubicBezTo>
                  <a:pt x="24" y="0"/>
                  <a:pt x="11" y="6"/>
                  <a:pt x="17" y="14"/>
                </a:cubicBezTo>
                <a:cubicBezTo>
                  <a:pt x="17" y="14"/>
                  <a:pt x="18" y="14"/>
                  <a:pt x="19" y="14"/>
                </a:cubicBezTo>
                <a:cubicBezTo>
                  <a:pt x="23" y="9"/>
                  <a:pt x="24" y="3"/>
                  <a:pt x="31" y="4"/>
                </a:cubicBezTo>
                <a:cubicBezTo>
                  <a:pt x="38" y="4"/>
                  <a:pt x="39" y="12"/>
                  <a:pt x="38" y="17"/>
                </a:cubicBezTo>
                <a:cubicBezTo>
                  <a:pt x="37" y="20"/>
                  <a:pt x="35" y="24"/>
                  <a:pt x="32" y="27"/>
                </a:cubicBezTo>
                <a:cubicBezTo>
                  <a:pt x="23" y="35"/>
                  <a:pt x="5" y="29"/>
                  <a:pt x="1" y="18"/>
                </a:cubicBezTo>
                <a:cubicBezTo>
                  <a:pt x="1" y="17"/>
                  <a:pt x="0" y="17"/>
                  <a:pt x="0" y="18"/>
                </a:cubicBezTo>
                <a:cubicBezTo>
                  <a:pt x="3" y="40"/>
                  <a:pt x="37" y="45"/>
                  <a:pt x="44" y="22"/>
                </a:cubicBezTo>
                <a:cubicBezTo>
                  <a:pt x="46" y="13"/>
                  <a:pt x="39" y="3"/>
                  <a:pt x="30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6" name="Freeform 912"/>
          <p:cNvSpPr/>
          <p:nvPr/>
        </p:nvSpPr>
        <p:spPr>
          <a:xfrm>
            <a:off x="8655050" y="792163"/>
            <a:ext cx="742950" cy="241300"/>
          </a:xfrm>
          <a:custGeom>
            <a:avLst/>
            <a:gdLst/>
            <a:ahLst/>
            <a:cxnLst>
              <a:cxn ang="0">
                <a:pos x="728345" y="67811"/>
              </a:cxn>
              <a:cxn ang="0">
                <a:pos x="617405" y="92029"/>
              </a:cxn>
              <a:cxn ang="0">
                <a:pos x="525759" y="53280"/>
              </a:cxn>
              <a:cxn ang="0">
                <a:pos x="376231" y="0"/>
              </a:cxn>
              <a:cxn ang="0">
                <a:pos x="19293" y="96873"/>
              </a:cxn>
              <a:cxn ang="0">
                <a:pos x="4823" y="106560"/>
              </a:cxn>
              <a:cxn ang="0">
                <a:pos x="366584" y="38749"/>
              </a:cxn>
              <a:cxn ang="0">
                <a:pos x="607758" y="130778"/>
              </a:cxn>
              <a:cxn ang="0">
                <a:pos x="737992" y="82342"/>
              </a:cxn>
              <a:cxn ang="0">
                <a:pos x="728345" y="67811"/>
              </a:cxn>
            </a:cxnLst>
            <a:pathLst>
              <a:path w="154" h="50">
                <a:moveTo>
                  <a:pt x="151" y="14"/>
                </a:moveTo>
                <a:cubicBezTo>
                  <a:pt x="143" y="18"/>
                  <a:pt x="137" y="20"/>
                  <a:pt x="128" y="19"/>
                </a:cubicBezTo>
                <a:cubicBezTo>
                  <a:pt x="121" y="17"/>
                  <a:pt x="115" y="14"/>
                  <a:pt x="109" y="11"/>
                </a:cubicBezTo>
                <a:cubicBezTo>
                  <a:pt x="99" y="6"/>
                  <a:pt x="89" y="0"/>
                  <a:pt x="78" y="0"/>
                </a:cubicBezTo>
                <a:cubicBezTo>
                  <a:pt x="53" y="0"/>
                  <a:pt x="28" y="39"/>
                  <a:pt x="4" y="20"/>
                </a:cubicBezTo>
                <a:cubicBezTo>
                  <a:pt x="2" y="18"/>
                  <a:pt x="0" y="20"/>
                  <a:pt x="1" y="22"/>
                </a:cubicBezTo>
                <a:cubicBezTo>
                  <a:pt x="21" y="50"/>
                  <a:pt x="54" y="9"/>
                  <a:pt x="76" y="8"/>
                </a:cubicBezTo>
                <a:cubicBezTo>
                  <a:pt x="94" y="8"/>
                  <a:pt x="109" y="24"/>
                  <a:pt x="126" y="27"/>
                </a:cubicBezTo>
                <a:cubicBezTo>
                  <a:pt x="136" y="28"/>
                  <a:pt x="149" y="27"/>
                  <a:pt x="153" y="17"/>
                </a:cubicBezTo>
                <a:cubicBezTo>
                  <a:pt x="154" y="15"/>
                  <a:pt x="153" y="13"/>
                  <a:pt x="151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07" name="Freeform 913"/>
          <p:cNvSpPr/>
          <p:nvPr/>
        </p:nvSpPr>
        <p:spPr>
          <a:xfrm>
            <a:off x="8664575" y="889000"/>
            <a:ext cx="665163" cy="200025"/>
          </a:xfrm>
          <a:custGeom>
            <a:avLst/>
            <a:gdLst/>
            <a:ahLst/>
            <a:cxnLst>
              <a:cxn ang="0">
                <a:pos x="645821" y="101827"/>
              </a:cxn>
              <a:cxn ang="0">
                <a:pos x="322910" y="24244"/>
              </a:cxn>
              <a:cxn ang="0">
                <a:pos x="14458" y="96979"/>
              </a:cxn>
              <a:cxn ang="0">
                <a:pos x="4819" y="106676"/>
              </a:cxn>
              <a:cxn ang="0">
                <a:pos x="245797" y="92130"/>
              </a:cxn>
              <a:cxn ang="0">
                <a:pos x="390384" y="53338"/>
              </a:cxn>
              <a:cxn ang="0">
                <a:pos x="501234" y="106676"/>
              </a:cxn>
              <a:cxn ang="0">
                <a:pos x="655460" y="116374"/>
              </a:cxn>
              <a:cxn ang="0">
                <a:pos x="645821" y="101827"/>
              </a:cxn>
            </a:cxnLst>
            <a:pathLst>
              <a:path w="138" h="41">
                <a:moveTo>
                  <a:pt x="134" y="21"/>
                </a:moveTo>
                <a:cubicBezTo>
                  <a:pt x="110" y="29"/>
                  <a:pt x="92" y="0"/>
                  <a:pt x="67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4" y="41"/>
                  <a:pt x="37" y="28"/>
                  <a:pt x="51" y="19"/>
                </a:cubicBezTo>
                <a:cubicBezTo>
                  <a:pt x="60" y="13"/>
                  <a:pt x="69" y="8"/>
                  <a:pt x="81" y="11"/>
                </a:cubicBezTo>
                <a:cubicBezTo>
                  <a:pt x="89" y="13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8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108" name="组合 439"/>
          <p:cNvGrpSpPr/>
          <p:nvPr/>
        </p:nvGrpSpPr>
        <p:grpSpPr>
          <a:xfrm>
            <a:off x="3233738" y="722313"/>
            <a:ext cx="1373187" cy="1651000"/>
            <a:chOff x="3279243" y="652094"/>
            <a:chExt cx="1206496" cy="1450978"/>
          </a:xfrm>
        </p:grpSpPr>
        <p:sp>
          <p:nvSpPr>
            <p:cNvPr id="4109" name="Freeform 916"/>
            <p:cNvSpPr>
              <a:spLocks noEditPoints="1"/>
            </p:cNvSpPr>
            <p:nvPr/>
          </p:nvSpPr>
          <p:spPr>
            <a:xfrm>
              <a:off x="3411006" y="1560146"/>
              <a:ext cx="512763" cy="542926"/>
            </a:xfrm>
            <a:custGeom>
              <a:avLst/>
              <a:gdLst/>
              <a:ahLst/>
              <a:cxnLst>
                <a:cxn ang="0">
                  <a:pos x="436484" y="55140"/>
                </a:cxn>
                <a:cxn ang="0">
                  <a:pos x="169508" y="101798"/>
                </a:cxn>
                <a:cxn ang="0">
                  <a:pos x="165270" y="101798"/>
                </a:cxn>
                <a:cxn ang="0">
                  <a:pos x="88991" y="16966"/>
                </a:cxn>
                <a:cxn ang="0">
                  <a:pos x="0" y="55140"/>
                </a:cxn>
                <a:cxn ang="0">
                  <a:pos x="63565" y="318120"/>
                </a:cxn>
                <a:cxn ang="0">
                  <a:pos x="203410" y="470818"/>
                </a:cxn>
                <a:cxn ang="0">
                  <a:pos x="228836" y="500509"/>
                </a:cxn>
                <a:cxn ang="0">
                  <a:pos x="355967" y="483543"/>
                </a:cxn>
                <a:cxn ang="0">
                  <a:pos x="389869" y="449610"/>
                </a:cxn>
                <a:cxn ang="0">
                  <a:pos x="394107" y="424160"/>
                </a:cxn>
                <a:cxn ang="0">
                  <a:pos x="411057" y="407194"/>
                </a:cxn>
                <a:cxn ang="0">
                  <a:pos x="262738" y="453852"/>
                </a:cxn>
                <a:cxn ang="0">
                  <a:pos x="262738" y="453852"/>
                </a:cxn>
                <a:cxn ang="0">
                  <a:pos x="432246" y="381744"/>
                </a:cxn>
                <a:cxn ang="0">
                  <a:pos x="508525" y="224805"/>
                </a:cxn>
                <a:cxn ang="0">
                  <a:pos x="512763" y="203597"/>
                </a:cxn>
                <a:cxn ang="0">
                  <a:pos x="436484" y="55140"/>
                </a:cxn>
                <a:cxn ang="0">
                  <a:pos x="385631" y="326603"/>
                </a:cxn>
                <a:cxn ang="0">
                  <a:pos x="377156" y="326603"/>
                </a:cxn>
                <a:cxn ang="0">
                  <a:pos x="368680" y="318120"/>
                </a:cxn>
                <a:cxn ang="0">
                  <a:pos x="364443" y="313879"/>
                </a:cxn>
                <a:cxn ang="0">
                  <a:pos x="351729" y="258738"/>
                </a:cxn>
                <a:cxn ang="0">
                  <a:pos x="351729" y="258738"/>
                </a:cxn>
                <a:cxn ang="0">
                  <a:pos x="355967" y="241771"/>
                </a:cxn>
                <a:cxn ang="0">
                  <a:pos x="355967" y="241771"/>
                </a:cxn>
                <a:cxn ang="0">
                  <a:pos x="360205" y="237530"/>
                </a:cxn>
                <a:cxn ang="0">
                  <a:pos x="360205" y="237530"/>
                </a:cxn>
                <a:cxn ang="0">
                  <a:pos x="364443" y="233288"/>
                </a:cxn>
                <a:cxn ang="0">
                  <a:pos x="368680" y="224805"/>
                </a:cxn>
                <a:cxn ang="0">
                  <a:pos x="372918" y="224805"/>
                </a:cxn>
                <a:cxn ang="0">
                  <a:pos x="398344" y="275704"/>
                </a:cxn>
                <a:cxn ang="0">
                  <a:pos x="385631" y="326603"/>
                </a:cxn>
                <a:cxn ang="0">
                  <a:pos x="411057" y="279946"/>
                </a:cxn>
                <a:cxn ang="0">
                  <a:pos x="406820" y="279946"/>
                </a:cxn>
                <a:cxn ang="0">
                  <a:pos x="402582" y="220563"/>
                </a:cxn>
                <a:cxn ang="0">
                  <a:pos x="355967" y="207838"/>
                </a:cxn>
                <a:cxn ang="0">
                  <a:pos x="347492" y="313879"/>
                </a:cxn>
                <a:cxn ang="0">
                  <a:pos x="343254" y="313879"/>
                </a:cxn>
                <a:cxn ang="0">
                  <a:pos x="364443" y="190872"/>
                </a:cxn>
                <a:cxn ang="0">
                  <a:pos x="411057" y="279946"/>
                </a:cxn>
              </a:cxnLst>
              <a:pathLst>
                <a:path w="121" h="128">
                  <a:moveTo>
                    <a:pt x="103" y="13"/>
                  </a:moveTo>
                  <a:cubicBezTo>
                    <a:pt x="84" y="0"/>
                    <a:pt x="55" y="10"/>
                    <a:pt x="40" y="24"/>
                  </a:cubicBezTo>
                  <a:cubicBezTo>
                    <a:pt x="40" y="24"/>
                    <a:pt x="39" y="24"/>
                    <a:pt x="39" y="24"/>
                  </a:cubicBezTo>
                  <a:cubicBezTo>
                    <a:pt x="36" y="15"/>
                    <a:pt x="30" y="6"/>
                    <a:pt x="21" y="4"/>
                  </a:cubicBezTo>
                  <a:cubicBezTo>
                    <a:pt x="12" y="2"/>
                    <a:pt x="5" y="7"/>
                    <a:pt x="0" y="13"/>
                  </a:cubicBezTo>
                  <a:cubicBezTo>
                    <a:pt x="2" y="34"/>
                    <a:pt x="8" y="56"/>
                    <a:pt x="15" y="75"/>
                  </a:cubicBezTo>
                  <a:cubicBezTo>
                    <a:pt x="22" y="91"/>
                    <a:pt x="33" y="106"/>
                    <a:pt x="48" y="111"/>
                  </a:cubicBezTo>
                  <a:cubicBezTo>
                    <a:pt x="47" y="115"/>
                    <a:pt x="50" y="117"/>
                    <a:pt x="54" y="118"/>
                  </a:cubicBezTo>
                  <a:cubicBezTo>
                    <a:pt x="58" y="128"/>
                    <a:pt x="79" y="124"/>
                    <a:pt x="84" y="114"/>
                  </a:cubicBezTo>
                  <a:cubicBezTo>
                    <a:pt x="88" y="112"/>
                    <a:pt x="91" y="110"/>
                    <a:pt x="92" y="106"/>
                  </a:cubicBezTo>
                  <a:cubicBezTo>
                    <a:pt x="93" y="104"/>
                    <a:pt x="93" y="102"/>
                    <a:pt x="93" y="100"/>
                  </a:cubicBezTo>
                  <a:cubicBezTo>
                    <a:pt x="94" y="99"/>
                    <a:pt x="95" y="98"/>
                    <a:pt x="97" y="96"/>
                  </a:cubicBezTo>
                  <a:cubicBezTo>
                    <a:pt x="86" y="104"/>
                    <a:pt x="74" y="108"/>
                    <a:pt x="62" y="107"/>
                  </a:cubicBezTo>
                  <a:cubicBezTo>
                    <a:pt x="61" y="107"/>
                    <a:pt x="61" y="107"/>
                    <a:pt x="62" y="107"/>
                  </a:cubicBezTo>
                  <a:cubicBezTo>
                    <a:pt x="77" y="107"/>
                    <a:pt x="91" y="100"/>
                    <a:pt x="102" y="90"/>
                  </a:cubicBezTo>
                  <a:cubicBezTo>
                    <a:pt x="111" y="79"/>
                    <a:pt x="116" y="65"/>
                    <a:pt x="120" y="53"/>
                  </a:cubicBezTo>
                  <a:cubicBezTo>
                    <a:pt x="120" y="51"/>
                    <a:pt x="121" y="49"/>
                    <a:pt x="121" y="48"/>
                  </a:cubicBezTo>
                  <a:cubicBezTo>
                    <a:pt x="119" y="34"/>
                    <a:pt x="114" y="21"/>
                    <a:pt x="103" y="13"/>
                  </a:cubicBezTo>
                  <a:close/>
                  <a:moveTo>
                    <a:pt x="91" y="77"/>
                  </a:moveTo>
                  <a:cubicBezTo>
                    <a:pt x="90" y="78"/>
                    <a:pt x="89" y="78"/>
                    <a:pt x="89" y="77"/>
                  </a:cubicBezTo>
                  <a:cubicBezTo>
                    <a:pt x="88" y="76"/>
                    <a:pt x="87" y="76"/>
                    <a:pt x="87" y="75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4" y="71"/>
                    <a:pt x="81" y="65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0"/>
                    <a:pt x="84" y="58"/>
                    <a:pt x="84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4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5"/>
                    <a:pt x="85" y="55"/>
                    <a:pt x="86" y="55"/>
                  </a:cubicBezTo>
                  <a:cubicBezTo>
                    <a:pt x="86" y="54"/>
                    <a:pt x="86" y="54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92" y="56"/>
                    <a:pt x="93" y="61"/>
                    <a:pt x="94" y="65"/>
                  </a:cubicBezTo>
                  <a:cubicBezTo>
                    <a:pt x="95" y="69"/>
                    <a:pt x="94" y="74"/>
                    <a:pt x="91" y="77"/>
                  </a:cubicBezTo>
                  <a:close/>
                  <a:moveTo>
                    <a:pt x="97" y="66"/>
                  </a:moveTo>
                  <a:cubicBezTo>
                    <a:pt x="97" y="67"/>
                    <a:pt x="96" y="67"/>
                    <a:pt x="96" y="66"/>
                  </a:cubicBezTo>
                  <a:cubicBezTo>
                    <a:pt x="97" y="61"/>
                    <a:pt x="97" y="57"/>
                    <a:pt x="95" y="52"/>
                  </a:cubicBezTo>
                  <a:cubicBezTo>
                    <a:pt x="93" y="47"/>
                    <a:pt x="89" y="45"/>
                    <a:pt x="84" y="49"/>
                  </a:cubicBezTo>
                  <a:cubicBezTo>
                    <a:pt x="78" y="56"/>
                    <a:pt x="80" y="65"/>
                    <a:pt x="82" y="74"/>
                  </a:cubicBezTo>
                  <a:cubicBezTo>
                    <a:pt x="82" y="74"/>
                    <a:pt x="81" y="75"/>
                    <a:pt x="81" y="74"/>
                  </a:cubicBezTo>
                  <a:cubicBezTo>
                    <a:pt x="77" y="66"/>
                    <a:pt x="76" y="50"/>
                    <a:pt x="86" y="45"/>
                  </a:cubicBezTo>
                  <a:cubicBezTo>
                    <a:pt x="97" y="40"/>
                    <a:pt x="100" y="60"/>
                    <a:pt x="97" y="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0" name="Freeform 917"/>
            <p:cNvSpPr/>
            <p:nvPr/>
          </p:nvSpPr>
          <p:spPr>
            <a:xfrm>
              <a:off x="3401481" y="1156921"/>
              <a:ext cx="733426" cy="588963"/>
            </a:xfrm>
            <a:custGeom>
              <a:avLst/>
              <a:gdLst/>
              <a:ahLst/>
              <a:cxnLst>
                <a:cxn ang="0">
                  <a:pos x="669834" y="266940"/>
                </a:cxn>
                <a:cxn ang="0">
                  <a:pos x="678313" y="194908"/>
                </a:cxn>
                <a:cxn ang="0">
                  <a:pos x="589284" y="211857"/>
                </a:cxn>
                <a:cxn ang="0">
                  <a:pos x="602002" y="127114"/>
                </a:cxn>
                <a:cxn ang="0">
                  <a:pos x="559608" y="139825"/>
                </a:cxn>
                <a:cxn ang="0">
                  <a:pos x="483298" y="127114"/>
                </a:cxn>
                <a:cxn ang="0">
                  <a:pos x="390030" y="101691"/>
                </a:cxn>
                <a:cxn ang="0">
                  <a:pos x="292522" y="84742"/>
                </a:cxn>
                <a:cxn ang="0">
                  <a:pos x="224691" y="59320"/>
                </a:cxn>
                <a:cxn ang="0">
                  <a:pos x="199254" y="0"/>
                </a:cxn>
                <a:cxn ang="0">
                  <a:pos x="97507" y="110165"/>
                </a:cxn>
                <a:cxn ang="0">
                  <a:pos x="93268" y="122877"/>
                </a:cxn>
                <a:cxn ang="0">
                  <a:pos x="190775" y="156774"/>
                </a:cxn>
                <a:cxn ang="0">
                  <a:pos x="250127" y="194908"/>
                </a:cxn>
                <a:cxn ang="0">
                  <a:pos x="326438" y="216094"/>
                </a:cxn>
                <a:cxn ang="0">
                  <a:pos x="415466" y="233042"/>
                </a:cxn>
                <a:cxn ang="0">
                  <a:pos x="491776" y="254228"/>
                </a:cxn>
                <a:cxn ang="0">
                  <a:pos x="563847" y="254228"/>
                </a:cxn>
                <a:cxn ang="0">
                  <a:pos x="525692" y="406765"/>
                </a:cxn>
                <a:cxn ang="0">
                  <a:pos x="491776" y="364394"/>
                </a:cxn>
                <a:cxn ang="0">
                  <a:pos x="466340" y="389817"/>
                </a:cxn>
                <a:cxn ang="0">
                  <a:pos x="390030" y="389817"/>
                </a:cxn>
                <a:cxn ang="0">
                  <a:pos x="347635" y="343208"/>
                </a:cxn>
                <a:cxn ang="0">
                  <a:pos x="292522" y="377105"/>
                </a:cxn>
                <a:cxn ang="0">
                  <a:pos x="224691" y="343208"/>
                </a:cxn>
                <a:cxn ang="0">
                  <a:pos x="186536" y="292362"/>
                </a:cxn>
                <a:cxn ang="0">
                  <a:pos x="127183" y="330497"/>
                </a:cxn>
                <a:cxn ang="0">
                  <a:pos x="72070" y="300837"/>
                </a:cxn>
                <a:cxn ang="0">
                  <a:pos x="38155" y="258465"/>
                </a:cxn>
                <a:cxn ang="0">
                  <a:pos x="0" y="364394"/>
                </a:cxn>
                <a:cxn ang="0">
                  <a:pos x="97507" y="411002"/>
                </a:cxn>
                <a:cxn ang="0">
                  <a:pos x="445142" y="444900"/>
                </a:cxn>
                <a:cxn ang="0">
                  <a:pos x="568087" y="415240"/>
                </a:cxn>
                <a:cxn ang="0">
                  <a:pos x="720707" y="266940"/>
                </a:cxn>
              </a:cxnLst>
              <a:pathLst>
                <a:path w="173" h="139">
                  <a:moveTo>
                    <a:pt x="170" y="63"/>
                  </a:moveTo>
                  <a:cubicBezTo>
                    <a:pt x="166" y="62"/>
                    <a:pt x="162" y="61"/>
                    <a:pt x="158" y="63"/>
                  </a:cubicBezTo>
                  <a:cubicBezTo>
                    <a:pt x="157" y="63"/>
                    <a:pt x="157" y="63"/>
                    <a:pt x="156" y="63"/>
                  </a:cubicBezTo>
                  <a:cubicBezTo>
                    <a:pt x="158" y="57"/>
                    <a:pt x="159" y="51"/>
                    <a:pt x="160" y="46"/>
                  </a:cubicBezTo>
                  <a:cubicBezTo>
                    <a:pt x="161" y="43"/>
                    <a:pt x="158" y="39"/>
                    <a:pt x="155" y="41"/>
                  </a:cubicBezTo>
                  <a:cubicBezTo>
                    <a:pt x="149" y="43"/>
                    <a:pt x="144" y="46"/>
                    <a:pt x="139" y="50"/>
                  </a:cubicBezTo>
                  <a:cubicBezTo>
                    <a:pt x="140" y="44"/>
                    <a:pt x="142" y="37"/>
                    <a:pt x="143" y="31"/>
                  </a:cubicBezTo>
                  <a:cubicBezTo>
                    <a:pt x="143" y="30"/>
                    <a:pt x="142" y="30"/>
                    <a:pt x="142" y="30"/>
                  </a:cubicBezTo>
                  <a:cubicBezTo>
                    <a:pt x="139" y="30"/>
                    <a:pt x="136" y="32"/>
                    <a:pt x="134" y="34"/>
                  </a:cubicBezTo>
                  <a:cubicBezTo>
                    <a:pt x="133" y="35"/>
                    <a:pt x="132" y="34"/>
                    <a:pt x="132" y="33"/>
                  </a:cubicBezTo>
                  <a:cubicBezTo>
                    <a:pt x="132" y="22"/>
                    <a:pt x="121" y="25"/>
                    <a:pt x="116" y="31"/>
                  </a:cubicBezTo>
                  <a:cubicBezTo>
                    <a:pt x="115" y="32"/>
                    <a:pt x="114" y="31"/>
                    <a:pt x="114" y="30"/>
                  </a:cubicBezTo>
                  <a:cubicBezTo>
                    <a:pt x="114" y="18"/>
                    <a:pt x="102" y="19"/>
                    <a:pt x="94" y="25"/>
                  </a:cubicBezTo>
                  <a:cubicBezTo>
                    <a:pt x="94" y="26"/>
                    <a:pt x="92" y="25"/>
                    <a:pt x="92" y="24"/>
                  </a:cubicBezTo>
                  <a:cubicBezTo>
                    <a:pt x="92" y="11"/>
                    <a:pt x="78" y="11"/>
                    <a:pt x="72" y="20"/>
                  </a:cubicBezTo>
                  <a:cubicBezTo>
                    <a:pt x="71" y="21"/>
                    <a:pt x="69" y="21"/>
                    <a:pt x="69" y="20"/>
                  </a:cubicBezTo>
                  <a:cubicBezTo>
                    <a:pt x="70" y="16"/>
                    <a:pt x="70" y="10"/>
                    <a:pt x="65" y="8"/>
                  </a:cubicBezTo>
                  <a:cubicBezTo>
                    <a:pt x="60" y="6"/>
                    <a:pt x="56" y="11"/>
                    <a:pt x="53" y="14"/>
                  </a:cubicBezTo>
                  <a:cubicBezTo>
                    <a:pt x="53" y="15"/>
                    <a:pt x="51" y="15"/>
                    <a:pt x="51" y="14"/>
                  </a:cubicBezTo>
                  <a:cubicBezTo>
                    <a:pt x="52" y="9"/>
                    <a:pt x="52" y="2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38" y="8"/>
                    <a:pt x="30" y="16"/>
                    <a:pt x="23" y="26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3" y="31"/>
                    <a:pt x="24" y="33"/>
                    <a:pt x="25" y="35"/>
                  </a:cubicBezTo>
                  <a:cubicBezTo>
                    <a:pt x="32" y="29"/>
                    <a:pt x="46" y="27"/>
                    <a:pt x="45" y="37"/>
                  </a:cubicBezTo>
                  <a:cubicBezTo>
                    <a:pt x="47" y="35"/>
                    <a:pt x="50" y="34"/>
                    <a:pt x="53" y="35"/>
                  </a:cubicBezTo>
                  <a:cubicBezTo>
                    <a:pt x="57" y="37"/>
                    <a:pt x="59" y="42"/>
                    <a:pt x="59" y="46"/>
                  </a:cubicBezTo>
                  <a:cubicBezTo>
                    <a:pt x="62" y="43"/>
                    <a:pt x="66" y="40"/>
                    <a:pt x="71" y="41"/>
                  </a:cubicBezTo>
                  <a:cubicBezTo>
                    <a:pt x="75" y="42"/>
                    <a:pt x="76" y="46"/>
                    <a:pt x="77" y="51"/>
                  </a:cubicBezTo>
                  <a:cubicBezTo>
                    <a:pt x="80" y="47"/>
                    <a:pt x="85" y="43"/>
                    <a:pt x="90" y="44"/>
                  </a:cubicBezTo>
                  <a:cubicBezTo>
                    <a:pt x="95" y="46"/>
                    <a:pt x="97" y="50"/>
                    <a:pt x="98" y="55"/>
                  </a:cubicBezTo>
                  <a:cubicBezTo>
                    <a:pt x="101" y="52"/>
                    <a:pt x="104" y="49"/>
                    <a:pt x="109" y="50"/>
                  </a:cubicBezTo>
                  <a:cubicBezTo>
                    <a:pt x="113" y="52"/>
                    <a:pt x="115" y="56"/>
                    <a:pt x="116" y="60"/>
                  </a:cubicBezTo>
                  <a:cubicBezTo>
                    <a:pt x="120" y="55"/>
                    <a:pt x="129" y="56"/>
                    <a:pt x="129" y="64"/>
                  </a:cubicBezTo>
                  <a:cubicBezTo>
                    <a:pt x="130" y="63"/>
                    <a:pt x="132" y="61"/>
                    <a:pt x="133" y="60"/>
                  </a:cubicBezTo>
                  <a:cubicBezTo>
                    <a:pt x="133" y="60"/>
                    <a:pt x="134" y="61"/>
                    <a:pt x="134" y="61"/>
                  </a:cubicBezTo>
                  <a:cubicBezTo>
                    <a:pt x="129" y="70"/>
                    <a:pt x="105" y="91"/>
                    <a:pt x="124" y="96"/>
                  </a:cubicBezTo>
                  <a:cubicBezTo>
                    <a:pt x="125" y="96"/>
                    <a:pt x="125" y="98"/>
                    <a:pt x="124" y="98"/>
                  </a:cubicBezTo>
                  <a:cubicBezTo>
                    <a:pt x="116" y="96"/>
                    <a:pt x="114" y="92"/>
                    <a:pt x="116" y="86"/>
                  </a:cubicBezTo>
                  <a:cubicBezTo>
                    <a:pt x="114" y="88"/>
                    <a:pt x="112" y="89"/>
                    <a:pt x="112" y="92"/>
                  </a:cubicBezTo>
                  <a:cubicBezTo>
                    <a:pt x="112" y="94"/>
                    <a:pt x="110" y="94"/>
                    <a:pt x="110" y="92"/>
                  </a:cubicBezTo>
                  <a:cubicBezTo>
                    <a:pt x="110" y="87"/>
                    <a:pt x="108" y="80"/>
                    <a:pt x="102" y="81"/>
                  </a:cubicBezTo>
                  <a:cubicBezTo>
                    <a:pt x="96" y="81"/>
                    <a:pt x="92" y="87"/>
                    <a:pt x="92" y="92"/>
                  </a:cubicBezTo>
                  <a:cubicBezTo>
                    <a:pt x="91" y="94"/>
                    <a:pt x="89" y="94"/>
                    <a:pt x="89" y="92"/>
                  </a:cubicBezTo>
                  <a:cubicBezTo>
                    <a:pt x="89" y="87"/>
                    <a:pt x="87" y="82"/>
                    <a:pt x="82" y="81"/>
                  </a:cubicBezTo>
                  <a:cubicBezTo>
                    <a:pt x="76" y="80"/>
                    <a:pt x="72" y="85"/>
                    <a:pt x="71" y="90"/>
                  </a:cubicBezTo>
                  <a:cubicBezTo>
                    <a:pt x="70" y="91"/>
                    <a:pt x="68" y="90"/>
                    <a:pt x="69" y="89"/>
                  </a:cubicBezTo>
                  <a:cubicBezTo>
                    <a:pt x="69" y="85"/>
                    <a:pt x="69" y="79"/>
                    <a:pt x="65" y="76"/>
                  </a:cubicBezTo>
                  <a:cubicBezTo>
                    <a:pt x="60" y="72"/>
                    <a:pt x="56" y="77"/>
                    <a:pt x="53" y="81"/>
                  </a:cubicBezTo>
                  <a:cubicBezTo>
                    <a:pt x="52" y="83"/>
                    <a:pt x="51" y="82"/>
                    <a:pt x="51" y="81"/>
                  </a:cubicBezTo>
                  <a:cubicBezTo>
                    <a:pt x="53" y="75"/>
                    <a:pt x="52" y="67"/>
                    <a:pt x="44" y="69"/>
                  </a:cubicBezTo>
                  <a:cubicBezTo>
                    <a:pt x="39" y="70"/>
                    <a:pt x="34" y="75"/>
                    <a:pt x="32" y="79"/>
                  </a:cubicBezTo>
                  <a:cubicBezTo>
                    <a:pt x="31" y="80"/>
                    <a:pt x="29" y="79"/>
                    <a:pt x="30" y="78"/>
                  </a:cubicBezTo>
                  <a:cubicBezTo>
                    <a:pt x="31" y="74"/>
                    <a:pt x="30" y="68"/>
                    <a:pt x="26" y="66"/>
                  </a:cubicBezTo>
                  <a:cubicBezTo>
                    <a:pt x="22" y="64"/>
                    <a:pt x="18" y="67"/>
                    <a:pt x="17" y="71"/>
                  </a:cubicBezTo>
                  <a:cubicBezTo>
                    <a:pt x="17" y="72"/>
                    <a:pt x="15" y="72"/>
                    <a:pt x="15" y="71"/>
                  </a:cubicBezTo>
                  <a:cubicBezTo>
                    <a:pt x="16" y="66"/>
                    <a:pt x="16" y="57"/>
                    <a:pt x="9" y="61"/>
                  </a:cubicBezTo>
                  <a:cubicBezTo>
                    <a:pt x="6" y="62"/>
                    <a:pt x="3" y="65"/>
                    <a:pt x="1" y="67"/>
                  </a:cubicBezTo>
                  <a:cubicBezTo>
                    <a:pt x="1" y="73"/>
                    <a:pt x="0" y="80"/>
                    <a:pt x="0" y="86"/>
                  </a:cubicBezTo>
                  <a:cubicBezTo>
                    <a:pt x="0" y="93"/>
                    <a:pt x="1" y="100"/>
                    <a:pt x="1" y="107"/>
                  </a:cubicBezTo>
                  <a:cubicBezTo>
                    <a:pt x="7" y="101"/>
                    <a:pt x="14" y="96"/>
                    <a:pt x="23" y="97"/>
                  </a:cubicBezTo>
                  <a:cubicBezTo>
                    <a:pt x="33" y="99"/>
                    <a:pt x="39" y="108"/>
                    <a:pt x="42" y="117"/>
                  </a:cubicBezTo>
                  <a:cubicBezTo>
                    <a:pt x="57" y="103"/>
                    <a:pt x="86" y="94"/>
                    <a:pt x="105" y="105"/>
                  </a:cubicBezTo>
                  <a:cubicBezTo>
                    <a:pt x="117" y="112"/>
                    <a:pt x="122" y="125"/>
                    <a:pt x="125" y="139"/>
                  </a:cubicBezTo>
                  <a:cubicBezTo>
                    <a:pt x="130" y="126"/>
                    <a:pt x="132" y="112"/>
                    <a:pt x="134" y="98"/>
                  </a:cubicBezTo>
                  <a:cubicBezTo>
                    <a:pt x="151" y="94"/>
                    <a:pt x="164" y="83"/>
                    <a:pt x="172" y="68"/>
                  </a:cubicBezTo>
                  <a:cubicBezTo>
                    <a:pt x="173" y="66"/>
                    <a:pt x="172" y="64"/>
                    <a:pt x="170" y="6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1" name="Freeform 918"/>
            <p:cNvSpPr/>
            <p:nvPr/>
          </p:nvSpPr>
          <p:spPr>
            <a:xfrm>
              <a:off x="3279243" y="1144221"/>
              <a:ext cx="660401" cy="381000"/>
            </a:xfrm>
            <a:custGeom>
              <a:avLst/>
              <a:gdLst/>
              <a:ahLst/>
              <a:cxnLst>
                <a:cxn ang="0">
                  <a:pos x="127000" y="287866"/>
                </a:cxn>
                <a:cxn ang="0">
                  <a:pos x="173566" y="258233"/>
                </a:cxn>
                <a:cxn ang="0">
                  <a:pos x="194733" y="292100"/>
                </a:cxn>
                <a:cxn ang="0">
                  <a:pos x="232833" y="283633"/>
                </a:cxn>
                <a:cxn ang="0">
                  <a:pos x="258233" y="330200"/>
                </a:cxn>
                <a:cxn ang="0">
                  <a:pos x="321733" y="296333"/>
                </a:cxn>
                <a:cxn ang="0">
                  <a:pos x="351367" y="334433"/>
                </a:cxn>
                <a:cxn ang="0">
                  <a:pos x="397933" y="321733"/>
                </a:cxn>
                <a:cxn ang="0">
                  <a:pos x="423333" y="368300"/>
                </a:cxn>
                <a:cxn ang="0">
                  <a:pos x="469900" y="342900"/>
                </a:cxn>
                <a:cxn ang="0">
                  <a:pos x="508000" y="381000"/>
                </a:cxn>
                <a:cxn ang="0">
                  <a:pos x="554567" y="347133"/>
                </a:cxn>
                <a:cxn ang="0">
                  <a:pos x="596900" y="381000"/>
                </a:cxn>
                <a:cxn ang="0">
                  <a:pos x="609600" y="364066"/>
                </a:cxn>
                <a:cxn ang="0">
                  <a:pos x="613834" y="364066"/>
                </a:cxn>
                <a:cxn ang="0">
                  <a:pos x="660401" y="292100"/>
                </a:cxn>
                <a:cxn ang="0">
                  <a:pos x="660401" y="287866"/>
                </a:cxn>
                <a:cxn ang="0">
                  <a:pos x="613834" y="283633"/>
                </a:cxn>
                <a:cxn ang="0">
                  <a:pos x="605367" y="279400"/>
                </a:cxn>
                <a:cxn ang="0">
                  <a:pos x="579967" y="237066"/>
                </a:cxn>
                <a:cxn ang="0">
                  <a:pos x="537634" y="262466"/>
                </a:cxn>
                <a:cxn ang="0">
                  <a:pos x="529167" y="262466"/>
                </a:cxn>
                <a:cxn ang="0">
                  <a:pos x="499534" y="211666"/>
                </a:cxn>
                <a:cxn ang="0">
                  <a:pos x="448734" y="245533"/>
                </a:cxn>
                <a:cxn ang="0">
                  <a:pos x="440267" y="241300"/>
                </a:cxn>
                <a:cxn ang="0">
                  <a:pos x="419100" y="194733"/>
                </a:cxn>
                <a:cxn ang="0">
                  <a:pos x="372533" y="220133"/>
                </a:cxn>
                <a:cxn ang="0">
                  <a:pos x="364067" y="220133"/>
                </a:cxn>
                <a:cxn ang="0">
                  <a:pos x="355600" y="177800"/>
                </a:cxn>
                <a:cxn ang="0">
                  <a:pos x="309033" y="190500"/>
                </a:cxn>
                <a:cxn ang="0">
                  <a:pos x="300567" y="190500"/>
                </a:cxn>
                <a:cxn ang="0">
                  <a:pos x="228600" y="173566"/>
                </a:cxn>
                <a:cxn ang="0">
                  <a:pos x="220133" y="169333"/>
                </a:cxn>
                <a:cxn ang="0">
                  <a:pos x="203200" y="148166"/>
                </a:cxn>
                <a:cxn ang="0">
                  <a:pos x="148166" y="245533"/>
                </a:cxn>
                <a:cxn ang="0">
                  <a:pos x="148166" y="245533"/>
                </a:cxn>
                <a:cxn ang="0">
                  <a:pos x="215900" y="114300"/>
                </a:cxn>
                <a:cxn ang="0">
                  <a:pos x="211666" y="25400"/>
                </a:cxn>
                <a:cxn ang="0">
                  <a:pos x="186266" y="4233"/>
                </a:cxn>
                <a:cxn ang="0">
                  <a:pos x="114300" y="135466"/>
                </a:cxn>
                <a:cxn ang="0">
                  <a:pos x="63500" y="114300"/>
                </a:cxn>
                <a:cxn ang="0">
                  <a:pos x="127000" y="283633"/>
                </a:cxn>
                <a:cxn ang="0">
                  <a:pos x="127000" y="287866"/>
                </a:cxn>
              </a:cxnLst>
              <a:pathLst>
                <a:path w="156" h="90">
                  <a:moveTo>
                    <a:pt x="30" y="68"/>
                  </a:moveTo>
                  <a:cubicBezTo>
                    <a:pt x="33" y="65"/>
                    <a:pt x="37" y="61"/>
                    <a:pt x="41" y="61"/>
                  </a:cubicBezTo>
                  <a:cubicBezTo>
                    <a:pt x="45" y="61"/>
                    <a:pt x="46" y="65"/>
                    <a:pt x="46" y="69"/>
                  </a:cubicBezTo>
                  <a:cubicBezTo>
                    <a:pt x="48" y="67"/>
                    <a:pt x="51" y="65"/>
                    <a:pt x="55" y="67"/>
                  </a:cubicBezTo>
                  <a:cubicBezTo>
                    <a:pt x="60" y="69"/>
                    <a:pt x="61" y="73"/>
                    <a:pt x="61" y="78"/>
                  </a:cubicBezTo>
                  <a:cubicBezTo>
                    <a:pt x="65" y="73"/>
                    <a:pt x="70" y="69"/>
                    <a:pt x="76" y="70"/>
                  </a:cubicBezTo>
                  <a:cubicBezTo>
                    <a:pt x="82" y="70"/>
                    <a:pt x="83" y="75"/>
                    <a:pt x="83" y="79"/>
                  </a:cubicBezTo>
                  <a:cubicBezTo>
                    <a:pt x="86" y="76"/>
                    <a:pt x="90" y="74"/>
                    <a:pt x="94" y="76"/>
                  </a:cubicBezTo>
                  <a:cubicBezTo>
                    <a:pt x="98" y="78"/>
                    <a:pt x="100" y="82"/>
                    <a:pt x="100" y="87"/>
                  </a:cubicBezTo>
                  <a:cubicBezTo>
                    <a:pt x="103" y="83"/>
                    <a:pt x="106" y="81"/>
                    <a:pt x="111" y="81"/>
                  </a:cubicBezTo>
                  <a:cubicBezTo>
                    <a:pt x="116" y="82"/>
                    <a:pt x="119" y="85"/>
                    <a:pt x="120" y="90"/>
                  </a:cubicBezTo>
                  <a:cubicBezTo>
                    <a:pt x="122" y="85"/>
                    <a:pt x="126" y="82"/>
                    <a:pt x="131" y="82"/>
                  </a:cubicBezTo>
                  <a:cubicBezTo>
                    <a:pt x="136" y="81"/>
                    <a:pt x="139" y="85"/>
                    <a:pt x="141" y="90"/>
                  </a:cubicBezTo>
                  <a:cubicBezTo>
                    <a:pt x="142" y="88"/>
                    <a:pt x="143" y="87"/>
                    <a:pt x="144" y="86"/>
                  </a:cubicBezTo>
                  <a:cubicBezTo>
                    <a:pt x="144" y="85"/>
                    <a:pt x="145" y="86"/>
                    <a:pt x="145" y="86"/>
                  </a:cubicBezTo>
                  <a:cubicBezTo>
                    <a:pt x="148" y="80"/>
                    <a:pt x="152" y="74"/>
                    <a:pt x="156" y="69"/>
                  </a:cubicBezTo>
                  <a:cubicBezTo>
                    <a:pt x="156" y="69"/>
                    <a:pt x="156" y="68"/>
                    <a:pt x="156" y="68"/>
                  </a:cubicBezTo>
                  <a:cubicBezTo>
                    <a:pt x="155" y="60"/>
                    <a:pt x="148" y="61"/>
                    <a:pt x="145" y="67"/>
                  </a:cubicBezTo>
                  <a:cubicBezTo>
                    <a:pt x="144" y="68"/>
                    <a:pt x="143" y="67"/>
                    <a:pt x="143" y="66"/>
                  </a:cubicBezTo>
                  <a:cubicBezTo>
                    <a:pt x="142" y="62"/>
                    <a:pt x="141" y="57"/>
                    <a:pt x="137" y="56"/>
                  </a:cubicBezTo>
                  <a:cubicBezTo>
                    <a:pt x="132" y="54"/>
                    <a:pt x="129" y="59"/>
                    <a:pt x="127" y="62"/>
                  </a:cubicBezTo>
                  <a:cubicBezTo>
                    <a:pt x="127" y="63"/>
                    <a:pt x="125" y="63"/>
                    <a:pt x="125" y="62"/>
                  </a:cubicBezTo>
                  <a:cubicBezTo>
                    <a:pt x="125" y="57"/>
                    <a:pt x="124" y="51"/>
                    <a:pt x="118" y="50"/>
                  </a:cubicBezTo>
                  <a:cubicBezTo>
                    <a:pt x="113" y="49"/>
                    <a:pt x="108" y="54"/>
                    <a:pt x="106" y="58"/>
                  </a:cubicBezTo>
                  <a:cubicBezTo>
                    <a:pt x="105" y="59"/>
                    <a:pt x="104" y="58"/>
                    <a:pt x="104" y="57"/>
                  </a:cubicBezTo>
                  <a:cubicBezTo>
                    <a:pt x="104" y="53"/>
                    <a:pt x="103" y="48"/>
                    <a:pt x="99" y="46"/>
                  </a:cubicBezTo>
                  <a:cubicBezTo>
                    <a:pt x="94" y="45"/>
                    <a:pt x="91" y="49"/>
                    <a:pt x="88" y="52"/>
                  </a:cubicBezTo>
                  <a:cubicBezTo>
                    <a:pt x="88" y="53"/>
                    <a:pt x="86" y="53"/>
                    <a:pt x="86" y="52"/>
                  </a:cubicBezTo>
                  <a:cubicBezTo>
                    <a:pt x="86" y="49"/>
                    <a:pt x="86" y="45"/>
                    <a:pt x="84" y="42"/>
                  </a:cubicBezTo>
                  <a:cubicBezTo>
                    <a:pt x="80" y="38"/>
                    <a:pt x="75" y="42"/>
                    <a:pt x="73" y="45"/>
                  </a:cubicBezTo>
                  <a:cubicBezTo>
                    <a:pt x="72" y="46"/>
                    <a:pt x="70" y="46"/>
                    <a:pt x="71" y="45"/>
                  </a:cubicBezTo>
                  <a:cubicBezTo>
                    <a:pt x="76" y="31"/>
                    <a:pt x="59" y="35"/>
                    <a:pt x="54" y="41"/>
                  </a:cubicBezTo>
                  <a:cubicBezTo>
                    <a:pt x="53" y="42"/>
                    <a:pt x="52" y="41"/>
                    <a:pt x="52" y="40"/>
                  </a:cubicBezTo>
                  <a:cubicBezTo>
                    <a:pt x="52" y="38"/>
                    <a:pt x="51" y="33"/>
                    <a:pt x="48" y="35"/>
                  </a:cubicBezTo>
                  <a:cubicBezTo>
                    <a:pt x="43" y="42"/>
                    <a:pt x="39" y="50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9" y="47"/>
                    <a:pt x="44" y="36"/>
                    <a:pt x="51" y="27"/>
                  </a:cubicBezTo>
                  <a:cubicBezTo>
                    <a:pt x="51" y="20"/>
                    <a:pt x="51" y="13"/>
                    <a:pt x="50" y="6"/>
                  </a:cubicBezTo>
                  <a:cubicBezTo>
                    <a:pt x="50" y="2"/>
                    <a:pt x="47" y="0"/>
                    <a:pt x="44" y="1"/>
                  </a:cubicBezTo>
                  <a:cubicBezTo>
                    <a:pt x="27" y="4"/>
                    <a:pt x="30" y="19"/>
                    <a:pt x="27" y="32"/>
                  </a:cubicBezTo>
                  <a:cubicBezTo>
                    <a:pt x="24" y="29"/>
                    <a:pt x="20" y="27"/>
                    <a:pt x="15" y="27"/>
                  </a:cubicBezTo>
                  <a:cubicBezTo>
                    <a:pt x="0" y="25"/>
                    <a:pt x="30" y="63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2" name="Freeform 920"/>
            <p:cNvSpPr/>
            <p:nvPr/>
          </p:nvSpPr>
          <p:spPr>
            <a:xfrm>
              <a:off x="3606264" y="1075957"/>
              <a:ext cx="427038" cy="212725"/>
            </a:xfrm>
            <a:custGeom>
              <a:avLst/>
              <a:gdLst/>
              <a:ahLst/>
              <a:cxnLst>
                <a:cxn ang="0">
                  <a:pos x="397441" y="136144"/>
                </a:cxn>
                <a:cxn ang="0">
                  <a:pos x="388985" y="131889"/>
                </a:cxn>
                <a:cxn ang="0">
                  <a:pos x="367844" y="93599"/>
                </a:cxn>
                <a:cxn ang="0">
                  <a:pos x="329791" y="114871"/>
                </a:cxn>
                <a:cxn ang="0">
                  <a:pos x="321335" y="110617"/>
                </a:cxn>
                <a:cxn ang="0">
                  <a:pos x="262142" y="93599"/>
                </a:cxn>
                <a:cxn ang="0">
                  <a:pos x="253685" y="89344"/>
                </a:cxn>
                <a:cxn ang="0">
                  <a:pos x="224089" y="51054"/>
                </a:cxn>
                <a:cxn ang="0">
                  <a:pos x="181808" y="72326"/>
                </a:cxn>
                <a:cxn ang="0">
                  <a:pos x="173352" y="68072"/>
                </a:cxn>
                <a:cxn ang="0">
                  <a:pos x="109930" y="51054"/>
                </a:cxn>
                <a:cxn ang="0">
                  <a:pos x="101474" y="46799"/>
                </a:cxn>
                <a:cxn ang="0">
                  <a:pos x="93018" y="0"/>
                </a:cxn>
                <a:cxn ang="0">
                  <a:pos x="88790" y="0"/>
                </a:cxn>
                <a:cxn ang="0">
                  <a:pos x="42280" y="38290"/>
                </a:cxn>
                <a:cxn ang="0">
                  <a:pos x="0" y="76581"/>
                </a:cxn>
                <a:cxn ang="0">
                  <a:pos x="4228" y="76581"/>
                </a:cxn>
                <a:cxn ang="0">
                  <a:pos x="21140" y="123380"/>
                </a:cxn>
                <a:cxn ang="0">
                  <a:pos x="71877" y="102108"/>
                </a:cxn>
                <a:cxn ang="0">
                  <a:pos x="101474" y="148907"/>
                </a:cxn>
                <a:cxn ang="0">
                  <a:pos x="198720" y="174434"/>
                </a:cxn>
                <a:cxn ang="0">
                  <a:pos x="287510" y="195707"/>
                </a:cxn>
                <a:cxn ang="0">
                  <a:pos x="363616" y="212725"/>
                </a:cxn>
                <a:cxn ang="0">
                  <a:pos x="405897" y="199961"/>
                </a:cxn>
                <a:cxn ang="0">
                  <a:pos x="427038" y="131889"/>
                </a:cxn>
                <a:cxn ang="0">
                  <a:pos x="397441" y="136144"/>
                </a:cxn>
              </a:cxnLst>
              <a:pathLst>
                <a:path w="101" h="50">
                  <a:moveTo>
                    <a:pt x="94" y="32"/>
                  </a:moveTo>
                  <a:cubicBezTo>
                    <a:pt x="93" y="33"/>
                    <a:pt x="92" y="32"/>
                    <a:pt x="92" y="31"/>
                  </a:cubicBezTo>
                  <a:cubicBezTo>
                    <a:pt x="92" y="28"/>
                    <a:pt x="91" y="22"/>
                    <a:pt x="87" y="22"/>
                  </a:cubicBezTo>
                  <a:cubicBezTo>
                    <a:pt x="83" y="22"/>
                    <a:pt x="80" y="25"/>
                    <a:pt x="78" y="27"/>
                  </a:cubicBezTo>
                  <a:cubicBezTo>
                    <a:pt x="77" y="28"/>
                    <a:pt x="75" y="27"/>
                    <a:pt x="76" y="26"/>
                  </a:cubicBezTo>
                  <a:cubicBezTo>
                    <a:pt x="78" y="15"/>
                    <a:pt x="67" y="17"/>
                    <a:pt x="62" y="22"/>
                  </a:cubicBezTo>
                  <a:cubicBezTo>
                    <a:pt x="61" y="22"/>
                    <a:pt x="60" y="22"/>
                    <a:pt x="60" y="21"/>
                  </a:cubicBezTo>
                  <a:cubicBezTo>
                    <a:pt x="60" y="16"/>
                    <a:pt x="60" y="11"/>
                    <a:pt x="53" y="12"/>
                  </a:cubicBezTo>
                  <a:cubicBezTo>
                    <a:pt x="50" y="13"/>
                    <a:pt x="46" y="15"/>
                    <a:pt x="43" y="17"/>
                  </a:cubicBezTo>
                  <a:cubicBezTo>
                    <a:pt x="42" y="18"/>
                    <a:pt x="41" y="17"/>
                    <a:pt x="41" y="16"/>
                  </a:cubicBezTo>
                  <a:cubicBezTo>
                    <a:pt x="44" y="4"/>
                    <a:pt x="32" y="5"/>
                    <a:pt x="26" y="12"/>
                  </a:cubicBezTo>
                  <a:cubicBezTo>
                    <a:pt x="25" y="13"/>
                    <a:pt x="23" y="12"/>
                    <a:pt x="24" y="11"/>
                  </a:cubicBezTo>
                  <a:cubicBezTo>
                    <a:pt x="25" y="7"/>
                    <a:pt x="27" y="2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3"/>
                    <a:pt x="13" y="6"/>
                    <a:pt x="10" y="9"/>
                  </a:cubicBezTo>
                  <a:cubicBezTo>
                    <a:pt x="6" y="12"/>
                    <a:pt x="3" y="15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5" y="20"/>
                    <a:pt x="6" y="25"/>
                    <a:pt x="5" y="29"/>
                  </a:cubicBezTo>
                  <a:cubicBezTo>
                    <a:pt x="9" y="26"/>
                    <a:pt x="13" y="23"/>
                    <a:pt x="17" y="24"/>
                  </a:cubicBezTo>
                  <a:cubicBezTo>
                    <a:pt x="22" y="26"/>
                    <a:pt x="24" y="31"/>
                    <a:pt x="24" y="35"/>
                  </a:cubicBezTo>
                  <a:cubicBezTo>
                    <a:pt x="32" y="27"/>
                    <a:pt x="45" y="28"/>
                    <a:pt x="47" y="41"/>
                  </a:cubicBezTo>
                  <a:cubicBezTo>
                    <a:pt x="55" y="36"/>
                    <a:pt x="67" y="35"/>
                    <a:pt x="68" y="46"/>
                  </a:cubicBezTo>
                  <a:cubicBezTo>
                    <a:pt x="75" y="40"/>
                    <a:pt x="84" y="40"/>
                    <a:pt x="86" y="50"/>
                  </a:cubicBezTo>
                  <a:cubicBezTo>
                    <a:pt x="89" y="48"/>
                    <a:pt x="92" y="46"/>
                    <a:pt x="96" y="47"/>
                  </a:cubicBezTo>
                  <a:cubicBezTo>
                    <a:pt x="97" y="42"/>
                    <a:pt x="99" y="36"/>
                    <a:pt x="101" y="31"/>
                  </a:cubicBezTo>
                  <a:cubicBezTo>
                    <a:pt x="99" y="30"/>
                    <a:pt x="97" y="30"/>
                    <a:pt x="94" y="3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3" name="Freeform 921"/>
            <p:cNvSpPr/>
            <p:nvPr/>
          </p:nvSpPr>
          <p:spPr>
            <a:xfrm>
              <a:off x="3809464" y="966419"/>
              <a:ext cx="295275" cy="165100"/>
            </a:xfrm>
            <a:custGeom>
              <a:avLst/>
              <a:gdLst/>
              <a:ahLst/>
              <a:cxnLst>
                <a:cxn ang="0">
                  <a:pos x="265747" y="101600"/>
                </a:cxn>
                <a:cxn ang="0">
                  <a:pos x="257311" y="97366"/>
                </a:cxn>
                <a:cxn ang="0">
                  <a:pos x="253092" y="80433"/>
                </a:cxn>
                <a:cxn ang="0">
                  <a:pos x="232001" y="76200"/>
                </a:cxn>
                <a:cxn ang="0">
                  <a:pos x="223565" y="71966"/>
                </a:cxn>
                <a:cxn ang="0">
                  <a:pos x="181383" y="63500"/>
                </a:cxn>
                <a:cxn ang="0">
                  <a:pos x="172946" y="59266"/>
                </a:cxn>
                <a:cxn ang="0">
                  <a:pos x="134982" y="42333"/>
                </a:cxn>
                <a:cxn ang="0">
                  <a:pos x="134982" y="46566"/>
                </a:cxn>
                <a:cxn ang="0">
                  <a:pos x="130764" y="46566"/>
                </a:cxn>
                <a:cxn ang="0">
                  <a:pos x="126546" y="46566"/>
                </a:cxn>
                <a:cxn ang="0">
                  <a:pos x="126546" y="38100"/>
                </a:cxn>
                <a:cxn ang="0">
                  <a:pos x="126546" y="38100"/>
                </a:cxn>
                <a:cxn ang="0">
                  <a:pos x="126546" y="25400"/>
                </a:cxn>
                <a:cxn ang="0">
                  <a:pos x="88582" y="21166"/>
                </a:cxn>
                <a:cxn ang="0">
                  <a:pos x="80146" y="16933"/>
                </a:cxn>
                <a:cxn ang="0">
                  <a:pos x="80146" y="0"/>
                </a:cxn>
                <a:cxn ang="0">
                  <a:pos x="0" y="38100"/>
                </a:cxn>
                <a:cxn ang="0">
                  <a:pos x="8436" y="42333"/>
                </a:cxn>
                <a:cxn ang="0">
                  <a:pos x="16872" y="67733"/>
                </a:cxn>
                <a:cxn ang="0">
                  <a:pos x="80146" y="97366"/>
                </a:cxn>
                <a:cxn ang="0">
                  <a:pos x="130764" y="84666"/>
                </a:cxn>
                <a:cxn ang="0">
                  <a:pos x="147637" y="122766"/>
                </a:cxn>
                <a:cxn ang="0">
                  <a:pos x="215128" y="148166"/>
                </a:cxn>
                <a:cxn ang="0">
                  <a:pos x="265747" y="165100"/>
                </a:cxn>
                <a:cxn ang="0">
                  <a:pos x="291056" y="131233"/>
                </a:cxn>
                <a:cxn ang="0">
                  <a:pos x="265747" y="101600"/>
                </a:cxn>
              </a:cxnLst>
              <a:pathLst>
                <a:path w="70" h="39">
                  <a:moveTo>
                    <a:pt x="63" y="24"/>
                  </a:moveTo>
                  <a:cubicBezTo>
                    <a:pt x="62" y="25"/>
                    <a:pt x="61" y="24"/>
                    <a:pt x="61" y="23"/>
                  </a:cubicBezTo>
                  <a:cubicBezTo>
                    <a:pt x="63" y="21"/>
                    <a:pt x="62" y="20"/>
                    <a:pt x="60" y="19"/>
                  </a:cubicBezTo>
                  <a:cubicBezTo>
                    <a:pt x="58" y="16"/>
                    <a:pt x="57" y="16"/>
                    <a:pt x="55" y="18"/>
                  </a:cubicBezTo>
                  <a:cubicBezTo>
                    <a:pt x="54" y="18"/>
                    <a:pt x="53" y="18"/>
                    <a:pt x="53" y="17"/>
                  </a:cubicBezTo>
                  <a:cubicBezTo>
                    <a:pt x="54" y="10"/>
                    <a:pt x="46" y="12"/>
                    <a:pt x="43" y="15"/>
                  </a:cubicBezTo>
                  <a:cubicBezTo>
                    <a:pt x="42" y="16"/>
                    <a:pt x="40" y="15"/>
                    <a:pt x="41" y="14"/>
                  </a:cubicBezTo>
                  <a:cubicBezTo>
                    <a:pt x="42" y="7"/>
                    <a:pt x="36" y="8"/>
                    <a:pt x="32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29" y="11"/>
                    <a:pt x="29" y="10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7"/>
                    <a:pt x="30" y="6"/>
                  </a:cubicBezTo>
                  <a:cubicBezTo>
                    <a:pt x="28" y="2"/>
                    <a:pt x="24" y="4"/>
                    <a:pt x="21" y="5"/>
                  </a:cubicBezTo>
                  <a:cubicBezTo>
                    <a:pt x="20" y="6"/>
                    <a:pt x="19" y="5"/>
                    <a:pt x="19" y="4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3" y="3"/>
                    <a:pt x="6" y="6"/>
                    <a:pt x="0" y="9"/>
                  </a:cubicBezTo>
                  <a:cubicBezTo>
                    <a:pt x="1" y="9"/>
                    <a:pt x="1" y="10"/>
                    <a:pt x="2" y="10"/>
                  </a:cubicBezTo>
                  <a:cubicBezTo>
                    <a:pt x="5" y="11"/>
                    <a:pt x="5" y="14"/>
                    <a:pt x="4" y="16"/>
                  </a:cubicBezTo>
                  <a:cubicBezTo>
                    <a:pt x="11" y="13"/>
                    <a:pt x="18" y="14"/>
                    <a:pt x="19" y="23"/>
                  </a:cubicBezTo>
                  <a:cubicBezTo>
                    <a:pt x="22" y="20"/>
                    <a:pt x="26" y="18"/>
                    <a:pt x="31" y="20"/>
                  </a:cubicBezTo>
                  <a:cubicBezTo>
                    <a:pt x="34" y="21"/>
                    <a:pt x="35" y="25"/>
                    <a:pt x="35" y="29"/>
                  </a:cubicBezTo>
                  <a:cubicBezTo>
                    <a:pt x="42" y="24"/>
                    <a:pt x="51" y="26"/>
                    <a:pt x="51" y="35"/>
                  </a:cubicBezTo>
                  <a:cubicBezTo>
                    <a:pt x="57" y="32"/>
                    <a:pt x="61" y="35"/>
                    <a:pt x="63" y="39"/>
                  </a:cubicBezTo>
                  <a:cubicBezTo>
                    <a:pt x="65" y="36"/>
                    <a:pt x="67" y="33"/>
                    <a:pt x="69" y="31"/>
                  </a:cubicBezTo>
                  <a:cubicBezTo>
                    <a:pt x="70" y="26"/>
                    <a:pt x="69" y="21"/>
                    <a:pt x="63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4" name="Freeform 922"/>
            <p:cNvSpPr/>
            <p:nvPr/>
          </p:nvSpPr>
          <p:spPr>
            <a:xfrm>
              <a:off x="3901539" y="918794"/>
              <a:ext cx="263525" cy="165100"/>
            </a:xfrm>
            <a:custGeom>
              <a:avLst/>
              <a:gdLst/>
              <a:ahLst/>
              <a:cxnLst>
                <a:cxn ang="0">
                  <a:pos x="263525" y="114300"/>
                </a:cxn>
                <a:cxn ang="0">
                  <a:pos x="229521" y="110066"/>
                </a:cxn>
                <a:cxn ang="0">
                  <a:pos x="225271" y="105833"/>
                </a:cxn>
                <a:cxn ang="0">
                  <a:pos x="233772" y="97366"/>
                </a:cxn>
                <a:cxn ang="0">
                  <a:pos x="225271" y="80433"/>
                </a:cxn>
                <a:cxn ang="0">
                  <a:pos x="204019" y="71966"/>
                </a:cxn>
                <a:cxn ang="0">
                  <a:pos x="199768" y="80433"/>
                </a:cxn>
                <a:cxn ang="0">
                  <a:pos x="195518" y="76200"/>
                </a:cxn>
                <a:cxn ang="0">
                  <a:pos x="157264" y="55033"/>
                </a:cxn>
                <a:cxn ang="0">
                  <a:pos x="153014" y="50800"/>
                </a:cxn>
                <a:cxn ang="0">
                  <a:pos x="148764" y="21166"/>
                </a:cxn>
                <a:cxn ang="0">
                  <a:pos x="119011" y="33866"/>
                </a:cxn>
                <a:cxn ang="0">
                  <a:pos x="114760" y="25400"/>
                </a:cxn>
                <a:cxn ang="0">
                  <a:pos x="127512" y="0"/>
                </a:cxn>
                <a:cxn ang="0">
                  <a:pos x="89258" y="12700"/>
                </a:cxn>
                <a:cxn ang="0">
                  <a:pos x="0" y="42333"/>
                </a:cxn>
                <a:cxn ang="0">
                  <a:pos x="0" y="55033"/>
                </a:cxn>
                <a:cxn ang="0">
                  <a:pos x="42504" y="80433"/>
                </a:cxn>
                <a:cxn ang="0">
                  <a:pos x="89258" y="97366"/>
                </a:cxn>
                <a:cxn ang="0">
                  <a:pos x="140263" y="114300"/>
                </a:cxn>
                <a:cxn ang="0">
                  <a:pos x="178516" y="139700"/>
                </a:cxn>
                <a:cxn ang="0">
                  <a:pos x="208269" y="148166"/>
                </a:cxn>
                <a:cxn ang="0">
                  <a:pos x="212520" y="165100"/>
                </a:cxn>
                <a:cxn ang="0">
                  <a:pos x="263525" y="122766"/>
                </a:cxn>
                <a:cxn ang="0">
                  <a:pos x="263525" y="114300"/>
                </a:cxn>
              </a:cxnLst>
              <a:pathLst>
                <a:path w="62" h="39">
                  <a:moveTo>
                    <a:pt x="62" y="27"/>
                  </a:moveTo>
                  <a:cubicBezTo>
                    <a:pt x="61" y="23"/>
                    <a:pt x="57" y="23"/>
                    <a:pt x="54" y="26"/>
                  </a:cubicBezTo>
                  <a:cubicBezTo>
                    <a:pt x="53" y="26"/>
                    <a:pt x="52" y="25"/>
                    <a:pt x="53" y="25"/>
                  </a:cubicBezTo>
                  <a:cubicBezTo>
                    <a:pt x="54" y="24"/>
                    <a:pt x="54" y="23"/>
                    <a:pt x="55" y="23"/>
                  </a:cubicBezTo>
                  <a:cubicBezTo>
                    <a:pt x="56" y="22"/>
                    <a:pt x="55" y="20"/>
                    <a:pt x="53" y="19"/>
                  </a:cubicBezTo>
                  <a:cubicBezTo>
                    <a:pt x="52" y="16"/>
                    <a:pt x="50" y="15"/>
                    <a:pt x="48" y="17"/>
                  </a:cubicBezTo>
                  <a:cubicBezTo>
                    <a:pt x="48" y="18"/>
                    <a:pt x="48" y="18"/>
                    <a:pt x="47" y="19"/>
                  </a:cubicBezTo>
                  <a:cubicBezTo>
                    <a:pt x="46" y="19"/>
                    <a:pt x="45" y="18"/>
                    <a:pt x="46" y="18"/>
                  </a:cubicBezTo>
                  <a:cubicBezTo>
                    <a:pt x="52" y="10"/>
                    <a:pt x="42" y="8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8" y="9"/>
                    <a:pt x="39" y="6"/>
                    <a:pt x="35" y="5"/>
                  </a:cubicBezTo>
                  <a:cubicBezTo>
                    <a:pt x="33" y="5"/>
                    <a:pt x="30" y="7"/>
                    <a:pt x="28" y="8"/>
                  </a:cubicBezTo>
                  <a:cubicBezTo>
                    <a:pt x="27" y="8"/>
                    <a:pt x="26" y="7"/>
                    <a:pt x="27" y="6"/>
                  </a:cubicBezTo>
                  <a:cubicBezTo>
                    <a:pt x="29" y="4"/>
                    <a:pt x="30" y="2"/>
                    <a:pt x="30" y="0"/>
                  </a:cubicBezTo>
                  <a:cubicBezTo>
                    <a:pt x="27" y="1"/>
                    <a:pt x="24" y="2"/>
                    <a:pt x="21" y="3"/>
                  </a:cubicBezTo>
                  <a:cubicBezTo>
                    <a:pt x="14" y="5"/>
                    <a:pt x="7" y="7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5" y="11"/>
                    <a:pt x="10" y="13"/>
                    <a:pt x="10" y="19"/>
                  </a:cubicBezTo>
                  <a:cubicBezTo>
                    <a:pt x="15" y="17"/>
                    <a:pt x="22" y="17"/>
                    <a:pt x="21" y="23"/>
                  </a:cubicBezTo>
                  <a:cubicBezTo>
                    <a:pt x="26" y="20"/>
                    <a:pt x="33" y="21"/>
                    <a:pt x="33" y="27"/>
                  </a:cubicBezTo>
                  <a:cubicBezTo>
                    <a:pt x="38" y="24"/>
                    <a:pt x="43" y="27"/>
                    <a:pt x="42" y="33"/>
                  </a:cubicBezTo>
                  <a:cubicBezTo>
                    <a:pt x="45" y="32"/>
                    <a:pt x="47" y="32"/>
                    <a:pt x="49" y="35"/>
                  </a:cubicBezTo>
                  <a:cubicBezTo>
                    <a:pt x="50" y="36"/>
                    <a:pt x="50" y="37"/>
                    <a:pt x="50" y="39"/>
                  </a:cubicBezTo>
                  <a:cubicBezTo>
                    <a:pt x="54" y="35"/>
                    <a:pt x="58" y="32"/>
                    <a:pt x="62" y="29"/>
                  </a:cubicBezTo>
                  <a:cubicBezTo>
                    <a:pt x="62" y="28"/>
                    <a:pt x="62" y="28"/>
                    <a:pt x="62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5" name="Freeform 923"/>
            <p:cNvSpPr/>
            <p:nvPr/>
          </p:nvSpPr>
          <p:spPr>
            <a:xfrm>
              <a:off x="4033302" y="893394"/>
              <a:ext cx="195263" cy="144463"/>
            </a:xfrm>
            <a:custGeom>
              <a:avLst/>
              <a:gdLst/>
              <a:ahLst/>
              <a:cxnLst>
                <a:cxn ang="0">
                  <a:pos x="157059" y="89227"/>
                </a:cxn>
                <a:cxn ang="0">
                  <a:pos x="157059" y="80729"/>
                </a:cxn>
                <a:cxn ang="0">
                  <a:pos x="161304" y="46738"/>
                </a:cxn>
                <a:cxn ang="0">
                  <a:pos x="148569" y="42489"/>
                </a:cxn>
                <a:cxn ang="0">
                  <a:pos x="123100" y="38240"/>
                </a:cxn>
                <a:cxn ang="0">
                  <a:pos x="123100" y="29742"/>
                </a:cxn>
                <a:cxn ang="0">
                  <a:pos x="140079" y="0"/>
                </a:cxn>
                <a:cxn ang="0">
                  <a:pos x="4244" y="25493"/>
                </a:cxn>
                <a:cxn ang="0">
                  <a:pos x="0" y="42489"/>
                </a:cxn>
                <a:cxn ang="0">
                  <a:pos x="33958" y="42489"/>
                </a:cxn>
                <a:cxn ang="0">
                  <a:pos x="38203" y="63733"/>
                </a:cxn>
                <a:cxn ang="0">
                  <a:pos x="80652" y="89227"/>
                </a:cxn>
                <a:cxn ang="0">
                  <a:pos x="106121" y="93476"/>
                </a:cxn>
                <a:cxn ang="0">
                  <a:pos x="110366" y="118969"/>
                </a:cxn>
                <a:cxn ang="0">
                  <a:pos x="140079" y="144463"/>
                </a:cxn>
                <a:cxn ang="0">
                  <a:pos x="191018" y="114720"/>
                </a:cxn>
                <a:cxn ang="0">
                  <a:pos x="157059" y="89227"/>
                </a:cxn>
              </a:cxnLst>
              <a:pathLst>
                <a:path w="46" h="34">
                  <a:moveTo>
                    <a:pt x="37" y="21"/>
                  </a:moveTo>
                  <a:cubicBezTo>
                    <a:pt x="36" y="21"/>
                    <a:pt x="36" y="19"/>
                    <a:pt x="37" y="19"/>
                  </a:cubicBezTo>
                  <a:cubicBezTo>
                    <a:pt x="40" y="17"/>
                    <a:pt x="41" y="15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3" y="9"/>
                    <a:pt x="31" y="9"/>
                    <a:pt x="29" y="9"/>
                  </a:cubicBezTo>
                  <a:cubicBezTo>
                    <a:pt x="27" y="9"/>
                    <a:pt x="27" y="7"/>
                    <a:pt x="29" y="7"/>
                  </a:cubicBezTo>
                  <a:cubicBezTo>
                    <a:pt x="33" y="7"/>
                    <a:pt x="35" y="3"/>
                    <a:pt x="33" y="0"/>
                  </a:cubicBezTo>
                  <a:cubicBezTo>
                    <a:pt x="22" y="1"/>
                    <a:pt x="11" y="3"/>
                    <a:pt x="1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10" y="12"/>
                    <a:pt x="10" y="14"/>
                    <a:pt x="9" y="15"/>
                  </a:cubicBezTo>
                  <a:cubicBezTo>
                    <a:pt x="14" y="13"/>
                    <a:pt x="20" y="16"/>
                    <a:pt x="19" y="21"/>
                  </a:cubicBezTo>
                  <a:cubicBezTo>
                    <a:pt x="21" y="20"/>
                    <a:pt x="23" y="20"/>
                    <a:pt x="25" y="22"/>
                  </a:cubicBezTo>
                  <a:cubicBezTo>
                    <a:pt x="28" y="24"/>
                    <a:pt x="27" y="26"/>
                    <a:pt x="26" y="28"/>
                  </a:cubicBezTo>
                  <a:cubicBezTo>
                    <a:pt x="30" y="27"/>
                    <a:pt x="32" y="30"/>
                    <a:pt x="33" y="34"/>
                  </a:cubicBezTo>
                  <a:cubicBezTo>
                    <a:pt x="37" y="31"/>
                    <a:pt x="41" y="29"/>
                    <a:pt x="45" y="27"/>
                  </a:cubicBezTo>
                  <a:cubicBezTo>
                    <a:pt x="46" y="23"/>
                    <a:pt x="44" y="20"/>
                    <a:pt x="37" y="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6" name="Freeform 924"/>
            <p:cNvSpPr/>
            <p:nvPr/>
          </p:nvSpPr>
          <p:spPr>
            <a:xfrm>
              <a:off x="4177764" y="652094"/>
              <a:ext cx="307975" cy="487363"/>
            </a:xfrm>
            <a:custGeom>
              <a:avLst/>
              <a:gdLst/>
              <a:ahLst/>
              <a:cxnLst>
                <a:cxn ang="0">
                  <a:pos x="282661" y="305131"/>
                </a:cxn>
                <a:cxn ang="0">
                  <a:pos x="172972" y="254276"/>
                </a:cxn>
                <a:cxn ang="0">
                  <a:pos x="139221" y="4237"/>
                </a:cxn>
                <a:cxn ang="0">
                  <a:pos x="118127" y="4237"/>
                </a:cxn>
                <a:cxn ang="0">
                  <a:pos x="118127" y="33903"/>
                </a:cxn>
                <a:cxn ang="0">
                  <a:pos x="118127" y="33903"/>
                </a:cxn>
                <a:cxn ang="0">
                  <a:pos x="109689" y="63569"/>
                </a:cxn>
                <a:cxn ang="0">
                  <a:pos x="25313" y="207659"/>
                </a:cxn>
                <a:cxn ang="0">
                  <a:pos x="21094" y="241562"/>
                </a:cxn>
                <a:cxn ang="0">
                  <a:pos x="8437" y="241562"/>
                </a:cxn>
                <a:cxn ang="0">
                  <a:pos x="4218" y="241562"/>
                </a:cxn>
                <a:cxn ang="0">
                  <a:pos x="0" y="271228"/>
                </a:cxn>
                <a:cxn ang="0">
                  <a:pos x="25313" y="317845"/>
                </a:cxn>
                <a:cxn ang="0">
                  <a:pos x="54844" y="343273"/>
                </a:cxn>
                <a:cxn ang="0">
                  <a:pos x="54844" y="351748"/>
                </a:cxn>
                <a:cxn ang="0">
                  <a:pos x="101252" y="334797"/>
                </a:cxn>
                <a:cxn ang="0">
                  <a:pos x="105470" y="343273"/>
                </a:cxn>
                <a:cxn ang="0">
                  <a:pos x="164534" y="381414"/>
                </a:cxn>
                <a:cxn ang="0">
                  <a:pos x="236254" y="411080"/>
                </a:cxn>
                <a:cxn ang="0">
                  <a:pos x="282661" y="487363"/>
                </a:cxn>
                <a:cxn ang="0">
                  <a:pos x="286880" y="478887"/>
                </a:cxn>
                <a:cxn ang="0">
                  <a:pos x="291099" y="474649"/>
                </a:cxn>
                <a:cxn ang="0">
                  <a:pos x="291099" y="470411"/>
                </a:cxn>
                <a:cxn ang="0">
                  <a:pos x="295318" y="457697"/>
                </a:cxn>
                <a:cxn ang="0">
                  <a:pos x="282661" y="305131"/>
                </a:cxn>
              </a:cxnLst>
              <a:pathLst>
                <a:path w="73" h="115">
                  <a:moveTo>
                    <a:pt x="67" y="72"/>
                  </a:moveTo>
                  <a:cubicBezTo>
                    <a:pt x="61" y="63"/>
                    <a:pt x="51" y="59"/>
                    <a:pt x="41" y="60"/>
                  </a:cubicBezTo>
                  <a:cubicBezTo>
                    <a:pt x="56" y="44"/>
                    <a:pt x="54" y="16"/>
                    <a:pt x="33" y="1"/>
                  </a:cubicBezTo>
                  <a:cubicBezTo>
                    <a:pt x="32" y="0"/>
                    <a:pt x="30" y="0"/>
                    <a:pt x="28" y="1"/>
                  </a:cubicBezTo>
                  <a:cubicBezTo>
                    <a:pt x="29" y="3"/>
                    <a:pt x="28" y="6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11"/>
                    <a:pt x="27" y="13"/>
                    <a:pt x="26" y="15"/>
                  </a:cubicBezTo>
                  <a:cubicBezTo>
                    <a:pt x="24" y="27"/>
                    <a:pt x="10" y="37"/>
                    <a:pt x="6" y="49"/>
                  </a:cubicBezTo>
                  <a:cubicBezTo>
                    <a:pt x="5" y="51"/>
                    <a:pt x="5" y="54"/>
                    <a:pt x="5" y="57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3" y="60"/>
                    <a:pt x="2" y="63"/>
                    <a:pt x="0" y="64"/>
                  </a:cubicBezTo>
                  <a:cubicBezTo>
                    <a:pt x="6" y="66"/>
                    <a:pt x="11" y="70"/>
                    <a:pt x="6" y="75"/>
                  </a:cubicBezTo>
                  <a:cubicBezTo>
                    <a:pt x="9" y="76"/>
                    <a:pt x="12" y="77"/>
                    <a:pt x="13" y="81"/>
                  </a:cubicBezTo>
                  <a:cubicBezTo>
                    <a:pt x="14" y="81"/>
                    <a:pt x="14" y="82"/>
                    <a:pt x="13" y="83"/>
                  </a:cubicBezTo>
                  <a:cubicBezTo>
                    <a:pt x="17" y="82"/>
                    <a:pt x="20" y="80"/>
                    <a:pt x="24" y="79"/>
                  </a:cubicBezTo>
                  <a:cubicBezTo>
                    <a:pt x="24" y="80"/>
                    <a:pt x="24" y="80"/>
                    <a:pt x="25" y="81"/>
                  </a:cubicBezTo>
                  <a:cubicBezTo>
                    <a:pt x="29" y="85"/>
                    <a:pt x="34" y="88"/>
                    <a:pt x="39" y="90"/>
                  </a:cubicBezTo>
                  <a:cubicBezTo>
                    <a:pt x="43" y="91"/>
                    <a:pt x="51" y="93"/>
                    <a:pt x="56" y="97"/>
                  </a:cubicBezTo>
                  <a:cubicBezTo>
                    <a:pt x="62" y="101"/>
                    <a:pt x="66" y="108"/>
                    <a:pt x="67" y="115"/>
                  </a:cubicBezTo>
                  <a:cubicBezTo>
                    <a:pt x="68" y="115"/>
                    <a:pt x="68" y="114"/>
                    <a:pt x="68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1"/>
                  </a:cubicBezTo>
                  <a:cubicBezTo>
                    <a:pt x="70" y="110"/>
                    <a:pt x="70" y="109"/>
                    <a:pt x="70" y="108"/>
                  </a:cubicBezTo>
                  <a:cubicBezTo>
                    <a:pt x="73" y="96"/>
                    <a:pt x="73" y="82"/>
                    <a:pt x="67" y="7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17" name="Freeform 925"/>
            <p:cNvSpPr/>
            <p:nvPr/>
          </p:nvSpPr>
          <p:spPr>
            <a:xfrm>
              <a:off x="3698339" y="1012457"/>
              <a:ext cx="368300" cy="187325"/>
            </a:xfrm>
            <a:custGeom>
              <a:avLst/>
              <a:gdLst/>
              <a:ahLst/>
              <a:cxnLst>
                <a:cxn ang="0">
                  <a:pos x="321733" y="114949"/>
                </a:cxn>
                <a:cxn ang="0">
                  <a:pos x="313266" y="110692"/>
                </a:cxn>
                <a:cxn ang="0">
                  <a:pos x="254000" y="93662"/>
                </a:cxn>
                <a:cxn ang="0">
                  <a:pos x="245533" y="85147"/>
                </a:cxn>
                <a:cxn ang="0">
                  <a:pos x="224366" y="46831"/>
                </a:cxn>
                <a:cxn ang="0">
                  <a:pos x="186266" y="63860"/>
                </a:cxn>
                <a:cxn ang="0">
                  <a:pos x="177800" y="59603"/>
                </a:cxn>
                <a:cxn ang="0">
                  <a:pos x="114300" y="38316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4300" y="0"/>
                </a:cxn>
                <a:cxn ang="0">
                  <a:pos x="97366" y="0"/>
                </a:cxn>
                <a:cxn ang="0">
                  <a:pos x="97366" y="0"/>
                </a:cxn>
                <a:cxn ang="0">
                  <a:pos x="0" y="59603"/>
                </a:cxn>
                <a:cxn ang="0">
                  <a:pos x="21166" y="97919"/>
                </a:cxn>
                <a:cxn ang="0">
                  <a:pos x="67733" y="85147"/>
                </a:cxn>
                <a:cxn ang="0">
                  <a:pos x="93133" y="123464"/>
                </a:cxn>
                <a:cxn ang="0">
                  <a:pos x="143933" y="102177"/>
                </a:cxn>
                <a:cxn ang="0">
                  <a:pos x="169333" y="144751"/>
                </a:cxn>
                <a:cxn ang="0">
                  <a:pos x="237066" y="161780"/>
                </a:cxn>
                <a:cxn ang="0">
                  <a:pos x="283633" y="149008"/>
                </a:cxn>
                <a:cxn ang="0">
                  <a:pos x="309033" y="187325"/>
                </a:cxn>
                <a:cxn ang="0">
                  <a:pos x="338666" y="187325"/>
                </a:cxn>
                <a:cxn ang="0">
                  <a:pos x="355600" y="149008"/>
                </a:cxn>
                <a:cxn ang="0">
                  <a:pos x="368300" y="131978"/>
                </a:cxn>
                <a:cxn ang="0">
                  <a:pos x="321733" y="114949"/>
                </a:cxn>
              </a:cxnLst>
              <a:pathLst>
                <a:path w="87" h="44">
                  <a:moveTo>
                    <a:pt x="76" y="27"/>
                  </a:moveTo>
                  <a:cubicBezTo>
                    <a:pt x="75" y="28"/>
                    <a:pt x="74" y="27"/>
                    <a:pt x="74" y="26"/>
                  </a:cubicBezTo>
                  <a:cubicBezTo>
                    <a:pt x="76" y="16"/>
                    <a:pt x="65" y="16"/>
                    <a:pt x="60" y="22"/>
                  </a:cubicBezTo>
                  <a:cubicBezTo>
                    <a:pt x="59" y="23"/>
                    <a:pt x="58" y="22"/>
                    <a:pt x="58" y="20"/>
                  </a:cubicBezTo>
                  <a:cubicBezTo>
                    <a:pt x="59" y="16"/>
                    <a:pt x="59" y="10"/>
                    <a:pt x="53" y="11"/>
                  </a:cubicBezTo>
                  <a:cubicBezTo>
                    <a:pt x="50" y="11"/>
                    <a:pt x="47" y="13"/>
                    <a:pt x="44" y="15"/>
                  </a:cubicBezTo>
                  <a:cubicBezTo>
                    <a:pt x="43" y="15"/>
                    <a:pt x="42" y="15"/>
                    <a:pt x="42" y="14"/>
                  </a:cubicBezTo>
                  <a:cubicBezTo>
                    <a:pt x="43" y="3"/>
                    <a:pt x="33" y="4"/>
                    <a:pt x="27" y="9"/>
                  </a:cubicBezTo>
                  <a:cubicBezTo>
                    <a:pt x="26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30" y="2"/>
                    <a:pt x="27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4"/>
                    <a:pt x="8" y="9"/>
                    <a:pt x="0" y="14"/>
                  </a:cubicBezTo>
                  <a:cubicBezTo>
                    <a:pt x="3" y="15"/>
                    <a:pt x="5" y="18"/>
                    <a:pt x="5" y="23"/>
                  </a:cubicBezTo>
                  <a:cubicBezTo>
                    <a:pt x="8" y="20"/>
                    <a:pt x="12" y="18"/>
                    <a:pt x="16" y="20"/>
                  </a:cubicBezTo>
                  <a:cubicBezTo>
                    <a:pt x="21" y="21"/>
                    <a:pt x="22" y="25"/>
                    <a:pt x="22" y="29"/>
                  </a:cubicBezTo>
                  <a:cubicBezTo>
                    <a:pt x="25" y="26"/>
                    <a:pt x="30" y="24"/>
                    <a:pt x="34" y="24"/>
                  </a:cubicBezTo>
                  <a:cubicBezTo>
                    <a:pt x="39" y="25"/>
                    <a:pt x="40" y="30"/>
                    <a:pt x="40" y="34"/>
                  </a:cubicBezTo>
                  <a:cubicBezTo>
                    <a:pt x="47" y="29"/>
                    <a:pt x="56" y="29"/>
                    <a:pt x="56" y="38"/>
                  </a:cubicBezTo>
                  <a:cubicBezTo>
                    <a:pt x="59" y="36"/>
                    <a:pt x="63" y="33"/>
                    <a:pt x="67" y="35"/>
                  </a:cubicBezTo>
                  <a:cubicBezTo>
                    <a:pt x="71" y="36"/>
                    <a:pt x="72" y="40"/>
                    <a:pt x="73" y="44"/>
                  </a:cubicBezTo>
                  <a:cubicBezTo>
                    <a:pt x="75" y="43"/>
                    <a:pt x="78" y="43"/>
                    <a:pt x="80" y="44"/>
                  </a:cubicBezTo>
                  <a:cubicBezTo>
                    <a:pt x="81" y="41"/>
                    <a:pt x="83" y="38"/>
                    <a:pt x="84" y="35"/>
                  </a:cubicBezTo>
                  <a:cubicBezTo>
                    <a:pt x="85" y="33"/>
                    <a:pt x="86" y="32"/>
                    <a:pt x="87" y="31"/>
                  </a:cubicBezTo>
                  <a:cubicBezTo>
                    <a:pt x="85" y="26"/>
                    <a:pt x="82" y="24"/>
                    <a:pt x="76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118" name="Freeform 935"/>
          <p:cNvSpPr/>
          <p:nvPr/>
        </p:nvSpPr>
        <p:spPr>
          <a:xfrm>
            <a:off x="2805113" y="223838"/>
            <a:ext cx="1147762" cy="574675"/>
          </a:xfrm>
          <a:custGeom>
            <a:avLst/>
            <a:gdLst/>
            <a:ahLst/>
            <a:cxnLst>
              <a:cxn ang="0">
                <a:pos x="882444" y="367056"/>
              </a:cxn>
              <a:cxn ang="0">
                <a:pos x="718493" y="236654"/>
              </a:cxn>
              <a:cxn ang="0">
                <a:pos x="650983" y="313929"/>
              </a:cxn>
              <a:cxn ang="0">
                <a:pos x="646161" y="333248"/>
              </a:cxn>
              <a:cxn ang="0">
                <a:pos x="723315" y="540925"/>
              </a:cxn>
              <a:cxn ang="0">
                <a:pos x="728137" y="545754"/>
              </a:cxn>
              <a:cxn ang="0">
                <a:pos x="800468" y="565073"/>
              </a:cxn>
              <a:cxn ang="0">
                <a:pos x="1012641" y="516776"/>
              </a:cxn>
              <a:cxn ang="0">
                <a:pos x="1133193" y="338078"/>
              </a:cxn>
              <a:cxn ang="0">
                <a:pos x="1084972" y="140060"/>
              </a:cxn>
              <a:cxn ang="0">
                <a:pos x="1046395" y="106253"/>
              </a:cxn>
              <a:cxn ang="0">
                <a:pos x="896910" y="14489"/>
              </a:cxn>
              <a:cxn ang="0">
                <a:pos x="675094" y="67615"/>
              </a:cxn>
              <a:cxn ang="0">
                <a:pos x="593118" y="169039"/>
              </a:cxn>
              <a:cxn ang="0">
                <a:pos x="371301" y="130401"/>
              </a:cxn>
              <a:cxn ang="0">
                <a:pos x="347191" y="154550"/>
              </a:cxn>
              <a:cxn ang="0">
                <a:pos x="337547" y="164209"/>
              </a:cxn>
              <a:cxn ang="0">
                <a:pos x="327902" y="169039"/>
              </a:cxn>
              <a:cxn ang="0">
                <a:pos x="270037" y="164209"/>
              </a:cxn>
              <a:cxn ang="0">
                <a:pos x="149485" y="193187"/>
              </a:cxn>
              <a:cxn ang="0">
                <a:pos x="4822" y="183528"/>
              </a:cxn>
              <a:cxn ang="0">
                <a:pos x="0" y="188357"/>
              </a:cxn>
              <a:cxn ang="0">
                <a:pos x="91619" y="284951"/>
              </a:cxn>
              <a:cxn ang="0">
                <a:pos x="173595" y="304270"/>
              </a:cxn>
              <a:cxn ang="0">
                <a:pos x="221816" y="309100"/>
              </a:cxn>
              <a:cxn ang="0">
                <a:pos x="241105" y="309100"/>
              </a:cxn>
              <a:cxn ang="0">
                <a:pos x="250749" y="333248"/>
              </a:cxn>
              <a:cxn ang="0">
                <a:pos x="467743" y="502287"/>
              </a:cxn>
              <a:cxn ang="0">
                <a:pos x="622051" y="468479"/>
              </a:cxn>
              <a:cxn ang="0">
                <a:pos x="626873" y="342907"/>
              </a:cxn>
              <a:cxn ang="0">
                <a:pos x="636517" y="313929"/>
              </a:cxn>
              <a:cxn ang="0">
                <a:pos x="670272" y="251143"/>
              </a:cxn>
              <a:cxn ang="0">
                <a:pos x="786002" y="193187"/>
              </a:cxn>
              <a:cxn ang="0">
                <a:pos x="911377" y="376715"/>
              </a:cxn>
              <a:cxn ang="0">
                <a:pos x="824579" y="425012"/>
              </a:cxn>
              <a:cxn ang="0">
                <a:pos x="766714" y="371886"/>
              </a:cxn>
              <a:cxn ang="0">
                <a:pos x="805290" y="328418"/>
              </a:cxn>
              <a:cxn ang="0">
                <a:pos x="810112" y="396034"/>
              </a:cxn>
              <a:cxn ang="0">
                <a:pos x="882444" y="367056"/>
              </a:cxn>
            </a:cxnLst>
            <a:pathLst>
              <a:path w="238" h="119">
                <a:moveTo>
                  <a:pt x="183" y="76"/>
                </a:moveTo>
                <a:cubicBezTo>
                  <a:pt x="195" y="54"/>
                  <a:pt x="167" y="38"/>
                  <a:pt x="149" y="49"/>
                </a:cubicBezTo>
                <a:cubicBezTo>
                  <a:pt x="143" y="53"/>
                  <a:pt x="138" y="58"/>
                  <a:pt x="135" y="65"/>
                </a:cubicBezTo>
                <a:cubicBezTo>
                  <a:pt x="134" y="66"/>
                  <a:pt x="134" y="67"/>
                  <a:pt x="134" y="69"/>
                </a:cubicBezTo>
                <a:cubicBezTo>
                  <a:pt x="130" y="85"/>
                  <a:pt x="134" y="104"/>
                  <a:pt x="150" y="112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6" y="115"/>
                  <a:pt x="161" y="116"/>
                  <a:pt x="166" y="117"/>
                </a:cubicBezTo>
                <a:cubicBezTo>
                  <a:pt x="181" y="119"/>
                  <a:pt x="197" y="115"/>
                  <a:pt x="210" y="107"/>
                </a:cubicBezTo>
                <a:cubicBezTo>
                  <a:pt x="223" y="98"/>
                  <a:pt x="232" y="85"/>
                  <a:pt x="235" y="70"/>
                </a:cubicBezTo>
                <a:cubicBezTo>
                  <a:pt x="238" y="56"/>
                  <a:pt x="235" y="40"/>
                  <a:pt x="225" y="29"/>
                </a:cubicBezTo>
                <a:cubicBezTo>
                  <a:pt x="223" y="26"/>
                  <a:pt x="220" y="24"/>
                  <a:pt x="217" y="22"/>
                </a:cubicBezTo>
                <a:cubicBezTo>
                  <a:pt x="209" y="13"/>
                  <a:pt x="198" y="6"/>
                  <a:pt x="186" y="3"/>
                </a:cubicBezTo>
                <a:cubicBezTo>
                  <a:pt x="170" y="0"/>
                  <a:pt x="153" y="4"/>
                  <a:pt x="140" y="14"/>
                </a:cubicBezTo>
                <a:cubicBezTo>
                  <a:pt x="132" y="20"/>
                  <a:pt x="127" y="27"/>
                  <a:pt x="123" y="35"/>
                </a:cubicBezTo>
                <a:cubicBezTo>
                  <a:pt x="113" y="20"/>
                  <a:pt x="92" y="16"/>
                  <a:pt x="77" y="27"/>
                </a:cubicBezTo>
                <a:cubicBezTo>
                  <a:pt x="75" y="29"/>
                  <a:pt x="74" y="30"/>
                  <a:pt x="72" y="32"/>
                </a:cubicBezTo>
                <a:cubicBezTo>
                  <a:pt x="72" y="33"/>
                  <a:pt x="71" y="34"/>
                  <a:pt x="70" y="34"/>
                </a:cubicBezTo>
                <a:cubicBezTo>
                  <a:pt x="69" y="35"/>
                  <a:pt x="69" y="35"/>
                  <a:pt x="68" y="35"/>
                </a:cubicBezTo>
                <a:cubicBezTo>
                  <a:pt x="64" y="34"/>
                  <a:pt x="60" y="34"/>
                  <a:pt x="56" y="34"/>
                </a:cubicBezTo>
                <a:cubicBezTo>
                  <a:pt x="47" y="35"/>
                  <a:pt x="39" y="38"/>
                  <a:pt x="31" y="40"/>
                </a:cubicBezTo>
                <a:cubicBezTo>
                  <a:pt x="21" y="42"/>
                  <a:pt x="10" y="44"/>
                  <a:pt x="1" y="38"/>
                </a:cubicBezTo>
                <a:cubicBezTo>
                  <a:pt x="1" y="38"/>
                  <a:pt x="0" y="38"/>
                  <a:pt x="0" y="39"/>
                </a:cubicBezTo>
                <a:cubicBezTo>
                  <a:pt x="3" y="49"/>
                  <a:pt x="10" y="56"/>
                  <a:pt x="19" y="59"/>
                </a:cubicBezTo>
                <a:cubicBezTo>
                  <a:pt x="25" y="62"/>
                  <a:pt x="31" y="63"/>
                  <a:pt x="36" y="63"/>
                </a:cubicBezTo>
                <a:cubicBezTo>
                  <a:pt x="40" y="64"/>
                  <a:pt x="43" y="64"/>
                  <a:pt x="46" y="64"/>
                </a:cubicBezTo>
                <a:cubicBezTo>
                  <a:pt x="47" y="64"/>
                  <a:pt x="49" y="63"/>
                  <a:pt x="50" y="64"/>
                </a:cubicBezTo>
                <a:cubicBezTo>
                  <a:pt x="51" y="65"/>
                  <a:pt x="51" y="68"/>
                  <a:pt x="52" y="69"/>
                </a:cubicBezTo>
                <a:cubicBezTo>
                  <a:pt x="59" y="88"/>
                  <a:pt x="77" y="102"/>
                  <a:pt x="97" y="104"/>
                </a:cubicBezTo>
                <a:cubicBezTo>
                  <a:pt x="108" y="105"/>
                  <a:pt x="120" y="102"/>
                  <a:pt x="129" y="97"/>
                </a:cubicBezTo>
                <a:cubicBezTo>
                  <a:pt x="127" y="88"/>
                  <a:pt x="127" y="79"/>
                  <a:pt x="130" y="71"/>
                </a:cubicBezTo>
                <a:cubicBezTo>
                  <a:pt x="130" y="69"/>
                  <a:pt x="131" y="67"/>
                  <a:pt x="132" y="65"/>
                </a:cubicBezTo>
                <a:cubicBezTo>
                  <a:pt x="134" y="60"/>
                  <a:pt x="136" y="56"/>
                  <a:pt x="139" y="52"/>
                </a:cubicBezTo>
                <a:cubicBezTo>
                  <a:pt x="144" y="44"/>
                  <a:pt x="153" y="39"/>
                  <a:pt x="163" y="40"/>
                </a:cubicBezTo>
                <a:cubicBezTo>
                  <a:pt x="180" y="41"/>
                  <a:pt x="198" y="60"/>
                  <a:pt x="189" y="78"/>
                </a:cubicBezTo>
                <a:cubicBezTo>
                  <a:pt x="186" y="84"/>
                  <a:pt x="178" y="90"/>
                  <a:pt x="171" y="88"/>
                </a:cubicBezTo>
                <a:cubicBezTo>
                  <a:pt x="165" y="87"/>
                  <a:pt x="159" y="83"/>
                  <a:pt x="159" y="77"/>
                </a:cubicBezTo>
                <a:cubicBezTo>
                  <a:pt x="160" y="71"/>
                  <a:pt x="162" y="68"/>
                  <a:pt x="167" y="68"/>
                </a:cubicBezTo>
                <a:cubicBezTo>
                  <a:pt x="157" y="69"/>
                  <a:pt x="161" y="80"/>
                  <a:pt x="168" y="82"/>
                </a:cubicBezTo>
                <a:cubicBezTo>
                  <a:pt x="174" y="84"/>
                  <a:pt x="180" y="82"/>
                  <a:pt x="183" y="7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19" name="Freeform 936"/>
          <p:cNvSpPr/>
          <p:nvPr/>
        </p:nvSpPr>
        <p:spPr>
          <a:xfrm>
            <a:off x="774700" y="1784350"/>
            <a:ext cx="873125" cy="439738"/>
          </a:xfrm>
          <a:custGeom>
            <a:avLst/>
            <a:gdLst/>
            <a:ahLst/>
            <a:cxnLst>
              <a:cxn ang="0">
                <a:pos x="675206" y="284745"/>
              </a:cxn>
              <a:cxn ang="0">
                <a:pos x="544987" y="183395"/>
              </a:cxn>
              <a:cxn ang="0">
                <a:pos x="496758" y="241309"/>
              </a:cxn>
              <a:cxn ang="0">
                <a:pos x="491935" y="255788"/>
              </a:cxn>
              <a:cxn ang="0">
                <a:pos x="549810" y="415053"/>
              </a:cxn>
              <a:cxn ang="0">
                <a:pos x="554633" y="419879"/>
              </a:cxn>
              <a:cxn ang="0">
                <a:pos x="612508" y="434357"/>
              </a:cxn>
              <a:cxn ang="0">
                <a:pos x="771664" y="395748"/>
              </a:cxn>
              <a:cxn ang="0">
                <a:pos x="863299" y="260614"/>
              </a:cxn>
              <a:cxn ang="0">
                <a:pos x="829538" y="111002"/>
              </a:cxn>
              <a:cxn ang="0">
                <a:pos x="800601" y="82045"/>
              </a:cxn>
              <a:cxn ang="0">
                <a:pos x="684851" y="14478"/>
              </a:cxn>
              <a:cxn ang="0">
                <a:pos x="511227" y="53088"/>
              </a:cxn>
              <a:cxn ang="0">
                <a:pos x="448529" y="130307"/>
              </a:cxn>
              <a:cxn ang="0">
                <a:pos x="284551" y="101350"/>
              </a:cxn>
              <a:cxn ang="0">
                <a:pos x="265259" y="120654"/>
              </a:cxn>
              <a:cxn ang="0">
                <a:pos x="260436" y="130307"/>
              </a:cxn>
              <a:cxn ang="0">
                <a:pos x="250790" y="130307"/>
              </a:cxn>
              <a:cxn ang="0">
                <a:pos x="202561" y="130307"/>
              </a:cxn>
              <a:cxn ang="0">
                <a:pos x="110926" y="149612"/>
              </a:cxn>
              <a:cxn ang="0">
                <a:pos x="4822" y="144785"/>
              </a:cxn>
              <a:cxn ang="0">
                <a:pos x="0" y="144785"/>
              </a:cxn>
              <a:cxn ang="0">
                <a:pos x="72343" y="222005"/>
              </a:cxn>
              <a:cxn ang="0">
                <a:pos x="135041" y="236483"/>
              </a:cxn>
              <a:cxn ang="0">
                <a:pos x="168801" y="236483"/>
              </a:cxn>
              <a:cxn ang="0">
                <a:pos x="183270" y="241309"/>
              </a:cxn>
              <a:cxn ang="0">
                <a:pos x="188093" y="255788"/>
              </a:cxn>
              <a:cxn ang="0">
                <a:pos x="356894" y="386095"/>
              </a:cxn>
              <a:cxn ang="0">
                <a:pos x="477467" y="357138"/>
              </a:cxn>
              <a:cxn ang="0">
                <a:pos x="477467" y="265440"/>
              </a:cxn>
              <a:cxn ang="0">
                <a:pos x="487112" y="241309"/>
              </a:cxn>
              <a:cxn ang="0">
                <a:pos x="511227" y="197874"/>
              </a:cxn>
              <a:cxn ang="0">
                <a:pos x="598039" y="149612"/>
              </a:cxn>
              <a:cxn ang="0">
                <a:pos x="694497" y="289571"/>
              </a:cxn>
              <a:cxn ang="0">
                <a:pos x="626977" y="328181"/>
              </a:cxn>
              <a:cxn ang="0">
                <a:pos x="588393" y="284745"/>
              </a:cxn>
              <a:cxn ang="0">
                <a:pos x="617331" y="250962"/>
              </a:cxn>
              <a:cxn ang="0">
                <a:pos x="617331" y="304050"/>
              </a:cxn>
              <a:cxn ang="0">
                <a:pos x="675206" y="284745"/>
              </a:cxn>
            </a:cxnLst>
            <a:pathLst>
              <a:path w="181" h="91">
                <a:moveTo>
                  <a:pt x="140" y="59"/>
                </a:moveTo>
                <a:cubicBezTo>
                  <a:pt x="149" y="42"/>
                  <a:pt x="127" y="30"/>
                  <a:pt x="113" y="38"/>
                </a:cubicBezTo>
                <a:cubicBezTo>
                  <a:pt x="109" y="41"/>
                  <a:pt x="105" y="45"/>
                  <a:pt x="103" y="50"/>
                </a:cubicBezTo>
                <a:cubicBezTo>
                  <a:pt x="102" y="51"/>
                  <a:pt x="102" y="52"/>
                  <a:pt x="102" y="53"/>
                </a:cubicBezTo>
                <a:cubicBezTo>
                  <a:pt x="99" y="65"/>
                  <a:pt x="102" y="80"/>
                  <a:pt x="114" y="86"/>
                </a:cubicBezTo>
                <a:cubicBezTo>
                  <a:pt x="114" y="87"/>
                  <a:pt x="115" y="87"/>
                  <a:pt x="115" y="87"/>
                </a:cubicBezTo>
                <a:cubicBezTo>
                  <a:pt x="119" y="88"/>
                  <a:pt x="123" y="89"/>
                  <a:pt x="127" y="90"/>
                </a:cubicBezTo>
                <a:cubicBezTo>
                  <a:pt x="138" y="91"/>
                  <a:pt x="150" y="88"/>
                  <a:pt x="160" y="82"/>
                </a:cubicBezTo>
                <a:cubicBezTo>
                  <a:pt x="170" y="76"/>
                  <a:pt x="177" y="66"/>
                  <a:pt x="179" y="54"/>
                </a:cubicBezTo>
                <a:cubicBezTo>
                  <a:pt x="181" y="43"/>
                  <a:pt x="179" y="31"/>
                  <a:pt x="172" y="23"/>
                </a:cubicBezTo>
                <a:cubicBezTo>
                  <a:pt x="170" y="21"/>
                  <a:pt x="168" y="19"/>
                  <a:pt x="166" y="17"/>
                </a:cubicBezTo>
                <a:cubicBezTo>
                  <a:pt x="159" y="10"/>
                  <a:pt x="151" y="5"/>
                  <a:pt x="142" y="3"/>
                </a:cubicBezTo>
                <a:cubicBezTo>
                  <a:pt x="129" y="0"/>
                  <a:pt x="116" y="4"/>
                  <a:pt x="106" y="11"/>
                </a:cubicBezTo>
                <a:cubicBezTo>
                  <a:pt x="101" y="16"/>
                  <a:pt x="96" y="21"/>
                  <a:pt x="93" y="27"/>
                </a:cubicBezTo>
                <a:cubicBezTo>
                  <a:pt x="86" y="16"/>
                  <a:pt x="70" y="13"/>
                  <a:pt x="59" y="21"/>
                </a:cubicBezTo>
                <a:cubicBezTo>
                  <a:pt x="57" y="23"/>
                  <a:pt x="56" y="24"/>
                  <a:pt x="55" y="25"/>
                </a:cubicBezTo>
                <a:cubicBezTo>
                  <a:pt x="55" y="26"/>
                  <a:pt x="54" y="26"/>
                  <a:pt x="54" y="27"/>
                </a:cubicBezTo>
                <a:cubicBezTo>
                  <a:pt x="53" y="28"/>
                  <a:pt x="53" y="27"/>
                  <a:pt x="52" y="27"/>
                </a:cubicBezTo>
                <a:cubicBezTo>
                  <a:pt x="49" y="27"/>
                  <a:pt x="46" y="27"/>
                  <a:pt x="42" y="27"/>
                </a:cubicBezTo>
                <a:cubicBezTo>
                  <a:pt x="36" y="27"/>
                  <a:pt x="30" y="30"/>
                  <a:pt x="23" y="31"/>
                </a:cubicBezTo>
                <a:cubicBezTo>
                  <a:pt x="16" y="33"/>
                  <a:pt x="8" y="34"/>
                  <a:pt x="1" y="30"/>
                </a:cubicBezTo>
                <a:cubicBezTo>
                  <a:pt x="0" y="29"/>
                  <a:pt x="0" y="30"/>
                  <a:pt x="0" y="30"/>
                </a:cubicBezTo>
                <a:cubicBezTo>
                  <a:pt x="2" y="38"/>
                  <a:pt x="8" y="43"/>
                  <a:pt x="15" y="46"/>
                </a:cubicBezTo>
                <a:cubicBezTo>
                  <a:pt x="19" y="48"/>
                  <a:pt x="23" y="48"/>
                  <a:pt x="28" y="49"/>
                </a:cubicBezTo>
                <a:cubicBezTo>
                  <a:pt x="30" y="49"/>
                  <a:pt x="33" y="49"/>
                  <a:pt x="35" y="49"/>
                </a:cubicBezTo>
                <a:cubicBezTo>
                  <a:pt x="36" y="49"/>
                  <a:pt x="38" y="49"/>
                  <a:pt x="38" y="50"/>
                </a:cubicBezTo>
                <a:cubicBezTo>
                  <a:pt x="39" y="50"/>
                  <a:pt x="39" y="52"/>
                  <a:pt x="39" y="53"/>
                </a:cubicBezTo>
                <a:cubicBezTo>
                  <a:pt x="45" y="68"/>
                  <a:pt x="58" y="78"/>
                  <a:pt x="74" y="80"/>
                </a:cubicBezTo>
                <a:cubicBezTo>
                  <a:pt x="83" y="80"/>
                  <a:pt x="91" y="79"/>
                  <a:pt x="99" y="74"/>
                </a:cubicBezTo>
                <a:cubicBezTo>
                  <a:pt x="97" y="68"/>
                  <a:pt x="97" y="61"/>
                  <a:pt x="99" y="55"/>
                </a:cubicBezTo>
                <a:cubicBezTo>
                  <a:pt x="99" y="53"/>
                  <a:pt x="100" y="51"/>
                  <a:pt x="101" y="50"/>
                </a:cubicBezTo>
                <a:cubicBezTo>
                  <a:pt x="102" y="47"/>
                  <a:pt x="104" y="43"/>
                  <a:pt x="106" y="41"/>
                </a:cubicBezTo>
                <a:cubicBezTo>
                  <a:pt x="110" y="35"/>
                  <a:pt x="117" y="31"/>
                  <a:pt x="124" y="31"/>
                </a:cubicBezTo>
                <a:cubicBezTo>
                  <a:pt x="137" y="32"/>
                  <a:pt x="151" y="47"/>
                  <a:pt x="144" y="60"/>
                </a:cubicBezTo>
                <a:cubicBezTo>
                  <a:pt x="142" y="65"/>
                  <a:pt x="136" y="69"/>
                  <a:pt x="130" y="68"/>
                </a:cubicBezTo>
                <a:cubicBezTo>
                  <a:pt x="126" y="67"/>
                  <a:pt x="121" y="64"/>
                  <a:pt x="122" y="59"/>
                </a:cubicBezTo>
                <a:cubicBezTo>
                  <a:pt x="122" y="55"/>
                  <a:pt x="123" y="53"/>
                  <a:pt x="128" y="52"/>
                </a:cubicBezTo>
                <a:cubicBezTo>
                  <a:pt x="120" y="53"/>
                  <a:pt x="123" y="61"/>
                  <a:pt x="128" y="63"/>
                </a:cubicBezTo>
                <a:cubicBezTo>
                  <a:pt x="133" y="65"/>
                  <a:pt x="137" y="63"/>
                  <a:pt x="140" y="5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20" name="任意多边形 563"/>
          <p:cNvSpPr/>
          <p:nvPr/>
        </p:nvSpPr>
        <p:spPr>
          <a:xfrm>
            <a:off x="8713788" y="6810375"/>
            <a:ext cx="1038225" cy="47625"/>
          </a:xfrm>
          <a:custGeom>
            <a:avLst/>
            <a:gdLst/>
            <a:ahLst/>
            <a:cxnLst>
              <a:cxn ang="0">
                <a:pos x="42355" y="0"/>
              </a:cxn>
              <a:cxn ang="0">
                <a:pos x="995337" y="0"/>
              </a:cxn>
              <a:cxn ang="0">
                <a:pos x="1037692" y="47629"/>
              </a:cxn>
              <a:cxn ang="0">
                <a:pos x="1037506" y="48216"/>
              </a:cxn>
              <a:cxn ang="0">
                <a:pos x="186" y="48216"/>
              </a:cxn>
              <a:cxn ang="0">
                <a:pos x="0" y="47629"/>
              </a:cxn>
              <a:cxn ang="0">
                <a:pos x="42355" y="0"/>
              </a:cxn>
            </a:cxnLst>
            <a:pathLst>
              <a:path w="1037692" h="42855">
                <a:moveTo>
                  <a:pt x="42355" y="0"/>
                </a:moveTo>
                <a:cubicBezTo>
                  <a:pt x="42355" y="0"/>
                  <a:pt x="42355" y="0"/>
                  <a:pt x="995337" y="0"/>
                </a:cubicBezTo>
                <a:cubicBezTo>
                  <a:pt x="1020750" y="0"/>
                  <a:pt x="1037692" y="16934"/>
                  <a:pt x="1037692" y="42334"/>
                </a:cubicBezTo>
                <a:lnTo>
                  <a:pt x="1037506" y="42855"/>
                </a:lnTo>
                <a:lnTo>
                  <a:pt x="186" y="42855"/>
                </a:lnTo>
                <a:lnTo>
                  <a:pt x="0" y="42334"/>
                </a:lnTo>
                <a:cubicBezTo>
                  <a:pt x="0" y="16934"/>
                  <a:pt x="21177" y="0"/>
                  <a:pt x="4235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21" name="Freeform 903"/>
          <p:cNvSpPr/>
          <p:nvPr/>
        </p:nvSpPr>
        <p:spPr>
          <a:xfrm>
            <a:off x="-4762" y="6343650"/>
            <a:ext cx="1046162" cy="241300"/>
          </a:xfrm>
          <a:custGeom>
            <a:avLst/>
            <a:gdLst/>
            <a:ahLst/>
            <a:cxnLst>
              <a:cxn ang="0">
                <a:pos x="868272" y="122766"/>
              </a:cxn>
              <a:cxn ang="0">
                <a:pos x="910627" y="80433"/>
              </a:cxn>
              <a:cxn ang="0">
                <a:pos x="1012279" y="80433"/>
              </a:cxn>
              <a:cxn ang="0">
                <a:pos x="1037692" y="42333"/>
              </a:cxn>
              <a:cxn ang="0">
                <a:pos x="995337" y="0"/>
              </a:cxn>
              <a:cxn ang="0">
                <a:pos x="42354" y="0"/>
              </a:cxn>
              <a:cxn ang="0">
                <a:pos x="0" y="42333"/>
              </a:cxn>
              <a:cxn ang="0">
                <a:pos x="29648" y="80433"/>
              </a:cxn>
              <a:cxn ang="0">
                <a:pos x="423547" y="80433"/>
              </a:cxn>
              <a:cxn ang="0">
                <a:pos x="465902" y="122766"/>
              </a:cxn>
              <a:cxn ang="0">
                <a:pos x="423547" y="165100"/>
              </a:cxn>
              <a:cxn ang="0">
                <a:pos x="376957" y="165100"/>
              </a:cxn>
              <a:cxn ang="0">
                <a:pos x="360015" y="198966"/>
              </a:cxn>
              <a:cxn ang="0">
                <a:pos x="402370" y="241300"/>
              </a:cxn>
              <a:cxn ang="0">
                <a:pos x="1003808" y="241300"/>
              </a:cxn>
              <a:cxn ang="0">
                <a:pos x="1046163" y="198966"/>
              </a:cxn>
              <a:cxn ang="0">
                <a:pos x="1033456" y="165100"/>
              </a:cxn>
              <a:cxn ang="0">
                <a:pos x="910627" y="165100"/>
              </a:cxn>
              <a:cxn ang="0">
                <a:pos x="868272" y="122766"/>
              </a:cxn>
            </a:cxnLst>
            <a:pathLst>
              <a:path w="247" h="57">
                <a:moveTo>
                  <a:pt x="205" y="29"/>
                </a:moveTo>
                <a:cubicBezTo>
                  <a:pt x="205" y="24"/>
                  <a:pt x="210" y="19"/>
                  <a:pt x="215" y="19"/>
                </a:cubicBezTo>
                <a:cubicBezTo>
                  <a:pt x="239" y="19"/>
                  <a:pt x="239" y="19"/>
                  <a:pt x="239" y="19"/>
                </a:cubicBezTo>
                <a:cubicBezTo>
                  <a:pt x="243" y="18"/>
                  <a:pt x="245" y="14"/>
                  <a:pt x="245" y="10"/>
                </a:cubicBezTo>
                <a:cubicBezTo>
                  <a:pt x="245" y="4"/>
                  <a:pt x="241" y="0"/>
                  <a:pt x="23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4"/>
                  <a:pt x="3" y="18"/>
                  <a:pt x="7" y="19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5" y="19"/>
                  <a:pt x="110" y="24"/>
                  <a:pt x="110" y="29"/>
                </a:cubicBezTo>
                <a:cubicBezTo>
                  <a:pt x="110" y="35"/>
                  <a:pt x="105" y="39"/>
                  <a:pt x="100" y="39"/>
                </a:cubicBezTo>
                <a:cubicBezTo>
                  <a:pt x="89" y="39"/>
                  <a:pt x="89" y="39"/>
                  <a:pt x="89" y="39"/>
                </a:cubicBezTo>
                <a:cubicBezTo>
                  <a:pt x="87" y="41"/>
                  <a:pt x="85" y="44"/>
                  <a:pt x="85" y="47"/>
                </a:cubicBezTo>
                <a:cubicBezTo>
                  <a:pt x="85" y="52"/>
                  <a:pt x="90" y="57"/>
                  <a:pt x="95" y="57"/>
                </a:cubicBezTo>
                <a:cubicBezTo>
                  <a:pt x="237" y="57"/>
                  <a:pt x="237" y="57"/>
                  <a:pt x="237" y="57"/>
                </a:cubicBezTo>
                <a:cubicBezTo>
                  <a:pt x="243" y="57"/>
                  <a:pt x="247" y="52"/>
                  <a:pt x="247" y="47"/>
                </a:cubicBezTo>
                <a:cubicBezTo>
                  <a:pt x="247" y="44"/>
                  <a:pt x="246" y="41"/>
                  <a:pt x="244" y="39"/>
                </a:cubicBezTo>
                <a:cubicBezTo>
                  <a:pt x="215" y="39"/>
                  <a:pt x="215" y="39"/>
                  <a:pt x="215" y="39"/>
                </a:cubicBezTo>
                <a:cubicBezTo>
                  <a:pt x="210" y="39"/>
                  <a:pt x="205" y="35"/>
                  <a:pt x="205" y="2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22" name="Freeform 721"/>
          <p:cNvSpPr/>
          <p:nvPr/>
        </p:nvSpPr>
        <p:spPr>
          <a:xfrm>
            <a:off x="10860088" y="5626100"/>
            <a:ext cx="1058862" cy="577850"/>
          </a:xfrm>
          <a:custGeom>
            <a:avLst/>
            <a:gdLst/>
            <a:ahLst/>
            <a:cxnLst>
              <a:cxn ang="0">
                <a:pos x="889444" y="33991"/>
              </a:cxn>
              <a:cxn ang="0">
                <a:pos x="639553" y="152960"/>
              </a:cxn>
              <a:cxn ang="0">
                <a:pos x="448957" y="225191"/>
              </a:cxn>
              <a:cxn ang="0">
                <a:pos x="292246" y="271929"/>
              </a:cxn>
              <a:cxn ang="0">
                <a:pos x="177888" y="271929"/>
              </a:cxn>
              <a:cxn ang="0">
                <a:pos x="33883" y="331414"/>
              </a:cxn>
              <a:cxn ang="0">
                <a:pos x="4235" y="344161"/>
              </a:cxn>
              <a:cxn ang="0">
                <a:pos x="12706" y="373903"/>
              </a:cxn>
              <a:cxn ang="0">
                <a:pos x="105886" y="420641"/>
              </a:cxn>
              <a:cxn ang="0">
                <a:pos x="224478" y="433388"/>
              </a:cxn>
              <a:cxn ang="0">
                <a:pos x="334600" y="407894"/>
              </a:cxn>
              <a:cxn ang="0">
                <a:pos x="343071" y="407894"/>
              </a:cxn>
              <a:cxn ang="0">
                <a:pos x="351542" y="416392"/>
              </a:cxn>
              <a:cxn ang="0">
                <a:pos x="368484" y="433388"/>
              </a:cxn>
              <a:cxn ang="0">
                <a:pos x="406603" y="454632"/>
              </a:cxn>
              <a:cxn ang="0">
                <a:pos x="588727" y="429139"/>
              </a:cxn>
              <a:cxn ang="0">
                <a:pos x="609905" y="450383"/>
              </a:cxn>
              <a:cxn ang="0">
                <a:pos x="597198" y="395148"/>
              </a:cxn>
              <a:cxn ang="0">
                <a:pos x="673436" y="246436"/>
              </a:cxn>
              <a:cxn ang="0">
                <a:pos x="813206" y="263432"/>
              </a:cxn>
              <a:cxn ang="0">
                <a:pos x="834384" y="280427"/>
              </a:cxn>
              <a:cxn ang="0">
                <a:pos x="864032" y="344161"/>
              </a:cxn>
              <a:cxn ang="0">
                <a:pos x="825913" y="390899"/>
              </a:cxn>
              <a:cxn ang="0">
                <a:pos x="749675" y="378152"/>
              </a:cxn>
              <a:cxn ang="0">
                <a:pos x="741204" y="335663"/>
              </a:cxn>
              <a:cxn ang="0">
                <a:pos x="749675" y="335663"/>
              </a:cxn>
              <a:cxn ang="0">
                <a:pos x="817442" y="331414"/>
              </a:cxn>
              <a:cxn ang="0">
                <a:pos x="703085" y="267680"/>
              </a:cxn>
              <a:cxn ang="0">
                <a:pos x="648024" y="416392"/>
              </a:cxn>
              <a:cxn ang="0">
                <a:pos x="999566" y="441886"/>
              </a:cxn>
              <a:cxn ang="0">
                <a:pos x="1046156" y="327165"/>
              </a:cxn>
              <a:cxn ang="0">
                <a:pos x="889444" y="33991"/>
              </a:cxn>
            </a:cxnLst>
            <a:pathLst>
              <a:path w="250" h="136">
                <a:moveTo>
                  <a:pt x="210" y="8"/>
                </a:moveTo>
                <a:cubicBezTo>
                  <a:pt x="188" y="0"/>
                  <a:pt x="152" y="10"/>
                  <a:pt x="151" y="36"/>
                </a:cubicBezTo>
                <a:cubicBezTo>
                  <a:pt x="152" y="15"/>
                  <a:pt x="101" y="28"/>
                  <a:pt x="106" y="53"/>
                </a:cubicBezTo>
                <a:cubicBezTo>
                  <a:pt x="102" y="36"/>
                  <a:pt x="73" y="57"/>
                  <a:pt x="69" y="64"/>
                </a:cubicBezTo>
                <a:cubicBezTo>
                  <a:pt x="63" y="47"/>
                  <a:pt x="50" y="58"/>
                  <a:pt x="42" y="64"/>
                </a:cubicBezTo>
                <a:cubicBezTo>
                  <a:pt x="29" y="72"/>
                  <a:pt x="26" y="79"/>
                  <a:pt x="8" y="78"/>
                </a:cubicBezTo>
                <a:cubicBezTo>
                  <a:pt x="5" y="78"/>
                  <a:pt x="2" y="77"/>
                  <a:pt x="1" y="81"/>
                </a:cubicBezTo>
                <a:cubicBezTo>
                  <a:pt x="0" y="83"/>
                  <a:pt x="2" y="86"/>
                  <a:pt x="3" y="88"/>
                </a:cubicBezTo>
                <a:cubicBezTo>
                  <a:pt x="8" y="95"/>
                  <a:pt x="18" y="97"/>
                  <a:pt x="25" y="99"/>
                </a:cubicBezTo>
                <a:cubicBezTo>
                  <a:pt x="34" y="101"/>
                  <a:pt x="43" y="102"/>
                  <a:pt x="53" y="102"/>
                </a:cubicBezTo>
                <a:cubicBezTo>
                  <a:pt x="62" y="101"/>
                  <a:pt x="70" y="99"/>
                  <a:pt x="79" y="96"/>
                </a:cubicBezTo>
                <a:cubicBezTo>
                  <a:pt x="80" y="96"/>
                  <a:pt x="80" y="96"/>
                  <a:pt x="81" y="96"/>
                </a:cubicBezTo>
                <a:cubicBezTo>
                  <a:pt x="82" y="97"/>
                  <a:pt x="83" y="98"/>
                  <a:pt x="83" y="98"/>
                </a:cubicBezTo>
                <a:cubicBezTo>
                  <a:pt x="84" y="99"/>
                  <a:pt x="85" y="101"/>
                  <a:pt x="87" y="102"/>
                </a:cubicBezTo>
                <a:cubicBezTo>
                  <a:pt x="90" y="104"/>
                  <a:pt x="93" y="105"/>
                  <a:pt x="96" y="107"/>
                </a:cubicBezTo>
                <a:cubicBezTo>
                  <a:pt x="111" y="113"/>
                  <a:pt x="126" y="109"/>
                  <a:pt x="139" y="101"/>
                </a:cubicBezTo>
                <a:cubicBezTo>
                  <a:pt x="141" y="103"/>
                  <a:pt x="143" y="104"/>
                  <a:pt x="144" y="106"/>
                </a:cubicBezTo>
                <a:cubicBezTo>
                  <a:pt x="143" y="102"/>
                  <a:pt x="142" y="97"/>
                  <a:pt x="141" y="93"/>
                </a:cubicBezTo>
                <a:cubicBezTo>
                  <a:pt x="140" y="79"/>
                  <a:pt x="147" y="65"/>
                  <a:pt x="159" y="58"/>
                </a:cubicBezTo>
                <a:cubicBezTo>
                  <a:pt x="170" y="52"/>
                  <a:pt x="184" y="53"/>
                  <a:pt x="192" y="62"/>
                </a:cubicBezTo>
                <a:cubicBezTo>
                  <a:pt x="194" y="63"/>
                  <a:pt x="196" y="64"/>
                  <a:pt x="197" y="66"/>
                </a:cubicBezTo>
                <a:cubicBezTo>
                  <a:pt x="201" y="70"/>
                  <a:pt x="205" y="75"/>
                  <a:pt x="204" y="81"/>
                </a:cubicBezTo>
                <a:cubicBezTo>
                  <a:pt x="203" y="86"/>
                  <a:pt x="199" y="90"/>
                  <a:pt x="195" y="92"/>
                </a:cubicBezTo>
                <a:cubicBezTo>
                  <a:pt x="188" y="95"/>
                  <a:pt x="179" y="95"/>
                  <a:pt x="177" y="89"/>
                </a:cubicBezTo>
                <a:cubicBezTo>
                  <a:pt x="175" y="86"/>
                  <a:pt x="175" y="82"/>
                  <a:pt x="175" y="79"/>
                </a:cubicBezTo>
                <a:cubicBezTo>
                  <a:pt x="176" y="78"/>
                  <a:pt x="177" y="78"/>
                  <a:pt x="177" y="79"/>
                </a:cubicBezTo>
                <a:cubicBezTo>
                  <a:pt x="178" y="93"/>
                  <a:pt x="190" y="90"/>
                  <a:pt x="193" y="78"/>
                </a:cubicBezTo>
                <a:cubicBezTo>
                  <a:pt x="197" y="62"/>
                  <a:pt x="178" y="57"/>
                  <a:pt x="166" y="63"/>
                </a:cubicBezTo>
                <a:cubicBezTo>
                  <a:pt x="154" y="69"/>
                  <a:pt x="150" y="85"/>
                  <a:pt x="153" y="98"/>
                </a:cubicBezTo>
                <a:cubicBezTo>
                  <a:pt x="160" y="136"/>
                  <a:pt x="217" y="127"/>
                  <a:pt x="236" y="104"/>
                </a:cubicBezTo>
                <a:cubicBezTo>
                  <a:pt x="242" y="96"/>
                  <a:pt x="245" y="87"/>
                  <a:pt x="247" y="77"/>
                </a:cubicBezTo>
                <a:cubicBezTo>
                  <a:pt x="250" y="52"/>
                  <a:pt x="235" y="17"/>
                  <a:pt x="210" y="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23" name="Freeform 914"/>
          <p:cNvSpPr/>
          <p:nvPr/>
        </p:nvSpPr>
        <p:spPr>
          <a:xfrm>
            <a:off x="4518025" y="6442075"/>
            <a:ext cx="769938" cy="244475"/>
          </a:xfrm>
          <a:custGeom>
            <a:avLst/>
            <a:gdLst/>
            <a:ahLst/>
            <a:cxnLst>
              <a:cxn ang="0">
                <a:pos x="749070" y="69500"/>
              </a:cxn>
              <a:cxn ang="0">
                <a:pos x="639207" y="89357"/>
              </a:cxn>
              <a:cxn ang="0">
                <a:pos x="544324" y="49642"/>
              </a:cxn>
              <a:cxn ang="0">
                <a:pos x="389516" y="0"/>
              </a:cxn>
              <a:cxn ang="0">
                <a:pos x="14981" y="94321"/>
              </a:cxn>
              <a:cxn ang="0">
                <a:pos x="4993" y="104250"/>
              </a:cxn>
              <a:cxn ang="0">
                <a:pos x="379529" y="39714"/>
              </a:cxn>
              <a:cxn ang="0">
                <a:pos x="629219" y="134035"/>
              </a:cxn>
              <a:cxn ang="0">
                <a:pos x="764052" y="84392"/>
              </a:cxn>
              <a:cxn ang="0">
                <a:pos x="749070" y="69500"/>
              </a:cxn>
            </a:cxnLst>
            <a:pathLst>
              <a:path w="154" h="49">
                <a:moveTo>
                  <a:pt x="150" y="14"/>
                </a:moveTo>
                <a:cubicBezTo>
                  <a:pt x="143" y="17"/>
                  <a:pt x="137" y="20"/>
                  <a:pt x="128" y="18"/>
                </a:cubicBezTo>
                <a:cubicBezTo>
                  <a:pt x="121" y="17"/>
                  <a:pt x="115" y="14"/>
                  <a:pt x="109" y="10"/>
                </a:cubicBezTo>
                <a:cubicBezTo>
                  <a:pt x="99" y="5"/>
                  <a:pt x="89" y="0"/>
                  <a:pt x="78" y="0"/>
                </a:cubicBezTo>
                <a:cubicBezTo>
                  <a:pt x="53" y="0"/>
                  <a:pt x="28" y="39"/>
                  <a:pt x="3" y="19"/>
                </a:cubicBezTo>
                <a:cubicBezTo>
                  <a:pt x="2" y="18"/>
                  <a:pt x="0" y="20"/>
                  <a:pt x="1" y="21"/>
                </a:cubicBezTo>
                <a:cubicBezTo>
                  <a:pt x="21" y="49"/>
                  <a:pt x="54" y="9"/>
                  <a:pt x="76" y="8"/>
                </a:cubicBezTo>
                <a:cubicBezTo>
                  <a:pt x="94" y="7"/>
                  <a:pt x="108" y="23"/>
                  <a:pt x="126" y="27"/>
                </a:cubicBezTo>
                <a:cubicBezTo>
                  <a:pt x="135" y="28"/>
                  <a:pt x="149" y="27"/>
                  <a:pt x="153" y="17"/>
                </a:cubicBezTo>
                <a:cubicBezTo>
                  <a:pt x="154" y="15"/>
                  <a:pt x="152" y="13"/>
                  <a:pt x="150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124" name="Freeform 915"/>
          <p:cNvSpPr/>
          <p:nvPr/>
        </p:nvSpPr>
        <p:spPr>
          <a:xfrm>
            <a:off x="4530725" y="6542088"/>
            <a:ext cx="682625" cy="206375"/>
          </a:xfrm>
          <a:custGeom>
            <a:avLst/>
            <a:gdLst/>
            <a:ahLst/>
            <a:cxnLst>
              <a:cxn ang="0">
                <a:pos x="668017" y="105423"/>
              </a:cxn>
              <a:cxn ang="0">
                <a:pos x="329023" y="25100"/>
              </a:cxn>
              <a:cxn ang="0">
                <a:pos x="14955" y="100403"/>
              </a:cxn>
              <a:cxn ang="0">
                <a:pos x="4985" y="110443"/>
              </a:cxn>
              <a:cxn ang="0">
                <a:pos x="254245" y="90363"/>
              </a:cxn>
              <a:cxn ang="0">
                <a:pos x="398816" y="50201"/>
              </a:cxn>
              <a:cxn ang="0">
                <a:pos x="518461" y="110443"/>
              </a:cxn>
              <a:cxn ang="0">
                <a:pos x="677987" y="120484"/>
              </a:cxn>
              <a:cxn ang="0">
                <a:pos x="668017" y="105423"/>
              </a:cxn>
            </a:cxnLst>
            <a:pathLst>
              <a:path w="137" h="41">
                <a:moveTo>
                  <a:pt x="134" y="21"/>
                </a:moveTo>
                <a:cubicBezTo>
                  <a:pt x="110" y="29"/>
                  <a:pt x="91" y="0"/>
                  <a:pt x="66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3" y="41"/>
                  <a:pt x="37" y="28"/>
                  <a:pt x="51" y="18"/>
                </a:cubicBezTo>
                <a:cubicBezTo>
                  <a:pt x="60" y="13"/>
                  <a:pt x="69" y="8"/>
                  <a:pt x="80" y="10"/>
                </a:cubicBezTo>
                <a:cubicBezTo>
                  <a:pt x="89" y="12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7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125" name="组合 567"/>
          <p:cNvGrpSpPr/>
          <p:nvPr/>
        </p:nvGrpSpPr>
        <p:grpSpPr>
          <a:xfrm>
            <a:off x="8451850" y="5141913"/>
            <a:ext cx="1422400" cy="1711325"/>
            <a:chOff x="7756692" y="5401663"/>
            <a:chExt cx="1206500" cy="1450975"/>
          </a:xfrm>
        </p:grpSpPr>
        <p:sp>
          <p:nvSpPr>
            <p:cNvPr id="4126" name="Freeform 926"/>
            <p:cNvSpPr>
              <a:spLocks noEditPoints="1"/>
            </p:cNvSpPr>
            <p:nvPr/>
          </p:nvSpPr>
          <p:spPr>
            <a:xfrm>
              <a:off x="8320255" y="5401663"/>
              <a:ext cx="515938" cy="542925"/>
            </a:xfrm>
            <a:custGeom>
              <a:avLst/>
              <a:gdLst/>
              <a:ahLst/>
              <a:cxnLst>
                <a:cxn ang="0">
                  <a:pos x="76122" y="487784"/>
                </a:cxn>
                <a:cxn ang="0">
                  <a:pos x="342549" y="441126"/>
                </a:cxn>
                <a:cxn ang="0">
                  <a:pos x="351007" y="441126"/>
                </a:cxn>
                <a:cxn ang="0">
                  <a:pos x="422900" y="525958"/>
                </a:cxn>
                <a:cxn ang="0">
                  <a:pos x="515938" y="487784"/>
                </a:cxn>
                <a:cxn ang="0">
                  <a:pos x="448274" y="224804"/>
                </a:cxn>
                <a:cxn ang="0">
                  <a:pos x="308717" y="72107"/>
                </a:cxn>
                <a:cxn ang="0">
                  <a:pos x="283343" y="42416"/>
                </a:cxn>
                <a:cxn ang="0">
                  <a:pos x="156473" y="59382"/>
                </a:cxn>
                <a:cxn ang="0">
                  <a:pos x="122641" y="93315"/>
                </a:cxn>
                <a:cxn ang="0">
                  <a:pos x="118412" y="118764"/>
                </a:cxn>
                <a:cxn ang="0">
                  <a:pos x="101496" y="135731"/>
                </a:cxn>
                <a:cxn ang="0">
                  <a:pos x="253740" y="89073"/>
                </a:cxn>
                <a:cxn ang="0">
                  <a:pos x="253740" y="89073"/>
                </a:cxn>
                <a:cxn ang="0">
                  <a:pos x="80351" y="161180"/>
                </a:cxn>
                <a:cxn ang="0">
                  <a:pos x="4229" y="318120"/>
                </a:cxn>
                <a:cxn ang="0">
                  <a:pos x="0" y="339328"/>
                </a:cxn>
                <a:cxn ang="0">
                  <a:pos x="76122" y="487784"/>
                </a:cxn>
                <a:cxn ang="0">
                  <a:pos x="126870" y="216321"/>
                </a:cxn>
                <a:cxn ang="0">
                  <a:pos x="135328" y="216321"/>
                </a:cxn>
                <a:cxn ang="0">
                  <a:pos x="148015" y="224804"/>
                </a:cxn>
                <a:cxn ang="0">
                  <a:pos x="148015" y="229046"/>
                </a:cxn>
                <a:cxn ang="0">
                  <a:pos x="160702" y="284187"/>
                </a:cxn>
                <a:cxn ang="0">
                  <a:pos x="160702" y="284187"/>
                </a:cxn>
                <a:cxn ang="0">
                  <a:pos x="156473" y="301153"/>
                </a:cxn>
                <a:cxn ang="0">
                  <a:pos x="156473" y="301153"/>
                </a:cxn>
                <a:cxn ang="0">
                  <a:pos x="152244" y="305395"/>
                </a:cxn>
                <a:cxn ang="0">
                  <a:pos x="152244" y="305395"/>
                </a:cxn>
                <a:cxn ang="0">
                  <a:pos x="148015" y="309636"/>
                </a:cxn>
                <a:cxn ang="0">
                  <a:pos x="143786" y="318120"/>
                </a:cxn>
                <a:cxn ang="0">
                  <a:pos x="139557" y="318120"/>
                </a:cxn>
                <a:cxn ang="0">
                  <a:pos x="114183" y="267220"/>
                </a:cxn>
                <a:cxn ang="0">
                  <a:pos x="126870" y="216321"/>
                </a:cxn>
                <a:cxn ang="0">
                  <a:pos x="101496" y="262979"/>
                </a:cxn>
                <a:cxn ang="0">
                  <a:pos x="105725" y="262979"/>
                </a:cxn>
                <a:cxn ang="0">
                  <a:pos x="114183" y="322361"/>
                </a:cxn>
                <a:cxn ang="0">
                  <a:pos x="156473" y="335086"/>
                </a:cxn>
                <a:cxn ang="0">
                  <a:pos x="164931" y="229046"/>
                </a:cxn>
                <a:cxn ang="0">
                  <a:pos x="169160" y="229046"/>
                </a:cxn>
                <a:cxn ang="0">
                  <a:pos x="148015" y="352052"/>
                </a:cxn>
                <a:cxn ang="0">
                  <a:pos x="101496" y="262979"/>
                </a:cxn>
              </a:cxnLst>
              <a:pathLst>
                <a:path w="122" h="128">
                  <a:moveTo>
                    <a:pt x="18" y="115"/>
                  </a:moveTo>
                  <a:cubicBezTo>
                    <a:pt x="37" y="128"/>
                    <a:pt x="66" y="118"/>
                    <a:pt x="81" y="104"/>
                  </a:cubicBezTo>
                  <a:cubicBezTo>
                    <a:pt x="82" y="104"/>
                    <a:pt x="82" y="104"/>
                    <a:pt x="83" y="104"/>
                  </a:cubicBezTo>
                  <a:cubicBezTo>
                    <a:pt x="86" y="113"/>
                    <a:pt x="91" y="122"/>
                    <a:pt x="100" y="124"/>
                  </a:cubicBezTo>
                  <a:cubicBezTo>
                    <a:pt x="109" y="126"/>
                    <a:pt x="116" y="121"/>
                    <a:pt x="122" y="115"/>
                  </a:cubicBezTo>
                  <a:cubicBezTo>
                    <a:pt x="119" y="94"/>
                    <a:pt x="113" y="72"/>
                    <a:pt x="106" y="53"/>
                  </a:cubicBezTo>
                  <a:cubicBezTo>
                    <a:pt x="99" y="37"/>
                    <a:pt x="89" y="23"/>
                    <a:pt x="73" y="17"/>
                  </a:cubicBezTo>
                  <a:cubicBezTo>
                    <a:pt x="74" y="13"/>
                    <a:pt x="71" y="11"/>
                    <a:pt x="67" y="10"/>
                  </a:cubicBezTo>
                  <a:cubicBezTo>
                    <a:pt x="63" y="0"/>
                    <a:pt x="42" y="4"/>
                    <a:pt x="37" y="14"/>
                  </a:cubicBezTo>
                  <a:cubicBezTo>
                    <a:pt x="33" y="16"/>
                    <a:pt x="30" y="18"/>
                    <a:pt x="29" y="22"/>
                  </a:cubicBezTo>
                  <a:cubicBezTo>
                    <a:pt x="28" y="24"/>
                    <a:pt x="28" y="26"/>
                    <a:pt x="28" y="28"/>
                  </a:cubicBezTo>
                  <a:cubicBezTo>
                    <a:pt x="27" y="29"/>
                    <a:pt x="26" y="30"/>
                    <a:pt x="24" y="32"/>
                  </a:cubicBezTo>
                  <a:cubicBezTo>
                    <a:pt x="35" y="24"/>
                    <a:pt x="47" y="20"/>
                    <a:pt x="60" y="21"/>
                  </a:cubicBezTo>
                  <a:cubicBezTo>
                    <a:pt x="60" y="21"/>
                    <a:pt x="60" y="22"/>
                    <a:pt x="60" y="21"/>
                  </a:cubicBezTo>
                  <a:cubicBezTo>
                    <a:pt x="44" y="21"/>
                    <a:pt x="30" y="28"/>
                    <a:pt x="19" y="38"/>
                  </a:cubicBezTo>
                  <a:cubicBezTo>
                    <a:pt x="10" y="49"/>
                    <a:pt x="5" y="63"/>
                    <a:pt x="1" y="75"/>
                  </a:cubicBezTo>
                  <a:cubicBezTo>
                    <a:pt x="1" y="77"/>
                    <a:pt x="0" y="79"/>
                    <a:pt x="0" y="80"/>
                  </a:cubicBezTo>
                  <a:cubicBezTo>
                    <a:pt x="2" y="94"/>
                    <a:pt x="7" y="107"/>
                    <a:pt x="18" y="115"/>
                  </a:cubicBezTo>
                  <a:close/>
                  <a:moveTo>
                    <a:pt x="30" y="51"/>
                  </a:moveTo>
                  <a:cubicBezTo>
                    <a:pt x="31" y="50"/>
                    <a:pt x="32" y="50"/>
                    <a:pt x="32" y="51"/>
                  </a:cubicBezTo>
                  <a:cubicBezTo>
                    <a:pt x="33" y="52"/>
                    <a:pt x="34" y="52"/>
                    <a:pt x="35" y="53"/>
                  </a:cubicBezTo>
                  <a:cubicBezTo>
                    <a:pt x="35" y="53"/>
                    <a:pt x="35" y="54"/>
                    <a:pt x="35" y="54"/>
                  </a:cubicBezTo>
                  <a:cubicBezTo>
                    <a:pt x="37" y="57"/>
                    <a:pt x="40" y="63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8"/>
                    <a:pt x="38" y="70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7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5" y="73"/>
                  </a:cubicBezTo>
                  <a:cubicBezTo>
                    <a:pt x="35" y="74"/>
                    <a:pt x="35" y="74"/>
                    <a:pt x="34" y="75"/>
                  </a:cubicBezTo>
                  <a:cubicBezTo>
                    <a:pt x="34" y="75"/>
                    <a:pt x="33" y="75"/>
                    <a:pt x="33" y="75"/>
                  </a:cubicBezTo>
                  <a:cubicBezTo>
                    <a:pt x="29" y="72"/>
                    <a:pt x="28" y="67"/>
                    <a:pt x="27" y="63"/>
                  </a:cubicBezTo>
                  <a:cubicBezTo>
                    <a:pt x="26" y="59"/>
                    <a:pt x="27" y="54"/>
                    <a:pt x="30" y="51"/>
                  </a:cubicBezTo>
                  <a:close/>
                  <a:moveTo>
                    <a:pt x="24" y="62"/>
                  </a:moveTo>
                  <a:cubicBezTo>
                    <a:pt x="24" y="61"/>
                    <a:pt x="25" y="61"/>
                    <a:pt x="25" y="62"/>
                  </a:cubicBezTo>
                  <a:cubicBezTo>
                    <a:pt x="24" y="67"/>
                    <a:pt x="25" y="71"/>
                    <a:pt x="27" y="76"/>
                  </a:cubicBezTo>
                  <a:cubicBezTo>
                    <a:pt x="29" y="81"/>
                    <a:pt x="33" y="83"/>
                    <a:pt x="37" y="79"/>
                  </a:cubicBezTo>
                  <a:cubicBezTo>
                    <a:pt x="43" y="72"/>
                    <a:pt x="41" y="63"/>
                    <a:pt x="39" y="54"/>
                  </a:cubicBezTo>
                  <a:cubicBezTo>
                    <a:pt x="39" y="54"/>
                    <a:pt x="40" y="53"/>
                    <a:pt x="40" y="54"/>
                  </a:cubicBezTo>
                  <a:cubicBezTo>
                    <a:pt x="45" y="62"/>
                    <a:pt x="46" y="78"/>
                    <a:pt x="35" y="83"/>
                  </a:cubicBezTo>
                  <a:cubicBezTo>
                    <a:pt x="24" y="88"/>
                    <a:pt x="22" y="68"/>
                    <a:pt x="24" y="6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27" name="Freeform 927"/>
            <p:cNvSpPr/>
            <p:nvPr/>
          </p:nvSpPr>
          <p:spPr>
            <a:xfrm>
              <a:off x="8109117" y="5757263"/>
              <a:ext cx="731838" cy="590550"/>
            </a:xfrm>
            <a:custGeom>
              <a:avLst/>
              <a:gdLst/>
              <a:ahLst/>
              <a:cxnLst>
                <a:cxn ang="0">
                  <a:pos x="63454" y="327139"/>
                </a:cxn>
                <a:cxn ang="0">
                  <a:pos x="54993" y="395116"/>
                </a:cxn>
                <a:cxn ang="0">
                  <a:pos x="143829" y="378121"/>
                </a:cxn>
                <a:cxn ang="0">
                  <a:pos x="131138" y="463093"/>
                </a:cxn>
                <a:cxn ang="0">
                  <a:pos x="173441" y="450347"/>
                </a:cxn>
                <a:cxn ang="0">
                  <a:pos x="249586" y="463093"/>
                </a:cxn>
                <a:cxn ang="0">
                  <a:pos x="342652" y="488584"/>
                </a:cxn>
                <a:cxn ang="0">
                  <a:pos x="439948" y="505578"/>
                </a:cxn>
                <a:cxn ang="0">
                  <a:pos x="507633" y="531070"/>
                </a:cxn>
                <a:cxn ang="0">
                  <a:pos x="533014" y="590550"/>
                </a:cxn>
                <a:cxn ang="0">
                  <a:pos x="634541" y="484335"/>
                </a:cxn>
                <a:cxn ang="0">
                  <a:pos x="643002" y="467341"/>
                </a:cxn>
                <a:cxn ang="0">
                  <a:pos x="541475" y="433353"/>
                </a:cxn>
                <a:cxn ang="0">
                  <a:pos x="482251" y="395116"/>
                </a:cxn>
                <a:cxn ang="0">
                  <a:pos x="406106" y="373873"/>
                </a:cxn>
                <a:cxn ang="0">
                  <a:pos x="317270" y="356879"/>
                </a:cxn>
                <a:cxn ang="0">
                  <a:pos x="241125" y="335636"/>
                </a:cxn>
                <a:cxn ang="0">
                  <a:pos x="169211" y="335636"/>
                </a:cxn>
                <a:cxn ang="0">
                  <a:pos x="207283" y="182688"/>
                </a:cxn>
                <a:cxn ang="0">
                  <a:pos x="241125" y="225173"/>
                </a:cxn>
                <a:cxn ang="0">
                  <a:pos x="266507" y="199682"/>
                </a:cxn>
                <a:cxn ang="0">
                  <a:pos x="346882" y="199682"/>
                </a:cxn>
                <a:cxn ang="0">
                  <a:pos x="384955" y="246416"/>
                </a:cxn>
                <a:cxn ang="0">
                  <a:pos x="444179" y="212428"/>
                </a:cxn>
                <a:cxn ang="0">
                  <a:pos x="507633" y="246416"/>
                </a:cxn>
                <a:cxn ang="0">
                  <a:pos x="545705" y="297399"/>
                </a:cxn>
                <a:cxn ang="0">
                  <a:pos x="604929" y="259162"/>
                </a:cxn>
                <a:cxn ang="0">
                  <a:pos x="659923" y="288902"/>
                </a:cxn>
                <a:cxn ang="0">
                  <a:pos x="693765" y="331387"/>
                </a:cxn>
                <a:cxn ang="0">
                  <a:pos x="731838" y="225173"/>
                </a:cxn>
                <a:cxn ang="0">
                  <a:pos x="634541" y="178439"/>
                </a:cxn>
                <a:cxn ang="0">
                  <a:pos x="287658" y="144451"/>
                </a:cxn>
                <a:cxn ang="0">
                  <a:pos x="164980" y="174191"/>
                </a:cxn>
                <a:cxn ang="0">
                  <a:pos x="12690" y="322890"/>
                </a:cxn>
              </a:cxnLst>
              <a:pathLst>
                <a:path w="173" h="139">
                  <a:moveTo>
                    <a:pt x="3" y="76"/>
                  </a:moveTo>
                  <a:cubicBezTo>
                    <a:pt x="7" y="77"/>
                    <a:pt x="11" y="78"/>
                    <a:pt x="15" y="77"/>
                  </a:cubicBezTo>
                  <a:cubicBezTo>
                    <a:pt x="16" y="76"/>
                    <a:pt x="16" y="76"/>
                    <a:pt x="17" y="76"/>
                  </a:cubicBezTo>
                  <a:cubicBezTo>
                    <a:pt x="15" y="82"/>
                    <a:pt x="14" y="88"/>
                    <a:pt x="13" y="93"/>
                  </a:cubicBezTo>
                  <a:cubicBezTo>
                    <a:pt x="13" y="96"/>
                    <a:pt x="15" y="100"/>
                    <a:pt x="18" y="98"/>
                  </a:cubicBezTo>
                  <a:cubicBezTo>
                    <a:pt x="24" y="96"/>
                    <a:pt x="29" y="93"/>
                    <a:pt x="34" y="89"/>
                  </a:cubicBezTo>
                  <a:cubicBezTo>
                    <a:pt x="33" y="95"/>
                    <a:pt x="32" y="102"/>
                    <a:pt x="30" y="108"/>
                  </a:cubicBezTo>
                  <a:cubicBezTo>
                    <a:pt x="30" y="109"/>
                    <a:pt x="31" y="109"/>
                    <a:pt x="31" y="109"/>
                  </a:cubicBezTo>
                  <a:cubicBezTo>
                    <a:pt x="34" y="109"/>
                    <a:pt x="37" y="107"/>
                    <a:pt x="39" y="105"/>
                  </a:cubicBezTo>
                  <a:cubicBezTo>
                    <a:pt x="40" y="104"/>
                    <a:pt x="41" y="105"/>
                    <a:pt x="41" y="106"/>
                  </a:cubicBezTo>
                  <a:cubicBezTo>
                    <a:pt x="42" y="117"/>
                    <a:pt x="52" y="114"/>
                    <a:pt x="57" y="108"/>
                  </a:cubicBezTo>
                  <a:cubicBezTo>
                    <a:pt x="58" y="107"/>
                    <a:pt x="59" y="108"/>
                    <a:pt x="59" y="109"/>
                  </a:cubicBezTo>
                  <a:cubicBezTo>
                    <a:pt x="59" y="121"/>
                    <a:pt x="71" y="120"/>
                    <a:pt x="79" y="114"/>
                  </a:cubicBezTo>
                  <a:cubicBezTo>
                    <a:pt x="80" y="113"/>
                    <a:pt x="81" y="114"/>
                    <a:pt x="81" y="115"/>
                  </a:cubicBezTo>
                  <a:cubicBezTo>
                    <a:pt x="81" y="128"/>
                    <a:pt x="95" y="128"/>
                    <a:pt x="102" y="119"/>
                  </a:cubicBezTo>
                  <a:cubicBezTo>
                    <a:pt x="102" y="118"/>
                    <a:pt x="104" y="118"/>
                    <a:pt x="104" y="119"/>
                  </a:cubicBezTo>
                  <a:cubicBezTo>
                    <a:pt x="104" y="124"/>
                    <a:pt x="104" y="129"/>
                    <a:pt x="108" y="131"/>
                  </a:cubicBezTo>
                  <a:cubicBezTo>
                    <a:pt x="113" y="133"/>
                    <a:pt x="117" y="128"/>
                    <a:pt x="120" y="125"/>
                  </a:cubicBezTo>
                  <a:cubicBezTo>
                    <a:pt x="121" y="124"/>
                    <a:pt x="122" y="124"/>
                    <a:pt x="122" y="126"/>
                  </a:cubicBezTo>
                  <a:cubicBezTo>
                    <a:pt x="122" y="130"/>
                    <a:pt x="121" y="137"/>
                    <a:pt x="126" y="139"/>
                  </a:cubicBezTo>
                  <a:cubicBezTo>
                    <a:pt x="126" y="139"/>
                    <a:pt x="127" y="139"/>
                    <a:pt x="127" y="139"/>
                  </a:cubicBezTo>
                  <a:cubicBezTo>
                    <a:pt x="135" y="131"/>
                    <a:pt x="143" y="123"/>
                    <a:pt x="150" y="114"/>
                  </a:cubicBezTo>
                  <a:cubicBezTo>
                    <a:pt x="151" y="112"/>
                    <a:pt x="151" y="111"/>
                    <a:pt x="152" y="110"/>
                  </a:cubicBezTo>
                  <a:cubicBezTo>
                    <a:pt x="152" y="110"/>
                    <a:pt x="152" y="110"/>
                    <a:pt x="152" y="110"/>
                  </a:cubicBezTo>
                  <a:cubicBezTo>
                    <a:pt x="150" y="108"/>
                    <a:pt x="149" y="106"/>
                    <a:pt x="149" y="104"/>
                  </a:cubicBezTo>
                  <a:cubicBezTo>
                    <a:pt x="141" y="110"/>
                    <a:pt x="127" y="112"/>
                    <a:pt x="128" y="102"/>
                  </a:cubicBezTo>
                  <a:cubicBezTo>
                    <a:pt x="126" y="104"/>
                    <a:pt x="123" y="105"/>
                    <a:pt x="120" y="104"/>
                  </a:cubicBezTo>
                  <a:cubicBezTo>
                    <a:pt x="116" y="102"/>
                    <a:pt x="114" y="97"/>
                    <a:pt x="114" y="93"/>
                  </a:cubicBezTo>
                  <a:cubicBezTo>
                    <a:pt x="111" y="96"/>
                    <a:pt x="107" y="99"/>
                    <a:pt x="103" y="98"/>
                  </a:cubicBezTo>
                  <a:cubicBezTo>
                    <a:pt x="98" y="97"/>
                    <a:pt x="97" y="93"/>
                    <a:pt x="96" y="88"/>
                  </a:cubicBezTo>
                  <a:cubicBezTo>
                    <a:pt x="93" y="92"/>
                    <a:pt x="88" y="96"/>
                    <a:pt x="83" y="95"/>
                  </a:cubicBezTo>
                  <a:cubicBezTo>
                    <a:pt x="78" y="94"/>
                    <a:pt x="76" y="89"/>
                    <a:pt x="75" y="84"/>
                  </a:cubicBezTo>
                  <a:cubicBezTo>
                    <a:pt x="72" y="87"/>
                    <a:pt x="69" y="90"/>
                    <a:pt x="64" y="89"/>
                  </a:cubicBezTo>
                  <a:cubicBezTo>
                    <a:pt x="60" y="87"/>
                    <a:pt x="58" y="83"/>
                    <a:pt x="57" y="79"/>
                  </a:cubicBezTo>
                  <a:cubicBezTo>
                    <a:pt x="53" y="84"/>
                    <a:pt x="44" y="83"/>
                    <a:pt x="44" y="75"/>
                  </a:cubicBezTo>
                  <a:cubicBezTo>
                    <a:pt x="43" y="76"/>
                    <a:pt x="41" y="78"/>
                    <a:pt x="40" y="79"/>
                  </a:cubicBezTo>
                  <a:cubicBezTo>
                    <a:pt x="40" y="79"/>
                    <a:pt x="39" y="78"/>
                    <a:pt x="39" y="78"/>
                  </a:cubicBezTo>
                  <a:cubicBezTo>
                    <a:pt x="44" y="69"/>
                    <a:pt x="68" y="48"/>
                    <a:pt x="49" y="43"/>
                  </a:cubicBezTo>
                  <a:cubicBezTo>
                    <a:pt x="48" y="43"/>
                    <a:pt x="48" y="41"/>
                    <a:pt x="49" y="41"/>
                  </a:cubicBezTo>
                  <a:cubicBezTo>
                    <a:pt x="57" y="43"/>
                    <a:pt x="59" y="48"/>
                    <a:pt x="57" y="53"/>
                  </a:cubicBezTo>
                  <a:cubicBezTo>
                    <a:pt x="59" y="51"/>
                    <a:pt x="61" y="50"/>
                    <a:pt x="61" y="47"/>
                  </a:cubicBezTo>
                  <a:cubicBezTo>
                    <a:pt x="61" y="45"/>
                    <a:pt x="63" y="45"/>
                    <a:pt x="63" y="47"/>
                  </a:cubicBezTo>
                  <a:cubicBezTo>
                    <a:pt x="63" y="52"/>
                    <a:pt x="65" y="59"/>
                    <a:pt x="72" y="58"/>
                  </a:cubicBezTo>
                  <a:cubicBezTo>
                    <a:pt x="77" y="58"/>
                    <a:pt x="81" y="52"/>
                    <a:pt x="82" y="47"/>
                  </a:cubicBezTo>
                  <a:cubicBezTo>
                    <a:pt x="82" y="45"/>
                    <a:pt x="84" y="45"/>
                    <a:pt x="84" y="47"/>
                  </a:cubicBezTo>
                  <a:cubicBezTo>
                    <a:pt x="84" y="52"/>
                    <a:pt x="86" y="57"/>
                    <a:pt x="91" y="58"/>
                  </a:cubicBezTo>
                  <a:cubicBezTo>
                    <a:pt x="97" y="59"/>
                    <a:pt x="101" y="54"/>
                    <a:pt x="102" y="49"/>
                  </a:cubicBezTo>
                  <a:cubicBezTo>
                    <a:pt x="103" y="48"/>
                    <a:pt x="105" y="49"/>
                    <a:pt x="105" y="50"/>
                  </a:cubicBezTo>
                  <a:cubicBezTo>
                    <a:pt x="104" y="55"/>
                    <a:pt x="104" y="60"/>
                    <a:pt x="108" y="63"/>
                  </a:cubicBezTo>
                  <a:cubicBezTo>
                    <a:pt x="113" y="67"/>
                    <a:pt x="117" y="62"/>
                    <a:pt x="120" y="58"/>
                  </a:cubicBezTo>
                  <a:cubicBezTo>
                    <a:pt x="121" y="57"/>
                    <a:pt x="122" y="57"/>
                    <a:pt x="122" y="58"/>
                  </a:cubicBezTo>
                  <a:cubicBezTo>
                    <a:pt x="121" y="64"/>
                    <a:pt x="121" y="72"/>
                    <a:pt x="129" y="70"/>
                  </a:cubicBezTo>
                  <a:cubicBezTo>
                    <a:pt x="134" y="69"/>
                    <a:pt x="139" y="64"/>
                    <a:pt x="141" y="60"/>
                  </a:cubicBezTo>
                  <a:cubicBezTo>
                    <a:pt x="142" y="59"/>
                    <a:pt x="144" y="60"/>
                    <a:pt x="143" y="61"/>
                  </a:cubicBezTo>
                  <a:cubicBezTo>
                    <a:pt x="142" y="65"/>
                    <a:pt x="143" y="71"/>
                    <a:pt x="147" y="73"/>
                  </a:cubicBezTo>
                  <a:cubicBezTo>
                    <a:pt x="152" y="76"/>
                    <a:pt x="155" y="72"/>
                    <a:pt x="156" y="68"/>
                  </a:cubicBezTo>
                  <a:cubicBezTo>
                    <a:pt x="156" y="67"/>
                    <a:pt x="158" y="67"/>
                    <a:pt x="158" y="68"/>
                  </a:cubicBezTo>
                  <a:cubicBezTo>
                    <a:pt x="157" y="73"/>
                    <a:pt x="157" y="82"/>
                    <a:pt x="164" y="78"/>
                  </a:cubicBezTo>
                  <a:cubicBezTo>
                    <a:pt x="167" y="77"/>
                    <a:pt x="170" y="74"/>
                    <a:pt x="172" y="72"/>
                  </a:cubicBezTo>
                  <a:cubicBezTo>
                    <a:pt x="172" y="66"/>
                    <a:pt x="173" y="59"/>
                    <a:pt x="173" y="53"/>
                  </a:cubicBezTo>
                  <a:cubicBezTo>
                    <a:pt x="173" y="46"/>
                    <a:pt x="173" y="39"/>
                    <a:pt x="172" y="32"/>
                  </a:cubicBezTo>
                  <a:cubicBezTo>
                    <a:pt x="166" y="38"/>
                    <a:pt x="159" y="43"/>
                    <a:pt x="150" y="42"/>
                  </a:cubicBezTo>
                  <a:cubicBezTo>
                    <a:pt x="141" y="40"/>
                    <a:pt x="134" y="31"/>
                    <a:pt x="131" y="22"/>
                  </a:cubicBezTo>
                  <a:cubicBezTo>
                    <a:pt x="116" y="36"/>
                    <a:pt x="87" y="45"/>
                    <a:pt x="68" y="34"/>
                  </a:cubicBezTo>
                  <a:cubicBezTo>
                    <a:pt x="56" y="27"/>
                    <a:pt x="51" y="14"/>
                    <a:pt x="48" y="0"/>
                  </a:cubicBezTo>
                  <a:cubicBezTo>
                    <a:pt x="43" y="13"/>
                    <a:pt x="41" y="27"/>
                    <a:pt x="39" y="41"/>
                  </a:cubicBezTo>
                  <a:cubicBezTo>
                    <a:pt x="22" y="45"/>
                    <a:pt x="9" y="56"/>
                    <a:pt x="1" y="71"/>
                  </a:cubicBezTo>
                  <a:cubicBezTo>
                    <a:pt x="0" y="73"/>
                    <a:pt x="1" y="75"/>
                    <a:pt x="3" y="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28" name="Freeform 928"/>
            <p:cNvSpPr/>
            <p:nvPr/>
          </p:nvSpPr>
          <p:spPr>
            <a:xfrm>
              <a:off x="8302792" y="5977926"/>
              <a:ext cx="660400" cy="382588"/>
            </a:xfrm>
            <a:custGeom>
              <a:avLst/>
              <a:gdLst/>
              <a:ahLst/>
              <a:cxnLst>
                <a:cxn ang="0">
                  <a:pos x="533400" y="93521"/>
                </a:cxn>
                <a:cxn ang="0">
                  <a:pos x="486833" y="123278"/>
                </a:cxn>
                <a:cxn ang="0">
                  <a:pos x="465666" y="89270"/>
                </a:cxn>
                <a:cxn ang="0">
                  <a:pos x="427566" y="97772"/>
                </a:cxn>
                <a:cxn ang="0">
                  <a:pos x="402166" y="51011"/>
                </a:cxn>
                <a:cxn ang="0">
                  <a:pos x="338666" y="85019"/>
                </a:cxn>
                <a:cxn ang="0">
                  <a:pos x="309033" y="46760"/>
                </a:cxn>
                <a:cxn ang="0">
                  <a:pos x="262466" y="59513"/>
                </a:cxn>
                <a:cxn ang="0">
                  <a:pos x="237066" y="12752"/>
                </a:cxn>
                <a:cxn ang="0">
                  <a:pos x="190500" y="38258"/>
                </a:cxn>
                <a:cxn ang="0">
                  <a:pos x="152400" y="0"/>
                </a:cxn>
                <a:cxn ang="0">
                  <a:pos x="105833" y="38258"/>
                </a:cxn>
                <a:cxn ang="0">
                  <a:pos x="67733" y="0"/>
                </a:cxn>
                <a:cxn ang="0">
                  <a:pos x="50800" y="17003"/>
                </a:cxn>
                <a:cxn ang="0">
                  <a:pos x="46566" y="17003"/>
                </a:cxn>
                <a:cxn ang="0">
                  <a:pos x="0" y="89270"/>
                </a:cxn>
                <a:cxn ang="0">
                  <a:pos x="0" y="93521"/>
                </a:cxn>
                <a:cxn ang="0">
                  <a:pos x="46566" y="97772"/>
                </a:cxn>
                <a:cxn ang="0">
                  <a:pos x="55033" y="102023"/>
                </a:cxn>
                <a:cxn ang="0">
                  <a:pos x="80433" y="144533"/>
                </a:cxn>
                <a:cxn ang="0">
                  <a:pos x="122766" y="119027"/>
                </a:cxn>
                <a:cxn ang="0">
                  <a:pos x="131233" y="119027"/>
                </a:cxn>
                <a:cxn ang="0">
                  <a:pos x="160866" y="170039"/>
                </a:cxn>
                <a:cxn ang="0">
                  <a:pos x="211666" y="136031"/>
                </a:cxn>
                <a:cxn ang="0">
                  <a:pos x="220133" y="140282"/>
                </a:cxn>
                <a:cxn ang="0">
                  <a:pos x="241300" y="187043"/>
                </a:cxn>
                <a:cxn ang="0">
                  <a:pos x="287866" y="161537"/>
                </a:cxn>
                <a:cxn ang="0">
                  <a:pos x="296333" y="161537"/>
                </a:cxn>
                <a:cxn ang="0">
                  <a:pos x="309033" y="204046"/>
                </a:cxn>
                <a:cxn ang="0">
                  <a:pos x="351366" y="191294"/>
                </a:cxn>
                <a:cxn ang="0">
                  <a:pos x="359833" y="195544"/>
                </a:cxn>
                <a:cxn ang="0">
                  <a:pos x="436033" y="208297"/>
                </a:cxn>
                <a:cxn ang="0">
                  <a:pos x="440266" y="212548"/>
                </a:cxn>
                <a:cxn ang="0">
                  <a:pos x="457200" y="233803"/>
                </a:cxn>
                <a:cxn ang="0">
                  <a:pos x="512233" y="136031"/>
                </a:cxn>
                <a:cxn ang="0">
                  <a:pos x="512233" y="136031"/>
                </a:cxn>
                <a:cxn ang="0">
                  <a:pos x="444500" y="267811"/>
                </a:cxn>
                <a:cxn ang="0">
                  <a:pos x="448733" y="357082"/>
                </a:cxn>
                <a:cxn ang="0">
                  <a:pos x="478366" y="378337"/>
                </a:cxn>
                <a:cxn ang="0">
                  <a:pos x="546100" y="246556"/>
                </a:cxn>
                <a:cxn ang="0">
                  <a:pos x="596900" y="267811"/>
                </a:cxn>
                <a:cxn ang="0">
                  <a:pos x="533400" y="97772"/>
                </a:cxn>
                <a:cxn ang="0">
                  <a:pos x="533400" y="93521"/>
                </a:cxn>
              </a:cxnLst>
              <a:pathLst>
                <a:path w="156" h="90">
                  <a:moveTo>
                    <a:pt x="126" y="22"/>
                  </a:moveTo>
                  <a:cubicBezTo>
                    <a:pt x="123" y="25"/>
                    <a:pt x="119" y="29"/>
                    <a:pt x="115" y="29"/>
                  </a:cubicBezTo>
                  <a:cubicBezTo>
                    <a:pt x="111" y="29"/>
                    <a:pt x="110" y="25"/>
                    <a:pt x="110" y="21"/>
                  </a:cubicBezTo>
                  <a:cubicBezTo>
                    <a:pt x="108" y="24"/>
                    <a:pt x="105" y="25"/>
                    <a:pt x="101" y="23"/>
                  </a:cubicBezTo>
                  <a:cubicBezTo>
                    <a:pt x="96" y="21"/>
                    <a:pt x="95" y="17"/>
                    <a:pt x="95" y="12"/>
                  </a:cubicBezTo>
                  <a:cubicBezTo>
                    <a:pt x="91" y="17"/>
                    <a:pt x="86" y="21"/>
                    <a:pt x="80" y="20"/>
                  </a:cubicBezTo>
                  <a:cubicBezTo>
                    <a:pt x="74" y="20"/>
                    <a:pt x="73" y="15"/>
                    <a:pt x="73" y="11"/>
                  </a:cubicBezTo>
                  <a:cubicBezTo>
                    <a:pt x="70" y="14"/>
                    <a:pt x="66" y="16"/>
                    <a:pt x="62" y="14"/>
                  </a:cubicBezTo>
                  <a:cubicBezTo>
                    <a:pt x="58" y="12"/>
                    <a:pt x="56" y="8"/>
                    <a:pt x="56" y="3"/>
                  </a:cubicBezTo>
                  <a:cubicBezTo>
                    <a:pt x="54" y="7"/>
                    <a:pt x="50" y="9"/>
                    <a:pt x="45" y="9"/>
                  </a:cubicBezTo>
                  <a:cubicBezTo>
                    <a:pt x="41" y="8"/>
                    <a:pt x="38" y="5"/>
                    <a:pt x="36" y="0"/>
                  </a:cubicBezTo>
                  <a:cubicBezTo>
                    <a:pt x="34" y="5"/>
                    <a:pt x="30" y="8"/>
                    <a:pt x="25" y="9"/>
                  </a:cubicBezTo>
                  <a:cubicBezTo>
                    <a:pt x="20" y="9"/>
                    <a:pt x="17" y="5"/>
                    <a:pt x="16" y="0"/>
                  </a:cubicBezTo>
                  <a:cubicBezTo>
                    <a:pt x="15" y="2"/>
                    <a:pt x="13" y="3"/>
                    <a:pt x="12" y="4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8" y="10"/>
                    <a:pt x="4" y="16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1" y="30"/>
                    <a:pt x="9" y="29"/>
                    <a:pt x="11" y="23"/>
                  </a:cubicBezTo>
                  <a:cubicBezTo>
                    <a:pt x="12" y="22"/>
                    <a:pt x="13" y="23"/>
                    <a:pt x="13" y="24"/>
                  </a:cubicBezTo>
                  <a:cubicBezTo>
                    <a:pt x="14" y="28"/>
                    <a:pt x="15" y="33"/>
                    <a:pt x="19" y="34"/>
                  </a:cubicBezTo>
                  <a:cubicBezTo>
                    <a:pt x="24" y="36"/>
                    <a:pt x="27" y="31"/>
                    <a:pt x="29" y="28"/>
                  </a:cubicBezTo>
                  <a:cubicBezTo>
                    <a:pt x="29" y="27"/>
                    <a:pt x="31" y="27"/>
                    <a:pt x="31" y="28"/>
                  </a:cubicBezTo>
                  <a:cubicBezTo>
                    <a:pt x="31" y="33"/>
                    <a:pt x="32" y="40"/>
                    <a:pt x="38" y="40"/>
                  </a:cubicBezTo>
                  <a:cubicBezTo>
                    <a:pt x="43" y="41"/>
                    <a:pt x="48" y="36"/>
                    <a:pt x="50" y="32"/>
                  </a:cubicBezTo>
                  <a:cubicBezTo>
                    <a:pt x="51" y="31"/>
                    <a:pt x="52" y="32"/>
                    <a:pt x="52" y="33"/>
                  </a:cubicBezTo>
                  <a:cubicBezTo>
                    <a:pt x="52" y="37"/>
                    <a:pt x="53" y="42"/>
                    <a:pt x="57" y="44"/>
                  </a:cubicBezTo>
                  <a:cubicBezTo>
                    <a:pt x="62" y="45"/>
                    <a:pt x="65" y="41"/>
                    <a:pt x="68" y="38"/>
                  </a:cubicBezTo>
                  <a:cubicBezTo>
                    <a:pt x="69" y="37"/>
                    <a:pt x="70" y="37"/>
                    <a:pt x="70" y="38"/>
                  </a:cubicBezTo>
                  <a:cubicBezTo>
                    <a:pt x="70" y="41"/>
                    <a:pt x="71" y="45"/>
                    <a:pt x="73" y="48"/>
                  </a:cubicBezTo>
                  <a:cubicBezTo>
                    <a:pt x="76" y="52"/>
                    <a:pt x="81" y="48"/>
                    <a:pt x="83" y="45"/>
                  </a:cubicBezTo>
                  <a:cubicBezTo>
                    <a:pt x="84" y="44"/>
                    <a:pt x="86" y="44"/>
                    <a:pt x="85" y="46"/>
                  </a:cubicBezTo>
                  <a:cubicBezTo>
                    <a:pt x="80" y="59"/>
                    <a:pt x="97" y="55"/>
                    <a:pt x="103" y="49"/>
                  </a:cubicBezTo>
                  <a:cubicBezTo>
                    <a:pt x="103" y="48"/>
                    <a:pt x="104" y="49"/>
                    <a:pt x="104" y="50"/>
                  </a:cubicBezTo>
                  <a:cubicBezTo>
                    <a:pt x="105" y="52"/>
                    <a:pt x="105" y="57"/>
                    <a:pt x="108" y="55"/>
                  </a:cubicBezTo>
                  <a:cubicBezTo>
                    <a:pt x="113" y="48"/>
                    <a:pt x="117" y="40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7" y="43"/>
                    <a:pt x="112" y="54"/>
                    <a:pt x="105" y="63"/>
                  </a:cubicBezTo>
                  <a:cubicBezTo>
                    <a:pt x="105" y="70"/>
                    <a:pt x="105" y="77"/>
                    <a:pt x="106" y="84"/>
                  </a:cubicBezTo>
                  <a:cubicBezTo>
                    <a:pt x="106" y="88"/>
                    <a:pt x="109" y="90"/>
                    <a:pt x="113" y="89"/>
                  </a:cubicBezTo>
                  <a:cubicBezTo>
                    <a:pt x="129" y="86"/>
                    <a:pt x="126" y="71"/>
                    <a:pt x="129" y="58"/>
                  </a:cubicBezTo>
                  <a:cubicBezTo>
                    <a:pt x="132" y="61"/>
                    <a:pt x="136" y="63"/>
                    <a:pt x="141" y="63"/>
                  </a:cubicBezTo>
                  <a:cubicBezTo>
                    <a:pt x="156" y="65"/>
                    <a:pt x="126" y="27"/>
                    <a:pt x="126" y="23"/>
                  </a:cubicBezTo>
                  <a:cubicBezTo>
                    <a:pt x="126" y="22"/>
                    <a:pt x="126" y="22"/>
                    <a:pt x="126" y="2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29" name="Freeform 929"/>
            <p:cNvSpPr/>
            <p:nvPr/>
          </p:nvSpPr>
          <p:spPr>
            <a:xfrm>
              <a:off x="8210717" y="6216051"/>
              <a:ext cx="431800" cy="211138"/>
            </a:xfrm>
            <a:custGeom>
              <a:avLst/>
              <a:gdLst/>
              <a:ahLst/>
              <a:cxnLst>
                <a:cxn ang="0">
                  <a:pos x="29633" y="76009"/>
                </a:cxn>
                <a:cxn ang="0">
                  <a:pos x="38100" y="80232"/>
                </a:cxn>
                <a:cxn ang="0">
                  <a:pos x="63500" y="118237"/>
                </a:cxn>
                <a:cxn ang="0">
                  <a:pos x="97366" y="97123"/>
                </a:cxn>
                <a:cxn ang="0">
                  <a:pos x="105833" y="101346"/>
                </a:cxn>
                <a:cxn ang="0">
                  <a:pos x="169333" y="118237"/>
                </a:cxn>
                <a:cxn ang="0">
                  <a:pos x="173566" y="122460"/>
                </a:cxn>
                <a:cxn ang="0">
                  <a:pos x="203200" y="160464"/>
                </a:cxn>
                <a:cxn ang="0">
                  <a:pos x="245533" y="139351"/>
                </a:cxn>
                <a:cxn ang="0">
                  <a:pos x="254000" y="143573"/>
                </a:cxn>
                <a:cxn ang="0">
                  <a:pos x="321733" y="160464"/>
                </a:cxn>
                <a:cxn ang="0">
                  <a:pos x="325966" y="164687"/>
                </a:cxn>
                <a:cxn ang="0">
                  <a:pos x="338666" y="211138"/>
                </a:cxn>
                <a:cxn ang="0">
                  <a:pos x="338666" y="211138"/>
                </a:cxn>
                <a:cxn ang="0">
                  <a:pos x="385233" y="173133"/>
                </a:cxn>
                <a:cxn ang="0">
                  <a:pos x="431800" y="135128"/>
                </a:cxn>
                <a:cxn ang="0">
                  <a:pos x="427566" y="135128"/>
                </a:cxn>
                <a:cxn ang="0">
                  <a:pos x="406400" y="88677"/>
                </a:cxn>
                <a:cxn ang="0">
                  <a:pos x="355600" y="109791"/>
                </a:cxn>
                <a:cxn ang="0">
                  <a:pos x="325966" y="63341"/>
                </a:cxn>
                <a:cxn ang="0">
                  <a:pos x="232833" y="38004"/>
                </a:cxn>
                <a:cxn ang="0">
                  <a:pos x="139700" y="16891"/>
                </a:cxn>
                <a:cxn ang="0">
                  <a:pos x="63500" y="0"/>
                </a:cxn>
                <a:cxn ang="0">
                  <a:pos x="21166" y="12668"/>
                </a:cxn>
                <a:cxn ang="0">
                  <a:pos x="0" y="80232"/>
                </a:cxn>
                <a:cxn ang="0">
                  <a:pos x="29633" y="76009"/>
                </a:cxn>
              </a:cxnLst>
              <a:pathLst>
                <a:path w="102" h="50">
                  <a:moveTo>
                    <a:pt x="7" y="18"/>
                  </a:moveTo>
                  <a:cubicBezTo>
                    <a:pt x="8" y="17"/>
                    <a:pt x="9" y="18"/>
                    <a:pt x="9" y="19"/>
                  </a:cubicBezTo>
                  <a:cubicBezTo>
                    <a:pt x="9" y="22"/>
                    <a:pt x="10" y="28"/>
                    <a:pt x="15" y="28"/>
                  </a:cubicBezTo>
                  <a:cubicBezTo>
                    <a:pt x="18" y="28"/>
                    <a:pt x="21" y="25"/>
                    <a:pt x="23" y="23"/>
                  </a:cubicBezTo>
                  <a:cubicBezTo>
                    <a:pt x="24" y="22"/>
                    <a:pt x="26" y="23"/>
                    <a:pt x="25" y="24"/>
                  </a:cubicBezTo>
                  <a:cubicBezTo>
                    <a:pt x="23" y="35"/>
                    <a:pt x="34" y="33"/>
                    <a:pt x="40" y="28"/>
                  </a:cubicBezTo>
                  <a:cubicBezTo>
                    <a:pt x="40" y="28"/>
                    <a:pt x="42" y="28"/>
                    <a:pt x="41" y="29"/>
                  </a:cubicBezTo>
                  <a:cubicBezTo>
                    <a:pt x="41" y="34"/>
                    <a:pt x="41" y="40"/>
                    <a:pt x="48" y="38"/>
                  </a:cubicBezTo>
                  <a:cubicBezTo>
                    <a:pt x="51" y="37"/>
                    <a:pt x="55" y="35"/>
                    <a:pt x="58" y="33"/>
                  </a:cubicBezTo>
                  <a:cubicBezTo>
                    <a:pt x="59" y="32"/>
                    <a:pt x="60" y="33"/>
                    <a:pt x="60" y="34"/>
                  </a:cubicBezTo>
                  <a:cubicBezTo>
                    <a:pt x="58" y="46"/>
                    <a:pt x="70" y="45"/>
                    <a:pt x="76" y="38"/>
                  </a:cubicBezTo>
                  <a:cubicBezTo>
                    <a:pt x="76" y="37"/>
                    <a:pt x="78" y="38"/>
                    <a:pt x="77" y="39"/>
                  </a:cubicBezTo>
                  <a:cubicBezTo>
                    <a:pt x="76" y="43"/>
                    <a:pt x="75" y="48"/>
                    <a:pt x="8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4" y="47"/>
                    <a:pt x="88" y="44"/>
                    <a:pt x="91" y="41"/>
                  </a:cubicBezTo>
                  <a:cubicBezTo>
                    <a:pt x="95" y="38"/>
                    <a:pt x="98" y="35"/>
                    <a:pt x="102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6" y="30"/>
                    <a:pt x="95" y="25"/>
                    <a:pt x="96" y="21"/>
                  </a:cubicBezTo>
                  <a:cubicBezTo>
                    <a:pt x="93" y="24"/>
                    <a:pt x="88" y="27"/>
                    <a:pt x="84" y="26"/>
                  </a:cubicBezTo>
                  <a:cubicBezTo>
                    <a:pt x="79" y="24"/>
                    <a:pt x="78" y="19"/>
                    <a:pt x="77" y="15"/>
                  </a:cubicBezTo>
                  <a:cubicBezTo>
                    <a:pt x="69" y="23"/>
                    <a:pt x="56" y="22"/>
                    <a:pt x="55" y="9"/>
                  </a:cubicBezTo>
                  <a:cubicBezTo>
                    <a:pt x="46" y="14"/>
                    <a:pt x="35" y="15"/>
                    <a:pt x="33" y="4"/>
                  </a:cubicBezTo>
                  <a:cubicBezTo>
                    <a:pt x="26" y="10"/>
                    <a:pt x="17" y="10"/>
                    <a:pt x="15" y="0"/>
                  </a:cubicBezTo>
                  <a:cubicBezTo>
                    <a:pt x="12" y="3"/>
                    <a:pt x="9" y="4"/>
                    <a:pt x="5" y="3"/>
                  </a:cubicBezTo>
                  <a:cubicBezTo>
                    <a:pt x="4" y="8"/>
                    <a:pt x="2" y="14"/>
                    <a:pt x="0" y="19"/>
                  </a:cubicBezTo>
                  <a:cubicBezTo>
                    <a:pt x="2" y="20"/>
                    <a:pt x="4" y="20"/>
                    <a:pt x="7" y="1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30" name="Freeform 930"/>
            <p:cNvSpPr/>
            <p:nvPr/>
          </p:nvSpPr>
          <p:spPr>
            <a:xfrm>
              <a:off x="8137692" y="6373213"/>
              <a:ext cx="296863" cy="165100"/>
            </a:xfrm>
            <a:custGeom>
              <a:avLst/>
              <a:gdLst/>
              <a:ahLst/>
              <a:cxnLst>
                <a:cxn ang="0">
                  <a:pos x="29686" y="63500"/>
                </a:cxn>
                <a:cxn ang="0">
                  <a:pos x="38168" y="67733"/>
                </a:cxn>
                <a:cxn ang="0">
                  <a:pos x="42409" y="84666"/>
                </a:cxn>
                <a:cxn ang="0">
                  <a:pos x="67854" y="88900"/>
                </a:cxn>
                <a:cxn ang="0">
                  <a:pos x="72095" y="93133"/>
                </a:cxn>
                <a:cxn ang="0">
                  <a:pos x="114504" y="101600"/>
                </a:cxn>
                <a:cxn ang="0">
                  <a:pos x="122986" y="105833"/>
                </a:cxn>
                <a:cxn ang="0">
                  <a:pos x="161154" y="122766"/>
                </a:cxn>
                <a:cxn ang="0">
                  <a:pos x="161154" y="118533"/>
                </a:cxn>
                <a:cxn ang="0">
                  <a:pos x="165395" y="118533"/>
                </a:cxn>
                <a:cxn ang="0">
                  <a:pos x="169636" y="118533"/>
                </a:cxn>
                <a:cxn ang="0">
                  <a:pos x="169636" y="127000"/>
                </a:cxn>
                <a:cxn ang="0">
                  <a:pos x="169636" y="127000"/>
                </a:cxn>
                <a:cxn ang="0">
                  <a:pos x="169636" y="139700"/>
                </a:cxn>
                <a:cxn ang="0">
                  <a:pos x="207804" y="143933"/>
                </a:cxn>
                <a:cxn ang="0">
                  <a:pos x="216285" y="148166"/>
                </a:cxn>
                <a:cxn ang="0">
                  <a:pos x="216285" y="165100"/>
                </a:cxn>
                <a:cxn ang="0">
                  <a:pos x="296863" y="127000"/>
                </a:cxn>
                <a:cxn ang="0">
                  <a:pos x="288381" y="122766"/>
                </a:cxn>
                <a:cxn ang="0">
                  <a:pos x="279899" y="97366"/>
                </a:cxn>
                <a:cxn ang="0">
                  <a:pos x="220526" y="67733"/>
                </a:cxn>
                <a:cxn ang="0">
                  <a:pos x="169636" y="80433"/>
                </a:cxn>
                <a:cxn ang="0">
                  <a:pos x="148431" y="42333"/>
                </a:cxn>
                <a:cxn ang="0">
                  <a:pos x="80577" y="16933"/>
                </a:cxn>
                <a:cxn ang="0">
                  <a:pos x="33927" y="0"/>
                </a:cxn>
                <a:cxn ang="0">
                  <a:pos x="4240" y="33866"/>
                </a:cxn>
                <a:cxn ang="0">
                  <a:pos x="29686" y="63500"/>
                </a:cxn>
              </a:cxnLst>
              <a:pathLst>
                <a:path w="70" h="39">
                  <a:moveTo>
                    <a:pt x="7" y="15"/>
                  </a:moveTo>
                  <a:cubicBezTo>
                    <a:pt x="8" y="14"/>
                    <a:pt x="9" y="15"/>
                    <a:pt x="9" y="16"/>
                  </a:cubicBezTo>
                  <a:cubicBezTo>
                    <a:pt x="7" y="18"/>
                    <a:pt x="8" y="19"/>
                    <a:pt x="10" y="20"/>
                  </a:cubicBezTo>
                  <a:cubicBezTo>
                    <a:pt x="12" y="23"/>
                    <a:pt x="13" y="23"/>
                    <a:pt x="16" y="21"/>
                  </a:cubicBezTo>
                  <a:cubicBezTo>
                    <a:pt x="16" y="21"/>
                    <a:pt x="17" y="21"/>
                    <a:pt x="17" y="22"/>
                  </a:cubicBezTo>
                  <a:cubicBezTo>
                    <a:pt x="16" y="29"/>
                    <a:pt x="24" y="27"/>
                    <a:pt x="27" y="24"/>
                  </a:cubicBezTo>
                  <a:cubicBezTo>
                    <a:pt x="28" y="23"/>
                    <a:pt x="30" y="24"/>
                    <a:pt x="29" y="25"/>
                  </a:cubicBezTo>
                  <a:cubicBezTo>
                    <a:pt x="28" y="32"/>
                    <a:pt x="34" y="31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40" y="28"/>
                    <a:pt x="40" y="28"/>
                  </a:cubicBezTo>
                  <a:cubicBezTo>
                    <a:pt x="41" y="28"/>
                    <a:pt x="41" y="29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2"/>
                    <a:pt x="40" y="33"/>
                  </a:cubicBezTo>
                  <a:cubicBezTo>
                    <a:pt x="42" y="37"/>
                    <a:pt x="46" y="35"/>
                    <a:pt x="49" y="34"/>
                  </a:cubicBezTo>
                  <a:cubicBezTo>
                    <a:pt x="50" y="33"/>
                    <a:pt x="51" y="34"/>
                    <a:pt x="51" y="35"/>
                  </a:cubicBezTo>
                  <a:cubicBezTo>
                    <a:pt x="50" y="37"/>
                    <a:pt x="50" y="38"/>
                    <a:pt x="51" y="39"/>
                  </a:cubicBezTo>
                  <a:cubicBezTo>
                    <a:pt x="57" y="36"/>
                    <a:pt x="64" y="33"/>
                    <a:pt x="70" y="30"/>
                  </a:cubicBezTo>
                  <a:cubicBezTo>
                    <a:pt x="69" y="30"/>
                    <a:pt x="69" y="29"/>
                    <a:pt x="68" y="29"/>
                  </a:cubicBezTo>
                  <a:cubicBezTo>
                    <a:pt x="65" y="28"/>
                    <a:pt x="65" y="25"/>
                    <a:pt x="66" y="23"/>
                  </a:cubicBezTo>
                  <a:cubicBezTo>
                    <a:pt x="60" y="26"/>
                    <a:pt x="52" y="25"/>
                    <a:pt x="52" y="16"/>
                  </a:cubicBezTo>
                  <a:cubicBezTo>
                    <a:pt x="48" y="19"/>
                    <a:pt x="44" y="21"/>
                    <a:pt x="40" y="19"/>
                  </a:cubicBezTo>
                  <a:cubicBezTo>
                    <a:pt x="36" y="18"/>
                    <a:pt x="35" y="14"/>
                    <a:pt x="35" y="10"/>
                  </a:cubicBezTo>
                  <a:cubicBezTo>
                    <a:pt x="28" y="15"/>
                    <a:pt x="19" y="13"/>
                    <a:pt x="19" y="4"/>
                  </a:cubicBezTo>
                  <a:cubicBezTo>
                    <a:pt x="13" y="7"/>
                    <a:pt x="10" y="4"/>
                    <a:pt x="8" y="0"/>
                  </a:cubicBezTo>
                  <a:cubicBezTo>
                    <a:pt x="5" y="3"/>
                    <a:pt x="3" y="6"/>
                    <a:pt x="1" y="8"/>
                  </a:cubicBezTo>
                  <a:cubicBezTo>
                    <a:pt x="0" y="13"/>
                    <a:pt x="1" y="18"/>
                    <a:pt x="7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31" name="Freeform 931"/>
            <p:cNvSpPr/>
            <p:nvPr/>
          </p:nvSpPr>
          <p:spPr>
            <a:xfrm>
              <a:off x="8078955" y="6424013"/>
              <a:ext cx="266700" cy="160338"/>
            </a:xfrm>
            <a:custGeom>
              <a:avLst/>
              <a:gdLst/>
              <a:ahLst/>
              <a:cxnLst>
                <a:cxn ang="0">
                  <a:pos x="0" y="46413"/>
                </a:cxn>
                <a:cxn ang="0">
                  <a:pos x="33866" y="50633"/>
                </a:cxn>
                <a:cxn ang="0">
                  <a:pos x="38100" y="54852"/>
                </a:cxn>
                <a:cxn ang="0">
                  <a:pos x="29633" y="63291"/>
                </a:cxn>
                <a:cxn ang="0">
                  <a:pos x="38100" y="80169"/>
                </a:cxn>
                <a:cxn ang="0">
                  <a:pos x="59266" y="88607"/>
                </a:cxn>
                <a:cxn ang="0">
                  <a:pos x="63500" y="80169"/>
                </a:cxn>
                <a:cxn ang="0">
                  <a:pos x="67733" y="84388"/>
                </a:cxn>
                <a:cxn ang="0">
                  <a:pos x="105833" y="105485"/>
                </a:cxn>
                <a:cxn ang="0">
                  <a:pos x="110066" y="109704"/>
                </a:cxn>
                <a:cxn ang="0">
                  <a:pos x="114300" y="139240"/>
                </a:cxn>
                <a:cxn ang="0">
                  <a:pos x="143933" y="126582"/>
                </a:cxn>
                <a:cxn ang="0">
                  <a:pos x="148166" y="135021"/>
                </a:cxn>
                <a:cxn ang="0">
                  <a:pos x="135466" y="160338"/>
                </a:cxn>
                <a:cxn ang="0">
                  <a:pos x="173566" y="147679"/>
                </a:cxn>
                <a:cxn ang="0">
                  <a:pos x="266700" y="118143"/>
                </a:cxn>
                <a:cxn ang="0">
                  <a:pos x="262466" y="105485"/>
                </a:cxn>
                <a:cxn ang="0">
                  <a:pos x="220133" y="80169"/>
                </a:cxn>
                <a:cxn ang="0">
                  <a:pos x="173566" y="63291"/>
                </a:cxn>
                <a:cxn ang="0">
                  <a:pos x="122766" y="50633"/>
                </a:cxn>
                <a:cxn ang="0">
                  <a:pos x="84666" y="21097"/>
                </a:cxn>
                <a:cxn ang="0">
                  <a:pos x="55033" y="12658"/>
                </a:cxn>
                <a:cxn ang="0">
                  <a:pos x="50800" y="0"/>
                </a:cxn>
                <a:cxn ang="0">
                  <a:pos x="0" y="37974"/>
                </a:cxn>
                <a:cxn ang="0">
                  <a:pos x="0" y="46413"/>
                </a:cxn>
              </a:cxnLst>
              <a:pathLst>
                <a:path w="63" h="38">
                  <a:moveTo>
                    <a:pt x="0" y="11"/>
                  </a:moveTo>
                  <a:cubicBezTo>
                    <a:pt x="1" y="15"/>
                    <a:pt x="5" y="15"/>
                    <a:pt x="8" y="12"/>
                  </a:cubicBezTo>
                  <a:cubicBezTo>
                    <a:pt x="9" y="12"/>
                    <a:pt x="10" y="13"/>
                    <a:pt x="9" y="13"/>
                  </a:cubicBezTo>
                  <a:cubicBezTo>
                    <a:pt x="9" y="14"/>
                    <a:pt x="8" y="15"/>
                    <a:pt x="7" y="15"/>
                  </a:cubicBezTo>
                  <a:cubicBezTo>
                    <a:pt x="6" y="16"/>
                    <a:pt x="7" y="18"/>
                    <a:pt x="9" y="19"/>
                  </a:cubicBezTo>
                  <a:cubicBezTo>
                    <a:pt x="10" y="22"/>
                    <a:pt x="12" y="23"/>
                    <a:pt x="14" y="21"/>
                  </a:cubicBezTo>
                  <a:cubicBezTo>
                    <a:pt x="14" y="20"/>
                    <a:pt x="14" y="20"/>
                    <a:pt x="15" y="19"/>
                  </a:cubicBezTo>
                  <a:cubicBezTo>
                    <a:pt x="16" y="19"/>
                    <a:pt x="17" y="20"/>
                    <a:pt x="16" y="20"/>
                  </a:cubicBezTo>
                  <a:cubicBezTo>
                    <a:pt x="10" y="28"/>
                    <a:pt x="20" y="30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4" y="29"/>
                    <a:pt x="23" y="32"/>
                    <a:pt x="27" y="33"/>
                  </a:cubicBezTo>
                  <a:cubicBezTo>
                    <a:pt x="29" y="33"/>
                    <a:pt x="32" y="32"/>
                    <a:pt x="34" y="30"/>
                  </a:cubicBezTo>
                  <a:cubicBezTo>
                    <a:pt x="35" y="30"/>
                    <a:pt x="36" y="31"/>
                    <a:pt x="35" y="32"/>
                  </a:cubicBezTo>
                  <a:cubicBezTo>
                    <a:pt x="34" y="34"/>
                    <a:pt x="32" y="36"/>
                    <a:pt x="32" y="38"/>
                  </a:cubicBezTo>
                  <a:cubicBezTo>
                    <a:pt x="35" y="37"/>
                    <a:pt x="38" y="36"/>
                    <a:pt x="41" y="35"/>
                  </a:cubicBezTo>
                  <a:cubicBezTo>
                    <a:pt x="49" y="33"/>
                    <a:pt x="56" y="31"/>
                    <a:pt x="63" y="28"/>
                  </a:cubicBezTo>
                  <a:cubicBezTo>
                    <a:pt x="62" y="27"/>
                    <a:pt x="62" y="26"/>
                    <a:pt x="62" y="25"/>
                  </a:cubicBezTo>
                  <a:cubicBezTo>
                    <a:pt x="57" y="27"/>
                    <a:pt x="52" y="25"/>
                    <a:pt x="52" y="19"/>
                  </a:cubicBezTo>
                  <a:cubicBezTo>
                    <a:pt x="47" y="21"/>
                    <a:pt x="41" y="21"/>
                    <a:pt x="41" y="15"/>
                  </a:cubicBezTo>
                  <a:cubicBezTo>
                    <a:pt x="36" y="18"/>
                    <a:pt x="29" y="17"/>
                    <a:pt x="29" y="12"/>
                  </a:cubicBezTo>
                  <a:cubicBezTo>
                    <a:pt x="24" y="14"/>
                    <a:pt x="19" y="11"/>
                    <a:pt x="20" y="5"/>
                  </a:cubicBezTo>
                  <a:cubicBezTo>
                    <a:pt x="17" y="6"/>
                    <a:pt x="15" y="6"/>
                    <a:pt x="13" y="3"/>
                  </a:cubicBezTo>
                  <a:cubicBezTo>
                    <a:pt x="12" y="2"/>
                    <a:pt x="12" y="1"/>
                    <a:pt x="12" y="0"/>
                  </a:cubicBezTo>
                  <a:cubicBezTo>
                    <a:pt x="8" y="3"/>
                    <a:pt x="4" y="6"/>
                    <a:pt x="0" y="9"/>
                  </a:cubicBezTo>
                  <a:cubicBezTo>
                    <a:pt x="0" y="10"/>
                    <a:pt x="0" y="10"/>
                    <a:pt x="0" y="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32" name="Freeform 932"/>
            <p:cNvSpPr/>
            <p:nvPr/>
          </p:nvSpPr>
          <p:spPr>
            <a:xfrm>
              <a:off x="8015455" y="6465288"/>
              <a:ext cx="195263" cy="144463"/>
            </a:xfrm>
            <a:custGeom>
              <a:avLst/>
              <a:gdLst/>
              <a:ahLst/>
              <a:cxnLst>
                <a:cxn ang="0">
                  <a:pos x="38203" y="55235"/>
                </a:cxn>
                <a:cxn ang="0">
                  <a:pos x="42448" y="63733"/>
                </a:cxn>
                <a:cxn ang="0">
                  <a:pos x="33958" y="97724"/>
                </a:cxn>
                <a:cxn ang="0">
                  <a:pos x="46693" y="101973"/>
                </a:cxn>
                <a:cxn ang="0">
                  <a:pos x="72162" y="106222"/>
                </a:cxn>
                <a:cxn ang="0">
                  <a:pos x="72162" y="114720"/>
                </a:cxn>
                <a:cxn ang="0">
                  <a:pos x="55183" y="144463"/>
                </a:cxn>
                <a:cxn ang="0">
                  <a:pos x="191018" y="118969"/>
                </a:cxn>
                <a:cxn ang="0">
                  <a:pos x="195263" y="101973"/>
                </a:cxn>
                <a:cxn ang="0">
                  <a:pos x="161304" y="101973"/>
                </a:cxn>
                <a:cxn ang="0">
                  <a:pos x="157059" y="80729"/>
                </a:cxn>
                <a:cxn ang="0">
                  <a:pos x="118855" y="55235"/>
                </a:cxn>
                <a:cxn ang="0">
                  <a:pos x="89141" y="50986"/>
                </a:cxn>
                <a:cxn ang="0">
                  <a:pos x="84896" y="25493"/>
                </a:cxn>
                <a:cxn ang="0">
                  <a:pos x="55183" y="0"/>
                </a:cxn>
                <a:cxn ang="0">
                  <a:pos x="4244" y="29742"/>
                </a:cxn>
                <a:cxn ang="0">
                  <a:pos x="38203" y="55235"/>
                </a:cxn>
              </a:cxnLst>
              <a:pathLst>
                <a:path w="46" h="34">
                  <a:moveTo>
                    <a:pt x="9" y="13"/>
                  </a:moveTo>
                  <a:cubicBezTo>
                    <a:pt x="10" y="13"/>
                    <a:pt x="11" y="15"/>
                    <a:pt x="10" y="15"/>
                  </a:cubicBezTo>
                  <a:cubicBezTo>
                    <a:pt x="6" y="17"/>
                    <a:pt x="5" y="19"/>
                    <a:pt x="8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5"/>
                    <a:pt x="15" y="25"/>
                    <a:pt x="17" y="25"/>
                  </a:cubicBezTo>
                  <a:cubicBezTo>
                    <a:pt x="19" y="25"/>
                    <a:pt x="19" y="27"/>
                    <a:pt x="17" y="27"/>
                  </a:cubicBezTo>
                  <a:cubicBezTo>
                    <a:pt x="13" y="27"/>
                    <a:pt x="11" y="31"/>
                    <a:pt x="13" y="34"/>
                  </a:cubicBezTo>
                  <a:cubicBezTo>
                    <a:pt x="24" y="33"/>
                    <a:pt x="35" y="31"/>
                    <a:pt x="45" y="28"/>
                  </a:cubicBezTo>
                  <a:cubicBezTo>
                    <a:pt x="45" y="27"/>
                    <a:pt x="46" y="25"/>
                    <a:pt x="46" y="24"/>
                  </a:cubicBezTo>
                  <a:cubicBezTo>
                    <a:pt x="44" y="25"/>
                    <a:pt x="40" y="25"/>
                    <a:pt x="38" y="24"/>
                  </a:cubicBezTo>
                  <a:cubicBezTo>
                    <a:pt x="36" y="22"/>
                    <a:pt x="36" y="21"/>
                    <a:pt x="37" y="19"/>
                  </a:cubicBezTo>
                  <a:cubicBezTo>
                    <a:pt x="32" y="21"/>
                    <a:pt x="26" y="18"/>
                    <a:pt x="28" y="13"/>
                  </a:cubicBezTo>
                  <a:cubicBezTo>
                    <a:pt x="25" y="14"/>
                    <a:pt x="23" y="14"/>
                    <a:pt x="21" y="12"/>
                  </a:cubicBezTo>
                  <a:cubicBezTo>
                    <a:pt x="19" y="10"/>
                    <a:pt x="19" y="8"/>
                    <a:pt x="20" y="6"/>
                  </a:cubicBezTo>
                  <a:cubicBezTo>
                    <a:pt x="17" y="7"/>
                    <a:pt x="14" y="4"/>
                    <a:pt x="13" y="0"/>
                  </a:cubicBezTo>
                  <a:cubicBezTo>
                    <a:pt x="9" y="3"/>
                    <a:pt x="5" y="5"/>
                    <a:pt x="1" y="7"/>
                  </a:cubicBezTo>
                  <a:cubicBezTo>
                    <a:pt x="0" y="11"/>
                    <a:pt x="3" y="14"/>
                    <a:pt x="9" y="1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33" name="Freeform 933"/>
            <p:cNvSpPr/>
            <p:nvPr/>
          </p:nvSpPr>
          <p:spPr>
            <a:xfrm>
              <a:off x="7756692" y="6363688"/>
              <a:ext cx="309563" cy="488950"/>
            </a:xfrm>
            <a:custGeom>
              <a:avLst/>
              <a:gdLst/>
              <a:ahLst/>
              <a:cxnLst>
                <a:cxn ang="0">
                  <a:pos x="29684" y="182824"/>
                </a:cxn>
                <a:cxn ang="0">
                  <a:pos x="135698" y="233845"/>
                </a:cxn>
                <a:cxn ang="0">
                  <a:pos x="169623" y="484698"/>
                </a:cxn>
                <a:cxn ang="0">
                  <a:pos x="190826" y="484698"/>
                </a:cxn>
                <a:cxn ang="0">
                  <a:pos x="190826" y="454936"/>
                </a:cxn>
                <a:cxn ang="0">
                  <a:pos x="190826" y="454936"/>
                </a:cxn>
                <a:cxn ang="0">
                  <a:pos x="199307" y="425173"/>
                </a:cxn>
                <a:cxn ang="0">
                  <a:pos x="284119" y="280614"/>
                </a:cxn>
                <a:cxn ang="0">
                  <a:pos x="288360" y="246600"/>
                </a:cxn>
                <a:cxn ang="0">
                  <a:pos x="301081" y="246600"/>
                </a:cxn>
                <a:cxn ang="0">
                  <a:pos x="305322" y="246600"/>
                </a:cxn>
                <a:cxn ang="0">
                  <a:pos x="309563" y="216838"/>
                </a:cxn>
                <a:cxn ang="0">
                  <a:pos x="284119" y="170069"/>
                </a:cxn>
                <a:cxn ang="0">
                  <a:pos x="254435" y="144559"/>
                </a:cxn>
                <a:cxn ang="0">
                  <a:pos x="254435" y="136055"/>
                </a:cxn>
                <a:cxn ang="0">
                  <a:pos x="207788" y="153062"/>
                </a:cxn>
                <a:cxn ang="0">
                  <a:pos x="203548" y="144559"/>
                </a:cxn>
                <a:cxn ang="0">
                  <a:pos x="144180" y="106293"/>
                </a:cxn>
                <a:cxn ang="0">
                  <a:pos x="72090" y="76531"/>
                </a:cxn>
                <a:cxn ang="0">
                  <a:pos x="25443" y="0"/>
                </a:cxn>
                <a:cxn ang="0">
                  <a:pos x="21202" y="8503"/>
                </a:cxn>
                <a:cxn ang="0">
                  <a:pos x="16962" y="12755"/>
                </a:cxn>
                <a:cxn ang="0">
                  <a:pos x="16962" y="17006"/>
                </a:cxn>
                <a:cxn ang="0">
                  <a:pos x="12721" y="29762"/>
                </a:cxn>
                <a:cxn ang="0">
                  <a:pos x="29684" y="182824"/>
                </a:cxn>
              </a:cxnLst>
              <a:pathLst>
                <a:path w="73" h="115">
                  <a:moveTo>
                    <a:pt x="7" y="43"/>
                  </a:moveTo>
                  <a:cubicBezTo>
                    <a:pt x="12" y="52"/>
                    <a:pt x="22" y="56"/>
                    <a:pt x="32" y="55"/>
                  </a:cubicBezTo>
                  <a:cubicBezTo>
                    <a:pt x="17" y="71"/>
                    <a:pt x="19" y="100"/>
                    <a:pt x="40" y="114"/>
                  </a:cubicBezTo>
                  <a:cubicBezTo>
                    <a:pt x="41" y="115"/>
                    <a:pt x="43" y="115"/>
                    <a:pt x="45" y="114"/>
                  </a:cubicBezTo>
                  <a:cubicBezTo>
                    <a:pt x="45" y="112"/>
                    <a:pt x="45" y="109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6" y="104"/>
                    <a:pt x="46" y="102"/>
                    <a:pt x="47" y="100"/>
                  </a:cubicBezTo>
                  <a:cubicBezTo>
                    <a:pt x="49" y="88"/>
                    <a:pt x="63" y="78"/>
                    <a:pt x="67" y="66"/>
                  </a:cubicBezTo>
                  <a:cubicBezTo>
                    <a:pt x="68" y="64"/>
                    <a:pt x="68" y="61"/>
                    <a:pt x="68" y="58"/>
                  </a:cubicBezTo>
                  <a:cubicBezTo>
                    <a:pt x="69" y="58"/>
                    <a:pt x="70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0" y="55"/>
                    <a:pt x="71" y="52"/>
                    <a:pt x="73" y="51"/>
                  </a:cubicBezTo>
                  <a:cubicBezTo>
                    <a:pt x="67" y="49"/>
                    <a:pt x="62" y="45"/>
                    <a:pt x="67" y="40"/>
                  </a:cubicBezTo>
                  <a:cubicBezTo>
                    <a:pt x="64" y="39"/>
                    <a:pt x="61" y="38"/>
                    <a:pt x="60" y="34"/>
                  </a:cubicBezTo>
                  <a:cubicBezTo>
                    <a:pt x="60" y="34"/>
                    <a:pt x="60" y="33"/>
                    <a:pt x="60" y="32"/>
                  </a:cubicBezTo>
                  <a:cubicBezTo>
                    <a:pt x="56" y="33"/>
                    <a:pt x="53" y="35"/>
                    <a:pt x="49" y="36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4" y="30"/>
                    <a:pt x="39" y="27"/>
                    <a:pt x="34" y="25"/>
                  </a:cubicBezTo>
                  <a:cubicBezTo>
                    <a:pt x="30" y="24"/>
                    <a:pt x="22" y="22"/>
                    <a:pt x="17" y="18"/>
                  </a:cubicBezTo>
                  <a:cubicBezTo>
                    <a:pt x="11" y="14"/>
                    <a:pt x="7" y="7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0" y="19"/>
                    <a:pt x="1" y="33"/>
                    <a:pt x="7" y="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34" name="Freeform 934"/>
            <p:cNvSpPr/>
            <p:nvPr/>
          </p:nvSpPr>
          <p:spPr>
            <a:xfrm>
              <a:off x="8175792" y="6304951"/>
              <a:ext cx="368300" cy="187325"/>
            </a:xfrm>
            <a:custGeom>
              <a:avLst/>
              <a:gdLst/>
              <a:ahLst/>
              <a:cxnLst>
                <a:cxn ang="0">
                  <a:pos x="46566" y="72375"/>
                </a:cxn>
                <a:cxn ang="0">
                  <a:pos x="55033" y="76632"/>
                </a:cxn>
                <a:cxn ang="0">
                  <a:pos x="114300" y="93662"/>
                </a:cxn>
                <a:cxn ang="0">
                  <a:pos x="122766" y="102177"/>
                </a:cxn>
                <a:cxn ang="0">
                  <a:pos x="143933" y="144751"/>
                </a:cxn>
                <a:cxn ang="0">
                  <a:pos x="182033" y="123464"/>
                </a:cxn>
                <a:cxn ang="0">
                  <a:pos x="190500" y="127721"/>
                </a:cxn>
                <a:cxn ang="0">
                  <a:pos x="254000" y="149008"/>
                </a:cxn>
                <a:cxn ang="0">
                  <a:pos x="262466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4000" y="187325"/>
                </a:cxn>
                <a:cxn ang="0">
                  <a:pos x="270933" y="187325"/>
                </a:cxn>
                <a:cxn ang="0">
                  <a:pos x="270933" y="187325"/>
                </a:cxn>
                <a:cxn ang="0">
                  <a:pos x="368300" y="127721"/>
                </a:cxn>
                <a:cxn ang="0">
                  <a:pos x="347133" y="89405"/>
                </a:cxn>
                <a:cxn ang="0">
                  <a:pos x="300566" y="102177"/>
                </a:cxn>
                <a:cxn ang="0">
                  <a:pos x="275166" y="63860"/>
                </a:cxn>
                <a:cxn ang="0">
                  <a:pos x="224366" y="85147"/>
                </a:cxn>
                <a:cxn ang="0">
                  <a:pos x="198966" y="42573"/>
                </a:cxn>
                <a:cxn ang="0">
                  <a:pos x="131233" y="25544"/>
                </a:cxn>
                <a:cxn ang="0">
                  <a:pos x="84666" y="38316"/>
                </a:cxn>
                <a:cxn ang="0">
                  <a:pos x="59266" y="0"/>
                </a:cxn>
                <a:cxn ang="0">
                  <a:pos x="29633" y="0"/>
                </a:cxn>
                <a:cxn ang="0">
                  <a:pos x="12700" y="38316"/>
                </a:cxn>
                <a:cxn ang="0">
                  <a:pos x="0" y="55346"/>
                </a:cxn>
                <a:cxn ang="0">
                  <a:pos x="46566" y="72375"/>
                </a:cxn>
              </a:cxnLst>
              <a:pathLst>
                <a:path w="87" h="44">
                  <a:moveTo>
                    <a:pt x="11" y="17"/>
                  </a:moveTo>
                  <a:cubicBezTo>
                    <a:pt x="12" y="16"/>
                    <a:pt x="13" y="17"/>
                    <a:pt x="13" y="18"/>
                  </a:cubicBezTo>
                  <a:cubicBezTo>
                    <a:pt x="11" y="28"/>
                    <a:pt x="22" y="28"/>
                    <a:pt x="27" y="22"/>
                  </a:cubicBezTo>
                  <a:cubicBezTo>
                    <a:pt x="28" y="21"/>
                    <a:pt x="29" y="23"/>
                    <a:pt x="29" y="24"/>
                  </a:cubicBezTo>
                  <a:cubicBezTo>
                    <a:pt x="28" y="28"/>
                    <a:pt x="28" y="34"/>
                    <a:pt x="34" y="34"/>
                  </a:cubicBezTo>
                  <a:cubicBezTo>
                    <a:pt x="37" y="33"/>
                    <a:pt x="41" y="31"/>
                    <a:pt x="43" y="29"/>
                  </a:cubicBezTo>
                  <a:cubicBezTo>
                    <a:pt x="44" y="29"/>
                    <a:pt x="45" y="29"/>
                    <a:pt x="45" y="30"/>
                  </a:cubicBezTo>
                  <a:cubicBezTo>
                    <a:pt x="44" y="41"/>
                    <a:pt x="54" y="40"/>
                    <a:pt x="60" y="35"/>
                  </a:cubicBezTo>
                  <a:cubicBezTo>
                    <a:pt x="61" y="34"/>
                    <a:pt x="62" y="35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8"/>
                    <a:pt x="57" y="42"/>
                    <a:pt x="60" y="44"/>
                  </a:cubicBezTo>
                  <a:cubicBezTo>
                    <a:pt x="61" y="44"/>
                    <a:pt x="63" y="44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40"/>
                    <a:pt x="79" y="35"/>
                    <a:pt x="87" y="30"/>
                  </a:cubicBezTo>
                  <a:cubicBezTo>
                    <a:pt x="84" y="29"/>
                    <a:pt x="82" y="26"/>
                    <a:pt x="82" y="21"/>
                  </a:cubicBezTo>
                  <a:cubicBezTo>
                    <a:pt x="79" y="24"/>
                    <a:pt x="75" y="26"/>
                    <a:pt x="71" y="24"/>
                  </a:cubicBezTo>
                  <a:cubicBezTo>
                    <a:pt x="66" y="23"/>
                    <a:pt x="65" y="19"/>
                    <a:pt x="65" y="15"/>
                  </a:cubicBezTo>
                  <a:cubicBezTo>
                    <a:pt x="62" y="18"/>
                    <a:pt x="57" y="20"/>
                    <a:pt x="53" y="20"/>
                  </a:cubicBezTo>
                  <a:cubicBezTo>
                    <a:pt x="48" y="19"/>
                    <a:pt x="47" y="15"/>
                    <a:pt x="47" y="10"/>
                  </a:cubicBezTo>
                  <a:cubicBezTo>
                    <a:pt x="40" y="15"/>
                    <a:pt x="31" y="15"/>
                    <a:pt x="31" y="6"/>
                  </a:cubicBezTo>
                  <a:cubicBezTo>
                    <a:pt x="28" y="8"/>
                    <a:pt x="24" y="11"/>
                    <a:pt x="20" y="9"/>
                  </a:cubicBezTo>
                  <a:cubicBezTo>
                    <a:pt x="16" y="8"/>
                    <a:pt x="15" y="4"/>
                    <a:pt x="14" y="0"/>
                  </a:cubicBezTo>
                  <a:cubicBezTo>
                    <a:pt x="12" y="1"/>
                    <a:pt x="9" y="1"/>
                    <a:pt x="7" y="0"/>
                  </a:cubicBezTo>
                  <a:cubicBezTo>
                    <a:pt x="6" y="3"/>
                    <a:pt x="4" y="6"/>
                    <a:pt x="3" y="9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2" y="18"/>
                    <a:pt x="5" y="20"/>
                    <a:pt x="11" y="1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5186731" y="2187443"/>
            <a:ext cx="5890843" cy="2483115"/>
          </a:xfrm>
        </p:spPr>
        <p:txBody>
          <a:bodyPr>
            <a:normAutofit/>
          </a:bodyPr>
          <a:lstStyle>
            <a:lvl1pPr algn="l">
              <a:defRPr sz="7200" b="1"/>
            </a:lvl1pPr>
          </a:lstStyle>
          <a:p>
            <a:pPr fontAlgn="auto"/>
            <a:r>
              <a:rPr lang="zh-CN" altLang="en-US" strike="noStrike" noProof="1" dirty="0" smtClean="0"/>
              <a:t>编辑标题</a:t>
            </a:r>
            <a:endParaRPr lang="zh-CN" altLang="en-US" strike="noStrike" noProof="1" dirty="0"/>
          </a:p>
        </p:txBody>
      </p:sp>
      <p:grpSp>
        <p:nvGrpSpPr>
          <p:cNvPr id="394" name="组合 393"/>
          <p:cNvGrpSpPr/>
          <p:nvPr/>
        </p:nvGrpSpPr>
        <p:grpSpPr>
          <a:xfrm>
            <a:off x="10621316" y="150443"/>
            <a:ext cx="795228" cy="762696"/>
            <a:chOff x="9768486" y="229300"/>
            <a:chExt cx="698500" cy="669925"/>
          </a:xfrm>
          <a:solidFill>
            <a:schemeClr val="accent1"/>
          </a:solidFill>
        </p:grpSpPr>
        <p:sp>
          <p:nvSpPr>
            <p:cNvPr id="395" name="Freeform 722"/>
            <p:cNvSpPr>
              <a:spLocks noEditPoints="1"/>
            </p:cNvSpPr>
            <p:nvPr/>
          </p:nvSpPr>
          <p:spPr bwMode="auto">
            <a:xfrm>
              <a:off x="10098686" y="551563"/>
              <a:ext cx="38100" cy="38100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96" name="Freeform 723"/>
            <p:cNvSpPr>
              <a:spLocks noEditPoints="1"/>
            </p:cNvSpPr>
            <p:nvPr/>
          </p:nvSpPr>
          <p:spPr bwMode="auto">
            <a:xfrm>
              <a:off x="9989148" y="229300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97" name="Oval 724"/>
            <p:cNvSpPr>
              <a:spLocks noChangeArrowheads="1"/>
            </p:cNvSpPr>
            <p:nvPr/>
          </p:nvSpPr>
          <p:spPr bwMode="auto">
            <a:xfrm>
              <a:off x="10055823" y="36106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98" name="Oval 725"/>
            <p:cNvSpPr>
              <a:spLocks noChangeArrowheads="1"/>
            </p:cNvSpPr>
            <p:nvPr/>
          </p:nvSpPr>
          <p:spPr bwMode="auto">
            <a:xfrm>
              <a:off x="10116148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99" name="Freeform 726"/>
            <p:cNvSpPr/>
            <p:nvPr/>
          </p:nvSpPr>
          <p:spPr bwMode="auto">
            <a:xfrm>
              <a:off x="10043123" y="369000"/>
              <a:ext cx="76200" cy="187325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0" name="Freeform 727"/>
            <p:cNvSpPr/>
            <p:nvPr/>
          </p:nvSpPr>
          <p:spPr bwMode="auto">
            <a:xfrm>
              <a:off x="10111386" y="373762"/>
              <a:ext cx="17463" cy="182563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1" name="Freeform 728"/>
            <p:cNvSpPr/>
            <p:nvPr/>
          </p:nvSpPr>
          <p:spPr bwMode="auto">
            <a:xfrm>
              <a:off x="10111386" y="373762"/>
              <a:ext cx="71438" cy="182563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2" name="Oval 729"/>
            <p:cNvSpPr>
              <a:spLocks noChangeArrowheads="1"/>
            </p:cNvSpPr>
            <p:nvPr/>
          </p:nvSpPr>
          <p:spPr bwMode="auto">
            <a:xfrm>
              <a:off x="10174886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3" name="Freeform 730"/>
            <p:cNvSpPr>
              <a:spLocks noEditPoints="1"/>
            </p:cNvSpPr>
            <p:nvPr/>
          </p:nvSpPr>
          <p:spPr bwMode="auto">
            <a:xfrm>
              <a:off x="10128848" y="356300"/>
              <a:ext cx="338138" cy="288925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4" name="Freeform 731"/>
            <p:cNvSpPr/>
            <p:nvPr/>
          </p:nvSpPr>
          <p:spPr bwMode="auto">
            <a:xfrm>
              <a:off x="10276486" y="445200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5" name="Freeform 732"/>
            <p:cNvSpPr/>
            <p:nvPr/>
          </p:nvSpPr>
          <p:spPr bwMode="auto">
            <a:xfrm>
              <a:off x="10297124" y="500762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6" name="Freeform 733"/>
            <p:cNvSpPr/>
            <p:nvPr/>
          </p:nvSpPr>
          <p:spPr bwMode="auto">
            <a:xfrm>
              <a:off x="10132023" y="457900"/>
              <a:ext cx="157163" cy="111125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7" name="Freeform 734"/>
            <p:cNvSpPr/>
            <p:nvPr/>
          </p:nvSpPr>
          <p:spPr bwMode="auto">
            <a:xfrm>
              <a:off x="10132023" y="508700"/>
              <a:ext cx="174625" cy="60325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8" name="Freeform 735"/>
            <p:cNvSpPr/>
            <p:nvPr/>
          </p:nvSpPr>
          <p:spPr bwMode="auto">
            <a:xfrm>
              <a:off x="10132023" y="526162"/>
              <a:ext cx="190500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9" name="Freeform 736"/>
            <p:cNvSpPr/>
            <p:nvPr/>
          </p:nvSpPr>
          <p:spPr bwMode="auto">
            <a:xfrm>
              <a:off x="10314586" y="556325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0" name="Freeform 737"/>
            <p:cNvSpPr>
              <a:spLocks noEditPoints="1"/>
            </p:cNvSpPr>
            <p:nvPr/>
          </p:nvSpPr>
          <p:spPr bwMode="auto">
            <a:xfrm>
              <a:off x="10103448" y="569025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1" name="Freeform 738"/>
            <p:cNvSpPr/>
            <p:nvPr/>
          </p:nvSpPr>
          <p:spPr bwMode="auto">
            <a:xfrm>
              <a:off x="10271724" y="683325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2" name="Freeform 739"/>
            <p:cNvSpPr/>
            <p:nvPr/>
          </p:nvSpPr>
          <p:spPr bwMode="auto">
            <a:xfrm>
              <a:off x="10225686" y="721425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3" name="Freeform 740"/>
            <p:cNvSpPr/>
            <p:nvPr/>
          </p:nvSpPr>
          <p:spPr bwMode="auto">
            <a:xfrm>
              <a:off x="10124086" y="581725"/>
              <a:ext cx="157163" cy="114300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4" name="Freeform 741"/>
            <p:cNvSpPr/>
            <p:nvPr/>
          </p:nvSpPr>
          <p:spPr bwMode="auto">
            <a:xfrm>
              <a:off x="10124086" y="581725"/>
              <a:ext cx="114300" cy="147638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5" name="Freeform 742"/>
            <p:cNvSpPr/>
            <p:nvPr/>
          </p:nvSpPr>
          <p:spPr bwMode="auto">
            <a:xfrm>
              <a:off x="10124086" y="581725"/>
              <a:ext cx="68263" cy="182563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6" name="Freeform 743"/>
            <p:cNvSpPr/>
            <p:nvPr/>
          </p:nvSpPr>
          <p:spPr bwMode="auto">
            <a:xfrm>
              <a:off x="10174886" y="75476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7" name="Freeform 744"/>
            <p:cNvSpPr>
              <a:spLocks noEditPoints="1"/>
            </p:cNvSpPr>
            <p:nvPr/>
          </p:nvSpPr>
          <p:spPr bwMode="auto">
            <a:xfrm>
              <a:off x="9849448" y="581725"/>
              <a:ext cx="295275" cy="317500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8" name="Freeform 745"/>
            <p:cNvSpPr/>
            <p:nvPr/>
          </p:nvSpPr>
          <p:spPr bwMode="auto">
            <a:xfrm>
              <a:off x="10043123" y="75476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9" name="Freeform 746"/>
            <p:cNvSpPr/>
            <p:nvPr/>
          </p:nvSpPr>
          <p:spPr bwMode="auto">
            <a:xfrm>
              <a:off x="9992323" y="726188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0" name="Freeform 747"/>
            <p:cNvSpPr/>
            <p:nvPr/>
          </p:nvSpPr>
          <p:spPr bwMode="auto">
            <a:xfrm>
              <a:off x="10052648" y="586488"/>
              <a:ext cx="66675" cy="180975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1" name="Freeform 748"/>
            <p:cNvSpPr/>
            <p:nvPr/>
          </p:nvSpPr>
          <p:spPr bwMode="auto">
            <a:xfrm>
              <a:off x="10005023" y="581725"/>
              <a:ext cx="106363" cy="157163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2" name="Freeform 749"/>
            <p:cNvSpPr/>
            <p:nvPr/>
          </p:nvSpPr>
          <p:spPr bwMode="auto">
            <a:xfrm>
              <a:off x="9958986" y="581725"/>
              <a:ext cx="152400" cy="122238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3" name="Freeform 750"/>
            <p:cNvSpPr/>
            <p:nvPr/>
          </p:nvSpPr>
          <p:spPr bwMode="auto">
            <a:xfrm>
              <a:off x="9941523" y="691263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4" name="Freeform 751"/>
            <p:cNvSpPr>
              <a:spLocks noEditPoints="1"/>
            </p:cNvSpPr>
            <p:nvPr/>
          </p:nvSpPr>
          <p:spPr bwMode="auto">
            <a:xfrm>
              <a:off x="9768486" y="378525"/>
              <a:ext cx="334963" cy="284163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5" name="Freeform 752"/>
            <p:cNvSpPr/>
            <p:nvPr/>
          </p:nvSpPr>
          <p:spPr bwMode="auto">
            <a:xfrm>
              <a:off x="9900248" y="564263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6" name="Freeform 753"/>
            <p:cNvSpPr/>
            <p:nvPr/>
          </p:nvSpPr>
          <p:spPr bwMode="auto">
            <a:xfrm>
              <a:off x="9912948" y="508700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7" name="Freeform 754"/>
            <p:cNvSpPr/>
            <p:nvPr/>
          </p:nvSpPr>
          <p:spPr bwMode="auto">
            <a:xfrm>
              <a:off x="9912948" y="564263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8" name="Freeform 755"/>
            <p:cNvSpPr/>
            <p:nvPr/>
          </p:nvSpPr>
          <p:spPr bwMode="auto">
            <a:xfrm>
              <a:off x="9925648" y="521400"/>
              <a:ext cx="177800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9" name="Freeform 756"/>
            <p:cNvSpPr/>
            <p:nvPr/>
          </p:nvSpPr>
          <p:spPr bwMode="auto">
            <a:xfrm>
              <a:off x="9938348" y="467425"/>
              <a:ext cx="165100" cy="101600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30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452" name="组合 451"/>
          <p:cNvGrpSpPr/>
          <p:nvPr/>
        </p:nvGrpSpPr>
        <p:grpSpPr>
          <a:xfrm>
            <a:off x="5038708" y="706897"/>
            <a:ext cx="569100" cy="545816"/>
            <a:chOff x="9768550" y="229303"/>
            <a:chExt cx="698550" cy="669932"/>
          </a:xfrm>
          <a:solidFill>
            <a:schemeClr val="accent1"/>
          </a:solidFill>
        </p:grpSpPr>
        <p:sp>
          <p:nvSpPr>
            <p:cNvPr id="453" name="Freeform 722"/>
            <p:cNvSpPr>
              <a:spLocks noEditPoints="1"/>
            </p:cNvSpPr>
            <p:nvPr/>
          </p:nvSpPr>
          <p:spPr bwMode="auto">
            <a:xfrm>
              <a:off x="10098801" y="551569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54" name="Freeform 723"/>
            <p:cNvSpPr>
              <a:spLocks noEditPoints="1"/>
            </p:cNvSpPr>
            <p:nvPr/>
          </p:nvSpPr>
          <p:spPr bwMode="auto">
            <a:xfrm>
              <a:off x="9989262" y="229303"/>
              <a:ext cx="279404" cy="327028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55" name="Oval 724"/>
            <p:cNvSpPr>
              <a:spLocks noChangeArrowheads="1"/>
            </p:cNvSpPr>
            <p:nvPr/>
          </p:nvSpPr>
          <p:spPr bwMode="auto">
            <a:xfrm>
              <a:off x="10055938" y="361066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56" name="Oval 725"/>
            <p:cNvSpPr>
              <a:spLocks noChangeArrowheads="1"/>
            </p:cNvSpPr>
            <p:nvPr/>
          </p:nvSpPr>
          <p:spPr bwMode="auto">
            <a:xfrm>
              <a:off x="10116264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57" name="Freeform 726"/>
            <p:cNvSpPr/>
            <p:nvPr/>
          </p:nvSpPr>
          <p:spPr bwMode="auto">
            <a:xfrm>
              <a:off x="10043238" y="369005"/>
              <a:ext cx="76201" cy="187327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58" name="Freeform 727"/>
            <p:cNvSpPr/>
            <p:nvPr/>
          </p:nvSpPr>
          <p:spPr bwMode="auto">
            <a:xfrm>
              <a:off x="10111502" y="373767"/>
              <a:ext cx="17463" cy="182564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59" name="Freeform 728"/>
            <p:cNvSpPr/>
            <p:nvPr/>
          </p:nvSpPr>
          <p:spPr bwMode="auto">
            <a:xfrm>
              <a:off x="10111502" y="373767"/>
              <a:ext cx="71439" cy="182564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0" name="Oval 729"/>
            <p:cNvSpPr>
              <a:spLocks noChangeArrowheads="1"/>
            </p:cNvSpPr>
            <p:nvPr/>
          </p:nvSpPr>
          <p:spPr bwMode="auto">
            <a:xfrm>
              <a:off x="10175003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1" name="Freeform 730"/>
            <p:cNvSpPr>
              <a:spLocks noEditPoints="1"/>
            </p:cNvSpPr>
            <p:nvPr/>
          </p:nvSpPr>
          <p:spPr bwMode="auto">
            <a:xfrm>
              <a:off x="10128958" y="356304"/>
              <a:ext cx="338142" cy="288928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2" name="Freeform 731"/>
            <p:cNvSpPr/>
            <p:nvPr/>
          </p:nvSpPr>
          <p:spPr bwMode="auto">
            <a:xfrm>
              <a:off x="10276598" y="445206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3" name="Freeform 732"/>
            <p:cNvSpPr/>
            <p:nvPr/>
          </p:nvSpPr>
          <p:spPr bwMode="auto">
            <a:xfrm>
              <a:off x="10297236" y="500768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4" name="Freeform 733"/>
            <p:cNvSpPr/>
            <p:nvPr/>
          </p:nvSpPr>
          <p:spPr bwMode="auto">
            <a:xfrm>
              <a:off x="10132132" y="457905"/>
              <a:ext cx="157165" cy="111126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5" name="Freeform 734"/>
            <p:cNvSpPr/>
            <p:nvPr/>
          </p:nvSpPr>
          <p:spPr bwMode="auto">
            <a:xfrm>
              <a:off x="10132132" y="508706"/>
              <a:ext cx="174628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6" name="Freeform 735"/>
            <p:cNvSpPr/>
            <p:nvPr/>
          </p:nvSpPr>
          <p:spPr bwMode="auto">
            <a:xfrm>
              <a:off x="10132132" y="526168"/>
              <a:ext cx="190502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7" name="Freeform 736"/>
            <p:cNvSpPr/>
            <p:nvPr/>
          </p:nvSpPr>
          <p:spPr bwMode="auto">
            <a:xfrm>
              <a:off x="10314699" y="556331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8" name="Freeform 737"/>
            <p:cNvSpPr>
              <a:spLocks noEditPoints="1"/>
            </p:cNvSpPr>
            <p:nvPr/>
          </p:nvSpPr>
          <p:spPr bwMode="auto">
            <a:xfrm>
              <a:off x="10103566" y="569032"/>
              <a:ext cx="292103" cy="317504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69" name="Freeform 738"/>
            <p:cNvSpPr/>
            <p:nvPr/>
          </p:nvSpPr>
          <p:spPr bwMode="auto">
            <a:xfrm>
              <a:off x="10271853" y="683332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0" name="Freeform 739"/>
            <p:cNvSpPr/>
            <p:nvPr/>
          </p:nvSpPr>
          <p:spPr bwMode="auto">
            <a:xfrm>
              <a:off x="10225814" y="721433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1" name="Freeform 740"/>
            <p:cNvSpPr/>
            <p:nvPr/>
          </p:nvSpPr>
          <p:spPr bwMode="auto">
            <a:xfrm>
              <a:off x="10124203" y="581731"/>
              <a:ext cx="157165" cy="114302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2" name="Freeform 741"/>
            <p:cNvSpPr/>
            <p:nvPr/>
          </p:nvSpPr>
          <p:spPr bwMode="auto">
            <a:xfrm>
              <a:off x="10124190" y="581731"/>
              <a:ext cx="114302" cy="147640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3" name="Freeform 742"/>
            <p:cNvSpPr/>
            <p:nvPr/>
          </p:nvSpPr>
          <p:spPr bwMode="auto">
            <a:xfrm>
              <a:off x="10124190" y="581731"/>
              <a:ext cx="68264" cy="182564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4" name="Freeform 743"/>
            <p:cNvSpPr/>
            <p:nvPr/>
          </p:nvSpPr>
          <p:spPr bwMode="auto">
            <a:xfrm>
              <a:off x="10174988" y="754771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5" name="Freeform 744"/>
            <p:cNvSpPr>
              <a:spLocks noEditPoints="1"/>
            </p:cNvSpPr>
            <p:nvPr/>
          </p:nvSpPr>
          <p:spPr bwMode="auto">
            <a:xfrm>
              <a:off x="9849546" y="581731"/>
              <a:ext cx="295277" cy="317504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6" name="Freeform 745"/>
            <p:cNvSpPr/>
            <p:nvPr/>
          </p:nvSpPr>
          <p:spPr bwMode="auto">
            <a:xfrm>
              <a:off x="10043222" y="754771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7" name="Freeform 746"/>
            <p:cNvSpPr/>
            <p:nvPr/>
          </p:nvSpPr>
          <p:spPr bwMode="auto">
            <a:xfrm>
              <a:off x="9992422" y="726197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8" name="Freeform 747"/>
            <p:cNvSpPr/>
            <p:nvPr/>
          </p:nvSpPr>
          <p:spPr bwMode="auto">
            <a:xfrm>
              <a:off x="10052748" y="586495"/>
              <a:ext cx="66675" cy="180977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79" name="Freeform 748"/>
            <p:cNvSpPr/>
            <p:nvPr/>
          </p:nvSpPr>
          <p:spPr bwMode="auto">
            <a:xfrm>
              <a:off x="10005121" y="581731"/>
              <a:ext cx="106365" cy="157165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0" name="Freeform 749"/>
            <p:cNvSpPr/>
            <p:nvPr/>
          </p:nvSpPr>
          <p:spPr bwMode="auto">
            <a:xfrm>
              <a:off x="9959064" y="581731"/>
              <a:ext cx="152401" cy="122239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1" name="Freeform 750"/>
            <p:cNvSpPr/>
            <p:nvPr/>
          </p:nvSpPr>
          <p:spPr bwMode="auto">
            <a:xfrm>
              <a:off x="9941601" y="69127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2" name="Freeform 751"/>
            <p:cNvSpPr>
              <a:spLocks noEditPoints="1"/>
            </p:cNvSpPr>
            <p:nvPr/>
          </p:nvSpPr>
          <p:spPr bwMode="auto">
            <a:xfrm>
              <a:off x="9768550" y="378529"/>
              <a:ext cx="334966" cy="284166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3" name="Freeform 752"/>
            <p:cNvSpPr/>
            <p:nvPr/>
          </p:nvSpPr>
          <p:spPr bwMode="auto">
            <a:xfrm>
              <a:off x="9900323" y="564271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4" name="Freeform 753"/>
            <p:cNvSpPr/>
            <p:nvPr/>
          </p:nvSpPr>
          <p:spPr bwMode="auto">
            <a:xfrm>
              <a:off x="9913043" y="508707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5" name="Freeform 754"/>
            <p:cNvSpPr/>
            <p:nvPr/>
          </p:nvSpPr>
          <p:spPr bwMode="auto">
            <a:xfrm>
              <a:off x="9913058" y="564271"/>
              <a:ext cx="190502" cy="50801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6" name="Freeform 755"/>
            <p:cNvSpPr/>
            <p:nvPr/>
          </p:nvSpPr>
          <p:spPr bwMode="auto">
            <a:xfrm>
              <a:off x="9925757" y="521406"/>
              <a:ext cx="177802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7" name="Freeform 756"/>
            <p:cNvSpPr/>
            <p:nvPr/>
          </p:nvSpPr>
          <p:spPr bwMode="auto">
            <a:xfrm>
              <a:off x="9938477" y="467432"/>
              <a:ext cx="165102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88" name="Freeform 757"/>
            <p:cNvSpPr/>
            <p:nvPr/>
          </p:nvSpPr>
          <p:spPr bwMode="auto">
            <a:xfrm>
              <a:off x="9925648" y="449963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489" name="组合 488"/>
          <p:cNvGrpSpPr/>
          <p:nvPr/>
        </p:nvGrpSpPr>
        <p:grpSpPr>
          <a:xfrm>
            <a:off x="9514219" y="1921610"/>
            <a:ext cx="569099" cy="545818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490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1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2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3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4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5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6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7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8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99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0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1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2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3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4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5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6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7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8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09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0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1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2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3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4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5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6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7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8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19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20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21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22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23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24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25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527" name="组合 526"/>
          <p:cNvGrpSpPr/>
          <p:nvPr/>
        </p:nvGrpSpPr>
        <p:grpSpPr>
          <a:xfrm>
            <a:off x="2318270" y="5961968"/>
            <a:ext cx="823309" cy="789629"/>
            <a:chOff x="2611981" y="6037352"/>
            <a:chExt cx="698500" cy="669926"/>
          </a:xfrm>
          <a:solidFill>
            <a:schemeClr val="accent1"/>
          </a:solidFill>
        </p:grpSpPr>
        <p:sp>
          <p:nvSpPr>
            <p:cNvPr id="528" name="Freeform 830"/>
            <p:cNvSpPr>
              <a:spLocks noEditPoints="1"/>
            </p:cNvSpPr>
            <p:nvPr/>
          </p:nvSpPr>
          <p:spPr bwMode="auto">
            <a:xfrm>
              <a:off x="2942181" y="6359615"/>
              <a:ext cx="38100" cy="38100"/>
            </a:xfrm>
            <a:custGeom>
              <a:avLst/>
              <a:gdLst>
                <a:gd name="T0" fmla="*/ 5 w 9"/>
                <a:gd name="T1" fmla="*/ 9 h 9"/>
                <a:gd name="T2" fmla="*/ 0 w 9"/>
                <a:gd name="T3" fmla="*/ 5 h 9"/>
                <a:gd name="T4" fmla="*/ 5 w 9"/>
                <a:gd name="T5" fmla="*/ 0 h 9"/>
                <a:gd name="T6" fmla="*/ 9 w 9"/>
                <a:gd name="T7" fmla="*/ 5 h 9"/>
                <a:gd name="T8" fmla="*/ 5 w 9"/>
                <a:gd name="T9" fmla="*/ 9 h 9"/>
                <a:gd name="T10" fmla="*/ 5 w 9"/>
                <a:gd name="T11" fmla="*/ 1 h 9"/>
                <a:gd name="T12" fmla="*/ 1 w 9"/>
                <a:gd name="T13" fmla="*/ 5 h 9"/>
                <a:gd name="T14" fmla="*/ 5 w 9"/>
                <a:gd name="T15" fmla="*/ 9 h 9"/>
                <a:gd name="T16" fmla="*/ 9 w 9"/>
                <a:gd name="T17" fmla="*/ 5 h 9"/>
                <a:gd name="T18" fmla="*/ 5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5" y="9"/>
                  </a:cubicBezTo>
                  <a:close/>
                  <a:moveTo>
                    <a:pt x="5" y="1"/>
                  </a:moveTo>
                  <a:cubicBezTo>
                    <a:pt x="3" y="1"/>
                    <a:pt x="1" y="3"/>
                    <a:pt x="1" y="5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29" name="Freeform 831"/>
            <p:cNvSpPr>
              <a:spLocks noEditPoints="1"/>
            </p:cNvSpPr>
            <p:nvPr/>
          </p:nvSpPr>
          <p:spPr bwMode="auto">
            <a:xfrm>
              <a:off x="2832643" y="6037352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4 w 66"/>
                <a:gd name="T31" fmla="*/ 61 h 77"/>
                <a:gd name="T32" fmla="*/ 18 w 66"/>
                <a:gd name="T33" fmla="*/ 66 h 77"/>
                <a:gd name="T34" fmla="*/ 26 w 66"/>
                <a:gd name="T35" fmla="*/ 74 h 77"/>
                <a:gd name="T36" fmla="*/ 31 w 66"/>
                <a:gd name="T37" fmla="*/ 75 h 77"/>
                <a:gd name="T38" fmla="*/ 64 w 66"/>
                <a:gd name="T39" fmla="*/ 33 h 77"/>
                <a:gd name="T40" fmla="*/ 63 w 66"/>
                <a:gd name="T41" fmla="*/ 26 h 77"/>
                <a:gd name="T42" fmla="*/ 33 w 66"/>
                <a:gd name="T43" fmla="*/ 2 h 77"/>
                <a:gd name="T44" fmla="*/ 2 w 66"/>
                <a:gd name="T45" fmla="*/ 33 h 77"/>
                <a:gd name="T46" fmla="*/ 10 w 66"/>
                <a:gd name="T47" fmla="*/ 55 h 77"/>
                <a:gd name="T48" fmla="*/ 14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8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6" y="28"/>
                    <a:pt x="66" y="31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4" y="61"/>
                  </a:moveTo>
                  <a:cubicBezTo>
                    <a:pt x="15" y="62"/>
                    <a:pt x="16" y="64"/>
                    <a:pt x="18" y="66"/>
                  </a:cubicBezTo>
                  <a:cubicBezTo>
                    <a:pt x="20" y="69"/>
                    <a:pt x="23" y="73"/>
                    <a:pt x="26" y="74"/>
                  </a:cubicBezTo>
                  <a:cubicBezTo>
                    <a:pt x="28" y="76"/>
                    <a:pt x="30" y="76"/>
                    <a:pt x="31" y="75"/>
                  </a:cubicBezTo>
                  <a:cubicBezTo>
                    <a:pt x="48" y="61"/>
                    <a:pt x="59" y="47"/>
                    <a:pt x="64" y="33"/>
                  </a:cubicBezTo>
                  <a:cubicBezTo>
                    <a:pt x="64" y="31"/>
                    <a:pt x="64" y="29"/>
                    <a:pt x="63" y="26"/>
                  </a:cubicBezTo>
                  <a:cubicBezTo>
                    <a:pt x="60" y="12"/>
                    <a:pt x="48" y="2"/>
                    <a:pt x="33" y="2"/>
                  </a:cubicBezTo>
                  <a:cubicBezTo>
                    <a:pt x="16" y="2"/>
                    <a:pt x="2" y="16"/>
                    <a:pt x="2" y="33"/>
                  </a:cubicBezTo>
                  <a:cubicBezTo>
                    <a:pt x="2" y="39"/>
                    <a:pt x="5" y="47"/>
                    <a:pt x="10" y="55"/>
                  </a:cubicBezTo>
                  <a:cubicBezTo>
                    <a:pt x="11" y="57"/>
                    <a:pt x="12" y="59"/>
                    <a:pt x="14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0" name="Oval 832"/>
            <p:cNvSpPr>
              <a:spLocks noChangeArrowheads="1"/>
            </p:cNvSpPr>
            <p:nvPr/>
          </p:nvSpPr>
          <p:spPr bwMode="auto">
            <a:xfrm>
              <a:off x="2899318" y="6169115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1" name="Oval 833"/>
            <p:cNvSpPr>
              <a:spLocks noChangeArrowheads="1"/>
            </p:cNvSpPr>
            <p:nvPr/>
          </p:nvSpPr>
          <p:spPr bwMode="auto">
            <a:xfrm>
              <a:off x="2959643" y="6169115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2" name="Freeform 834"/>
            <p:cNvSpPr/>
            <p:nvPr/>
          </p:nvSpPr>
          <p:spPr bwMode="auto">
            <a:xfrm>
              <a:off x="2886618" y="6177053"/>
              <a:ext cx="76200" cy="187325"/>
            </a:xfrm>
            <a:custGeom>
              <a:avLst/>
              <a:gdLst>
                <a:gd name="T0" fmla="*/ 18 w 18"/>
                <a:gd name="T1" fmla="*/ 44 h 44"/>
                <a:gd name="T2" fmla="*/ 17 w 18"/>
                <a:gd name="T3" fmla="*/ 44 h 44"/>
                <a:gd name="T4" fmla="*/ 6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8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8" y="44"/>
                  </a:moveTo>
                  <a:cubicBezTo>
                    <a:pt x="18" y="44"/>
                    <a:pt x="17" y="44"/>
                    <a:pt x="17" y="44"/>
                  </a:cubicBezTo>
                  <a:cubicBezTo>
                    <a:pt x="17" y="44"/>
                    <a:pt x="0" y="2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2" y="21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3" name="Freeform 835"/>
            <p:cNvSpPr/>
            <p:nvPr/>
          </p:nvSpPr>
          <p:spPr bwMode="auto">
            <a:xfrm>
              <a:off x="2954881" y="6181815"/>
              <a:ext cx="17463" cy="182563"/>
            </a:xfrm>
            <a:custGeom>
              <a:avLst/>
              <a:gdLst>
                <a:gd name="T0" fmla="*/ 2 w 4"/>
                <a:gd name="T1" fmla="*/ 43 h 43"/>
                <a:gd name="T2" fmla="*/ 1 w 4"/>
                <a:gd name="T3" fmla="*/ 42 h 43"/>
                <a:gd name="T4" fmla="*/ 3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2 w 4"/>
                <a:gd name="T13" fmla="*/ 43 h 43"/>
                <a:gd name="T14" fmla="*/ 2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2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1" y="8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4" name="Freeform 836"/>
            <p:cNvSpPr/>
            <p:nvPr/>
          </p:nvSpPr>
          <p:spPr bwMode="auto">
            <a:xfrm>
              <a:off x="2954881" y="6181815"/>
              <a:ext cx="71438" cy="182563"/>
            </a:xfrm>
            <a:custGeom>
              <a:avLst/>
              <a:gdLst>
                <a:gd name="T0" fmla="*/ 2 w 17"/>
                <a:gd name="T1" fmla="*/ 43 h 43"/>
                <a:gd name="T2" fmla="*/ 1 w 17"/>
                <a:gd name="T3" fmla="*/ 43 h 43"/>
                <a:gd name="T4" fmla="*/ 16 w 17"/>
                <a:gd name="T5" fmla="*/ 1 h 43"/>
                <a:gd name="T6" fmla="*/ 17 w 17"/>
                <a:gd name="T7" fmla="*/ 1 h 43"/>
                <a:gd name="T8" fmla="*/ 17 w 17"/>
                <a:gd name="T9" fmla="*/ 2 h 43"/>
                <a:gd name="T10" fmla="*/ 2 w 17"/>
                <a:gd name="T11" fmla="*/ 42 h 43"/>
                <a:gd name="T12" fmla="*/ 2 w 17"/>
                <a:gd name="T13" fmla="*/ 43 h 43"/>
                <a:gd name="T14" fmla="*/ 2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2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1"/>
                    <a:pt x="16" y="1"/>
                    <a:pt x="16" y="1"/>
                  </a:cubicBezTo>
                  <a:cubicBezTo>
                    <a:pt x="16" y="1"/>
                    <a:pt x="16" y="0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" y="21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5" name="Oval 837"/>
            <p:cNvSpPr>
              <a:spLocks noChangeArrowheads="1"/>
            </p:cNvSpPr>
            <p:nvPr/>
          </p:nvSpPr>
          <p:spPr bwMode="auto">
            <a:xfrm>
              <a:off x="3018381" y="616911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6" name="Freeform 838"/>
            <p:cNvSpPr>
              <a:spLocks noEditPoints="1"/>
            </p:cNvSpPr>
            <p:nvPr/>
          </p:nvSpPr>
          <p:spPr bwMode="auto">
            <a:xfrm>
              <a:off x="2972343" y="6164353"/>
              <a:ext cx="338138" cy="293688"/>
            </a:xfrm>
            <a:custGeom>
              <a:avLst/>
              <a:gdLst>
                <a:gd name="T0" fmla="*/ 0 w 80"/>
                <a:gd name="T1" fmla="*/ 48 h 69"/>
                <a:gd name="T2" fmla="*/ 0 w 80"/>
                <a:gd name="T3" fmla="*/ 44 h 69"/>
                <a:gd name="T4" fmla="*/ 6 w 80"/>
                <a:gd name="T5" fmla="*/ 32 h 69"/>
                <a:gd name="T6" fmla="*/ 9 w 80"/>
                <a:gd name="T7" fmla="*/ 27 h 69"/>
                <a:gd name="T8" fmla="*/ 9 w 80"/>
                <a:gd name="T9" fmla="*/ 27 h 69"/>
                <a:gd name="T10" fmla="*/ 13 w 80"/>
                <a:gd name="T11" fmla="*/ 22 h 69"/>
                <a:gd name="T12" fmla="*/ 33 w 80"/>
                <a:gd name="T13" fmla="*/ 6 h 69"/>
                <a:gd name="T14" fmla="*/ 75 w 80"/>
                <a:gd name="T15" fmla="*/ 26 h 69"/>
                <a:gd name="T16" fmla="*/ 61 w 80"/>
                <a:gd name="T17" fmla="*/ 65 h 69"/>
                <a:gd name="T18" fmla="*/ 55 w 80"/>
                <a:gd name="T19" fmla="*/ 68 h 69"/>
                <a:gd name="T20" fmla="*/ 54 w 80"/>
                <a:gd name="T21" fmla="*/ 68 h 69"/>
                <a:gd name="T22" fmla="*/ 54 w 80"/>
                <a:gd name="T23" fmla="*/ 68 h 69"/>
                <a:gd name="T24" fmla="*/ 3 w 80"/>
                <a:gd name="T25" fmla="*/ 51 h 69"/>
                <a:gd name="T26" fmla="*/ 2 w 80"/>
                <a:gd name="T27" fmla="*/ 51 h 69"/>
                <a:gd name="T28" fmla="*/ 0 w 80"/>
                <a:gd name="T29" fmla="*/ 48 h 69"/>
                <a:gd name="T30" fmla="*/ 11 w 80"/>
                <a:gd name="T31" fmla="*/ 28 h 69"/>
                <a:gd name="T32" fmla="*/ 8 w 80"/>
                <a:gd name="T33" fmla="*/ 33 h 69"/>
                <a:gd name="T34" fmla="*/ 2 w 80"/>
                <a:gd name="T35" fmla="*/ 44 h 69"/>
                <a:gd name="T36" fmla="*/ 4 w 80"/>
                <a:gd name="T37" fmla="*/ 49 h 69"/>
                <a:gd name="T38" fmla="*/ 54 w 80"/>
                <a:gd name="T39" fmla="*/ 66 h 69"/>
                <a:gd name="T40" fmla="*/ 60 w 80"/>
                <a:gd name="T41" fmla="*/ 63 h 69"/>
                <a:gd name="T42" fmla="*/ 73 w 80"/>
                <a:gd name="T43" fmla="*/ 26 h 69"/>
                <a:gd name="T44" fmla="*/ 33 w 80"/>
                <a:gd name="T45" fmla="*/ 7 h 69"/>
                <a:gd name="T46" fmla="*/ 15 w 80"/>
                <a:gd name="T47" fmla="*/ 23 h 69"/>
                <a:gd name="T48" fmla="*/ 11 w 80"/>
                <a:gd name="T49" fmla="*/ 28 h 69"/>
                <a:gd name="T50" fmla="*/ 54 w 80"/>
                <a:gd name="T51" fmla="*/ 67 h 69"/>
                <a:gd name="T52" fmla="*/ 54 w 80"/>
                <a:gd name="T53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9">
                  <a:moveTo>
                    <a:pt x="0" y="48"/>
                  </a:moveTo>
                  <a:cubicBezTo>
                    <a:pt x="0" y="47"/>
                    <a:pt x="0" y="45"/>
                    <a:pt x="0" y="44"/>
                  </a:cubicBezTo>
                  <a:cubicBezTo>
                    <a:pt x="1" y="40"/>
                    <a:pt x="4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2"/>
                  </a:cubicBezTo>
                  <a:cubicBezTo>
                    <a:pt x="19" y="14"/>
                    <a:pt x="26" y="8"/>
                    <a:pt x="33" y="6"/>
                  </a:cubicBezTo>
                  <a:cubicBezTo>
                    <a:pt x="50" y="0"/>
                    <a:pt x="69" y="9"/>
                    <a:pt x="75" y="26"/>
                  </a:cubicBezTo>
                  <a:cubicBezTo>
                    <a:pt x="80" y="41"/>
                    <a:pt x="74" y="57"/>
                    <a:pt x="61" y="65"/>
                  </a:cubicBezTo>
                  <a:cubicBezTo>
                    <a:pt x="59" y="66"/>
                    <a:pt x="57" y="67"/>
                    <a:pt x="5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9" y="69"/>
                    <a:pt x="21" y="63"/>
                    <a:pt x="3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1" y="28"/>
                  </a:moveTo>
                  <a:cubicBezTo>
                    <a:pt x="10" y="30"/>
                    <a:pt x="9" y="31"/>
                    <a:pt x="8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2" y="46"/>
                    <a:pt x="2" y="48"/>
                    <a:pt x="4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5"/>
                    <a:pt x="60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10"/>
                    <a:pt x="21" y="15"/>
                    <a:pt x="15" y="23"/>
                  </a:cubicBezTo>
                  <a:cubicBezTo>
                    <a:pt x="13" y="24"/>
                    <a:pt x="12" y="26"/>
                    <a:pt x="11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7" name="Freeform 839"/>
            <p:cNvSpPr/>
            <p:nvPr/>
          </p:nvSpPr>
          <p:spPr bwMode="auto">
            <a:xfrm>
              <a:off x="3119981" y="6253253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0 h 6"/>
                <a:gd name="T6" fmla="*/ 6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3" y="6"/>
                    <a:pt x="1" y="5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8" name="Freeform 840"/>
            <p:cNvSpPr/>
            <p:nvPr/>
          </p:nvSpPr>
          <p:spPr bwMode="auto">
            <a:xfrm>
              <a:off x="3140619" y="630881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1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1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4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39" name="Freeform 841"/>
            <p:cNvSpPr/>
            <p:nvPr/>
          </p:nvSpPr>
          <p:spPr bwMode="auto">
            <a:xfrm>
              <a:off x="2975518" y="6265953"/>
              <a:ext cx="161925" cy="111125"/>
            </a:xfrm>
            <a:custGeom>
              <a:avLst/>
              <a:gdLst>
                <a:gd name="T0" fmla="*/ 1 w 38"/>
                <a:gd name="T1" fmla="*/ 26 h 26"/>
                <a:gd name="T2" fmla="*/ 0 w 38"/>
                <a:gd name="T3" fmla="*/ 26 h 26"/>
                <a:gd name="T4" fmla="*/ 0 w 38"/>
                <a:gd name="T5" fmla="*/ 25 h 26"/>
                <a:gd name="T6" fmla="*/ 37 w 38"/>
                <a:gd name="T7" fmla="*/ 0 h 26"/>
                <a:gd name="T8" fmla="*/ 38 w 38"/>
                <a:gd name="T9" fmla="*/ 0 h 26"/>
                <a:gd name="T10" fmla="*/ 37 w 38"/>
                <a:gd name="T11" fmla="*/ 1 h 26"/>
                <a:gd name="T12" fmla="*/ 1 w 38"/>
                <a:gd name="T13" fmla="*/ 26 h 26"/>
                <a:gd name="T14" fmla="*/ 1 w 38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6">
                  <a:moveTo>
                    <a:pt x="1" y="26"/>
                  </a:move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8" y="0"/>
                  </a:cubicBezTo>
                  <a:cubicBezTo>
                    <a:pt x="38" y="1"/>
                    <a:pt x="37" y="1"/>
                    <a:pt x="37" y="1"/>
                  </a:cubicBezTo>
                  <a:cubicBezTo>
                    <a:pt x="17" y="2"/>
                    <a:pt x="1" y="25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0" name="Freeform 842"/>
            <p:cNvSpPr/>
            <p:nvPr/>
          </p:nvSpPr>
          <p:spPr bwMode="auto">
            <a:xfrm>
              <a:off x="2975518" y="6316753"/>
              <a:ext cx="174625" cy="60325"/>
            </a:xfrm>
            <a:custGeom>
              <a:avLst/>
              <a:gdLst>
                <a:gd name="T0" fmla="*/ 1 w 41"/>
                <a:gd name="T1" fmla="*/ 14 h 14"/>
                <a:gd name="T2" fmla="*/ 0 w 41"/>
                <a:gd name="T3" fmla="*/ 14 h 14"/>
                <a:gd name="T4" fmla="*/ 0 w 41"/>
                <a:gd name="T5" fmla="*/ 13 h 14"/>
                <a:gd name="T6" fmla="*/ 41 w 41"/>
                <a:gd name="T7" fmla="*/ 0 h 14"/>
                <a:gd name="T8" fmla="*/ 41 w 41"/>
                <a:gd name="T9" fmla="*/ 1 h 14"/>
                <a:gd name="T10" fmla="*/ 41 w 41"/>
                <a:gd name="T11" fmla="*/ 1 h 14"/>
                <a:gd name="T12" fmla="*/ 1 w 41"/>
                <a:gd name="T13" fmla="*/ 14 h 14"/>
                <a:gd name="T14" fmla="*/ 1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1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5"/>
                    <a:pt x="33" y="1"/>
                    <a:pt x="41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1" name="Freeform 843"/>
            <p:cNvSpPr/>
            <p:nvPr/>
          </p:nvSpPr>
          <p:spPr bwMode="auto">
            <a:xfrm>
              <a:off x="2975518" y="6338978"/>
              <a:ext cx="190500" cy="38100"/>
            </a:xfrm>
            <a:custGeom>
              <a:avLst/>
              <a:gdLst>
                <a:gd name="T0" fmla="*/ 44 w 45"/>
                <a:gd name="T1" fmla="*/ 9 h 9"/>
                <a:gd name="T2" fmla="*/ 44 w 45"/>
                <a:gd name="T3" fmla="*/ 9 h 9"/>
                <a:gd name="T4" fmla="*/ 1 w 45"/>
                <a:gd name="T5" fmla="*/ 9 h 9"/>
                <a:gd name="T6" fmla="*/ 0 w 45"/>
                <a:gd name="T7" fmla="*/ 9 h 9"/>
                <a:gd name="T8" fmla="*/ 0 w 45"/>
                <a:gd name="T9" fmla="*/ 8 h 9"/>
                <a:gd name="T10" fmla="*/ 45 w 45"/>
                <a:gd name="T11" fmla="*/ 8 h 9"/>
                <a:gd name="T12" fmla="*/ 45 w 45"/>
                <a:gd name="T13" fmla="*/ 9 h 9"/>
                <a:gd name="T14" fmla="*/ 44 w 45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9"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21" y="1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0"/>
                    <a:pt x="44" y="8"/>
                    <a:pt x="45" y="8"/>
                  </a:cubicBezTo>
                  <a:cubicBezTo>
                    <a:pt x="45" y="8"/>
                    <a:pt x="45" y="8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2" name="Freeform 844"/>
            <p:cNvSpPr/>
            <p:nvPr/>
          </p:nvSpPr>
          <p:spPr bwMode="auto">
            <a:xfrm>
              <a:off x="3158081" y="6367553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6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3" name="Freeform 845"/>
            <p:cNvSpPr>
              <a:spLocks noEditPoints="1"/>
            </p:cNvSpPr>
            <p:nvPr/>
          </p:nvSpPr>
          <p:spPr bwMode="auto">
            <a:xfrm>
              <a:off x="2946943" y="6377078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4 h 75"/>
                <a:gd name="T8" fmla="*/ 30 w 69"/>
                <a:gd name="T9" fmla="*/ 4 h 75"/>
                <a:gd name="T10" fmla="*/ 36 w 69"/>
                <a:gd name="T11" fmla="*/ 6 h 75"/>
                <a:gd name="T12" fmla="*/ 58 w 69"/>
                <a:gd name="T13" fmla="*/ 19 h 75"/>
                <a:gd name="T14" fmla="*/ 53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30 w 69"/>
                <a:gd name="T31" fmla="*/ 5 h 75"/>
                <a:gd name="T32" fmla="*/ 23 w 69"/>
                <a:gd name="T33" fmla="*/ 4 h 75"/>
                <a:gd name="T34" fmla="*/ 12 w 69"/>
                <a:gd name="T35" fmla="*/ 3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2 w 69"/>
                <a:gd name="T43" fmla="*/ 64 h 75"/>
                <a:gd name="T44" fmla="*/ 56 w 69"/>
                <a:gd name="T45" fmla="*/ 20 h 75"/>
                <a:gd name="T46" fmla="*/ 36 w 69"/>
                <a:gd name="T47" fmla="*/ 7 h 75"/>
                <a:gd name="T48" fmla="*/ 30 w 69"/>
                <a:gd name="T49" fmla="*/ 5 h 75"/>
                <a:gd name="T50" fmla="*/ 7 w 69"/>
                <a:gd name="T51" fmla="*/ 60 h 75"/>
                <a:gd name="T52" fmla="*/ 7 w 69"/>
                <a:gd name="T53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2"/>
                    <a:pt x="10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6"/>
                  </a:cubicBezTo>
                  <a:cubicBezTo>
                    <a:pt x="46" y="9"/>
                    <a:pt x="54" y="14"/>
                    <a:pt x="58" y="19"/>
                  </a:cubicBezTo>
                  <a:cubicBezTo>
                    <a:pt x="69" y="33"/>
                    <a:pt x="67" y="54"/>
                    <a:pt x="53" y="65"/>
                  </a:cubicBezTo>
                  <a:cubicBezTo>
                    <a:pt x="41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1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lose/>
                  <a:moveTo>
                    <a:pt x="30" y="5"/>
                  </a:moveTo>
                  <a:cubicBezTo>
                    <a:pt x="28" y="5"/>
                    <a:pt x="26" y="5"/>
                    <a:pt x="23" y="4"/>
                  </a:cubicBezTo>
                  <a:cubicBezTo>
                    <a:pt x="19" y="3"/>
                    <a:pt x="15" y="2"/>
                    <a:pt x="12" y="3"/>
                  </a:cubicBezTo>
                  <a:cubicBezTo>
                    <a:pt x="9" y="3"/>
                    <a:pt x="8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1"/>
                    <a:pt x="11" y="62"/>
                    <a:pt x="12" y="63"/>
                  </a:cubicBezTo>
                  <a:cubicBezTo>
                    <a:pt x="24" y="73"/>
                    <a:pt x="40" y="73"/>
                    <a:pt x="52" y="64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7"/>
                    <a:pt x="32" y="6"/>
                    <a:pt x="30" y="5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4" name="Freeform 846"/>
            <p:cNvSpPr/>
            <p:nvPr/>
          </p:nvSpPr>
          <p:spPr bwMode="auto">
            <a:xfrm>
              <a:off x="3115219" y="6491378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5" name="Freeform 847"/>
            <p:cNvSpPr/>
            <p:nvPr/>
          </p:nvSpPr>
          <p:spPr bwMode="auto">
            <a:xfrm>
              <a:off x="3069181" y="6529478"/>
              <a:ext cx="25400" cy="25400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6" name="Freeform 848"/>
            <p:cNvSpPr/>
            <p:nvPr/>
          </p:nvSpPr>
          <p:spPr bwMode="auto">
            <a:xfrm>
              <a:off x="2972343" y="6389778"/>
              <a:ext cx="155575" cy="114300"/>
            </a:xfrm>
            <a:custGeom>
              <a:avLst/>
              <a:gdLst>
                <a:gd name="T0" fmla="*/ 36 w 37"/>
                <a:gd name="T1" fmla="*/ 27 h 27"/>
                <a:gd name="T2" fmla="*/ 35 w 37"/>
                <a:gd name="T3" fmla="*/ 27 h 27"/>
                <a:gd name="T4" fmla="*/ 0 w 37"/>
                <a:gd name="T5" fmla="*/ 2 h 27"/>
                <a:gd name="T6" fmla="*/ 0 w 37"/>
                <a:gd name="T7" fmla="*/ 1 h 27"/>
                <a:gd name="T8" fmla="*/ 1 w 37"/>
                <a:gd name="T9" fmla="*/ 0 h 27"/>
                <a:gd name="T10" fmla="*/ 36 w 37"/>
                <a:gd name="T11" fmla="*/ 27 h 27"/>
                <a:gd name="T12" fmla="*/ 36 w 37"/>
                <a:gd name="T13" fmla="*/ 27 h 27"/>
                <a:gd name="T14" fmla="*/ 36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6" y="27"/>
                  </a:moveTo>
                  <a:cubicBezTo>
                    <a:pt x="36" y="27"/>
                    <a:pt x="35" y="27"/>
                    <a:pt x="35" y="27"/>
                  </a:cubicBezTo>
                  <a:cubicBezTo>
                    <a:pt x="27" y="9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1"/>
                    <a:pt x="28" y="8"/>
                    <a:pt x="36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7" name="Freeform 849"/>
            <p:cNvSpPr/>
            <p:nvPr/>
          </p:nvSpPr>
          <p:spPr bwMode="auto">
            <a:xfrm>
              <a:off x="2972343" y="6389778"/>
              <a:ext cx="109538" cy="147638"/>
            </a:xfrm>
            <a:custGeom>
              <a:avLst/>
              <a:gdLst>
                <a:gd name="T0" fmla="*/ 25 w 26"/>
                <a:gd name="T1" fmla="*/ 35 h 35"/>
                <a:gd name="T2" fmla="*/ 25 w 26"/>
                <a:gd name="T3" fmla="*/ 35 h 35"/>
                <a:gd name="T4" fmla="*/ 0 w 26"/>
                <a:gd name="T5" fmla="*/ 1 h 35"/>
                <a:gd name="T6" fmla="*/ 0 w 26"/>
                <a:gd name="T7" fmla="*/ 1 h 35"/>
                <a:gd name="T8" fmla="*/ 1 w 26"/>
                <a:gd name="T9" fmla="*/ 1 h 35"/>
                <a:gd name="T10" fmla="*/ 26 w 26"/>
                <a:gd name="T11" fmla="*/ 34 h 35"/>
                <a:gd name="T12" fmla="*/ 26 w 26"/>
                <a:gd name="T13" fmla="*/ 35 h 35"/>
                <a:gd name="T14" fmla="*/ 25 w 26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5">
                  <a:moveTo>
                    <a:pt x="25" y="35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2" y="28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6"/>
                    <a:pt x="23" y="27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8" name="Freeform 850"/>
            <p:cNvSpPr/>
            <p:nvPr/>
          </p:nvSpPr>
          <p:spPr bwMode="auto">
            <a:xfrm>
              <a:off x="2972343" y="6389778"/>
              <a:ext cx="66675" cy="182563"/>
            </a:xfrm>
            <a:custGeom>
              <a:avLst/>
              <a:gdLst>
                <a:gd name="T0" fmla="*/ 15 w 16"/>
                <a:gd name="T1" fmla="*/ 43 h 43"/>
                <a:gd name="T2" fmla="*/ 14 w 16"/>
                <a:gd name="T3" fmla="*/ 42 h 43"/>
                <a:gd name="T4" fmla="*/ 0 w 16"/>
                <a:gd name="T5" fmla="*/ 1 h 43"/>
                <a:gd name="T6" fmla="*/ 0 w 16"/>
                <a:gd name="T7" fmla="*/ 1 h 43"/>
                <a:gd name="T8" fmla="*/ 1 w 16"/>
                <a:gd name="T9" fmla="*/ 1 h 43"/>
                <a:gd name="T10" fmla="*/ 16 w 16"/>
                <a:gd name="T11" fmla="*/ 42 h 43"/>
                <a:gd name="T12" fmla="*/ 15 w 16"/>
                <a:gd name="T13" fmla="*/ 43 h 43"/>
                <a:gd name="T14" fmla="*/ 15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5" y="43"/>
                  </a:moveTo>
                  <a:cubicBezTo>
                    <a:pt x="15" y="43"/>
                    <a:pt x="14" y="43"/>
                    <a:pt x="14" y="42"/>
                  </a:cubicBezTo>
                  <a:cubicBezTo>
                    <a:pt x="14" y="42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7"/>
                    <a:pt x="16" y="42"/>
                    <a:pt x="16" y="42"/>
                  </a:cubicBezTo>
                  <a:cubicBezTo>
                    <a:pt x="16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49" name="Freeform 851"/>
            <p:cNvSpPr/>
            <p:nvPr/>
          </p:nvSpPr>
          <p:spPr bwMode="auto">
            <a:xfrm>
              <a:off x="3018381" y="6562816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1 h 6"/>
                <a:gd name="T4" fmla="*/ 5 w 6"/>
                <a:gd name="T5" fmla="*/ 2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0" name="Freeform 852"/>
            <p:cNvSpPr>
              <a:spLocks noEditPoints="1"/>
            </p:cNvSpPr>
            <p:nvPr/>
          </p:nvSpPr>
          <p:spPr bwMode="auto">
            <a:xfrm>
              <a:off x="2692943" y="6392953"/>
              <a:ext cx="295275" cy="314325"/>
            </a:xfrm>
            <a:custGeom>
              <a:avLst/>
              <a:gdLst>
                <a:gd name="T0" fmla="*/ 63 w 70"/>
                <a:gd name="T1" fmla="*/ 1 h 74"/>
                <a:gd name="T2" fmla="*/ 66 w 70"/>
                <a:gd name="T3" fmla="*/ 4 h 74"/>
                <a:gd name="T4" fmla="*/ 69 w 70"/>
                <a:gd name="T5" fmla="*/ 16 h 74"/>
                <a:gd name="T6" fmla="*/ 70 w 70"/>
                <a:gd name="T7" fmla="*/ 22 h 74"/>
                <a:gd name="T8" fmla="*/ 70 w 70"/>
                <a:gd name="T9" fmla="*/ 22 h 74"/>
                <a:gd name="T10" fmla="*/ 70 w 70"/>
                <a:gd name="T11" fmla="*/ 29 h 74"/>
                <a:gd name="T12" fmla="*/ 65 w 70"/>
                <a:gd name="T13" fmla="*/ 54 h 74"/>
                <a:gd name="T14" fmla="*/ 19 w 70"/>
                <a:gd name="T15" fmla="*/ 64 h 74"/>
                <a:gd name="T16" fmla="*/ 6 w 70"/>
                <a:gd name="T17" fmla="*/ 25 h 74"/>
                <a:gd name="T18" fmla="*/ 9 w 70"/>
                <a:gd name="T19" fmla="*/ 19 h 74"/>
                <a:gd name="T20" fmla="*/ 9 w 70"/>
                <a:gd name="T21" fmla="*/ 19 h 74"/>
                <a:gd name="T22" fmla="*/ 9 w 70"/>
                <a:gd name="T23" fmla="*/ 19 h 74"/>
                <a:gd name="T24" fmla="*/ 60 w 70"/>
                <a:gd name="T25" fmla="*/ 0 h 74"/>
                <a:gd name="T26" fmla="*/ 60 w 70"/>
                <a:gd name="T27" fmla="*/ 0 h 74"/>
                <a:gd name="T28" fmla="*/ 63 w 70"/>
                <a:gd name="T29" fmla="*/ 1 h 74"/>
                <a:gd name="T30" fmla="*/ 68 w 70"/>
                <a:gd name="T31" fmla="*/ 23 h 74"/>
                <a:gd name="T32" fmla="*/ 67 w 70"/>
                <a:gd name="T33" fmla="*/ 16 h 74"/>
                <a:gd name="T34" fmla="*/ 65 w 70"/>
                <a:gd name="T35" fmla="*/ 5 h 74"/>
                <a:gd name="T36" fmla="*/ 60 w 70"/>
                <a:gd name="T37" fmla="*/ 1 h 74"/>
                <a:gd name="T38" fmla="*/ 10 w 70"/>
                <a:gd name="T39" fmla="*/ 20 h 74"/>
                <a:gd name="T40" fmla="*/ 7 w 70"/>
                <a:gd name="T41" fmla="*/ 26 h 74"/>
                <a:gd name="T42" fmla="*/ 20 w 70"/>
                <a:gd name="T43" fmla="*/ 63 h 74"/>
                <a:gd name="T44" fmla="*/ 63 w 70"/>
                <a:gd name="T45" fmla="*/ 53 h 74"/>
                <a:gd name="T46" fmla="*/ 68 w 70"/>
                <a:gd name="T47" fmla="*/ 29 h 74"/>
                <a:gd name="T48" fmla="*/ 68 w 70"/>
                <a:gd name="T49" fmla="*/ 23 h 74"/>
                <a:gd name="T50" fmla="*/ 9 w 70"/>
                <a:gd name="T51" fmla="*/ 20 h 74"/>
                <a:gd name="T52" fmla="*/ 9 w 70"/>
                <a:gd name="T5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4">
                  <a:moveTo>
                    <a:pt x="63" y="1"/>
                  </a:moveTo>
                  <a:cubicBezTo>
                    <a:pt x="64" y="1"/>
                    <a:pt x="65" y="2"/>
                    <a:pt x="66" y="4"/>
                  </a:cubicBezTo>
                  <a:cubicBezTo>
                    <a:pt x="68" y="7"/>
                    <a:pt x="68" y="12"/>
                    <a:pt x="69" y="16"/>
                  </a:cubicBezTo>
                  <a:cubicBezTo>
                    <a:pt x="69" y="18"/>
                    <a:pt x="69" y="21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5"/>
                    <a:pt x="70" y="27"/>
                    <a:pt x="70" y="29"/>
                  </a:cubicBezTo>
                  <a:cubicBezTo>
                    <a:pt x="70" y="39"/>
                    <a:pt x="68" y="48"/>
                    <a:pt x="65" y="54"/>
                  </a:cubicBezTo>
                  <a:cubicBezTo>
                    <a:pt x="55" y="69"/>
                    <a:pt x="35" y="74"/>
                    <a:pt x="19" y="64"/>
                  </a:cubicBezTo>
                  <a:cubicBezTo>
                    <a:pt x="6" y="56"/>
                    <a:pt x="0" y="40"/>
                    <a:pt x="6" y="25"/>
                  </a:cubicBezTo>
                  <a:cubicBezTo>
                    <a:pt x="6" y="23"/>
                    <a:pt x="7" y="21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1" y="9"/>
                    <a:pt x="38" y="2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1"/>
                  </a:cubicBezTo>
                  <a:close/>
                  <a:moveTo>
                    <a:pt x="68" y="23"/>
                  </a:moveTo>
                  <a:cubicBezTo>
                    <a:pt x="67" y="21"/>
                    <a:pt x="67" y="19"/>
                    <a:pt x="67" y="16"/>
                  </a:cubicBezTo>
                  <a:cubicBezTo>
                    <a:pt x="66" y="12"/>
                    <a:pt x="66" y="8"/>
                    <a:pt x="65" y="5"/>
                  </a:cubicBezTo>
                  <a:cubicBezTo>
                    <a:pt x="63" y="3"/>
                    <a:pt x="62" y="1"/>
                    <a:pt x="60" y="1"/>
                  </a:cubicBezTo>
                  <a:cubicBezTo>
                    <a:pt x="38" y="4"/>
                    <a:pt x="22" y="10"/>
                    <a:pt x="10" y="20"/>
                  </a:cubicBezTo>
                  <a:cubicBezTo>
                    <a:pt x="9" y="22"/>
                    <a:pt x="8" y="24"/>
                    <a:pt x="7" y="26"/>
                  </a:cubicBezTo>
                  <a:cubicBezTo>
                    <a:pt x="2" y="39"/>
                    <a:pt x="8" y="55"/>
                    <a:pt x="20" y="63"/>
                  </a:cubicBezTo>
                  <a:cubicBezTo>
                    <a:pt x="35" y="72"/>
                    <a:pt x="54" y="67"/>
                    <a:pt x="63" y="53"/>
                  </a:cubicBezTo>
                  <a:cubicBezTo>
                    <a:pt x="66" y="47"/>
                    <a:pt x="68" y="39"/>
                    <a:pt x="68" y="29"/>
                  </a:cubicBezTo>
                  <a:cubicBezTo>
                    <a:pt x="68" y="27"/>
                    <a:pt x="68" y="25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1" name="Freeform 853"/>
            <p:cNvSpPr/>
            <p:nvPr/>
          </p:nvSpPr>
          <p:spPr bwMode="auto">
            <a:xfrm>
              <a:off x="2886618" y="6562816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5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1"/>
                    <a:pt x="3" y="0"/>
                    <a:pt x="4" y="1"/>
                  </a:cubicBezTo>
                  <a:cubicBezTo>
                    <a:pt x="6" y="2"/>
                    <a:pt x="6" y="3"/>
                    <a:pt x="5" y="5"/>
                  </a:cubicBezTo>
                  <a:cubicBezTo>
                    <a:pt x="4" y="6"/>
                    <a:pt x="3" y="6"/>
                    <a:pt x="2" y="5"/>
                  </a:cubicBezTo>
                  <a:cubicBezTo>
                    <a:pt x="0" y="5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2" name="Freeform 854"/>
            <p:cNvSpPr/>
            <p:nvPr/>
          </p:nvSpPr>
          <p:spPr bwMode="auto">
            <a:xfrm>
              <a:off x="2835818" y="653424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3" name="Freeform 855"/>
            <p:cNvSpPr/>
            <p:nvPr/>
          </p:nvSpPr>
          <p:spPr bwMode="auto">
            <a:xfrm>
              <a:off x="2896143" y="6392953"/>
              <a:ext cx="66675" cy="182563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1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1" y="43"/>
                    <a:pt x="0" y="43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4" name="Freeform 856"/>
            <p:cNvSpPr/>
            <p:nvPr/>
          </p:nvSpPr>
          <p:spPr bwMode="auto">
            <a:xfrm>
              <a:off x="2848518" y="6392953"/>
              <a:ext cx="106363" cy="153988"/>
            </a:xfrm>
            <a:custGeom>
              <a:avLst/>
              <a:gdLst>
                <a:gd name="T0" fmla="*/ 1 w 25"/>
                <a:gd name="T1" fmla="*/ 36 h 36"/>
                <a:gd name="T2" fmla="*/ 1 w 25"/>
                <a:gd name="T3" fmla="*/ 36 h 36"/>
                <a:gd name="T4" fmla="*/ 1 w 25"/>
                <a:gd name="T5" fmla="*/ 35 h 36"/>
                <a:gd name="T6" fmla="*/ 24 w 25"/>
                <a:gd name="T7" fmla="*/ 0 h 36"/>
                <a:gd name="T8" fmla="*/ 25 w 25"/>
                <a:gd name="T9" fmla="*/ 0 h 36"/>
                <a:gd name="T10" fmla="*/ 25 w 25"/>
                <a:gd name="T11" fmla="*/ 1 h 36"/>
                <a:gd name="T12" fmla="*/ 2 w 25"/>
                <a:gd name="T13" fmla="*/ 36 h 36"/>
                <a:gd name="T14" fmla="*/ 1 w 2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6"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5"/>
                    <a:pt x="1" y="35"/>
                  </a:cubicBezTo>
                  <a:cubicBezTo>
                    <a:pt x="6" y="30"/>
                    <a:pt x="14" y="18"/>
                    <a:pt x="24" y="0"/>
                  </a:cubicBezTo>
                  <a:cubicBezTo>
                    <a:pt x="24" y="0"/>
                    <a:pt x="24" y="0"/>
                    <a:pt x="25" y="0"/>
                  </a:cubicBezTo>
                  <a:cubicBezTo>
                    <a:pt x="25" y="0"/>
                    <a:pt x="25" y="0"/>
                    <a:pt x="25" y="1"/>
                  </a:cubicBezTo>
                  <a:cubicBezTo>
                    <a:pt x="15" y="19"/>
                    <a:pt x="7" y="30"/>
                    <a:pt x="2" y="36"/>
                  </a:cubicBezTo>
                  <a:cubicBezTo>
                    <a:pt x="1" y="36"/>
                    <a:pt x="1" y="36"/>
                    <a:pt x="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5" name="Freeform 857"/>
            <p:cNvSpPr/>
            <p:nvPr/>
          </p:nvSpPr>
          <p:spPr bwMode="auto">
            <a:xfrm>
              <a:off x="2807243" y="6392953"/>
              <a:ext cx="147638" cy="119063"/>
            </a:xfrm>
            <a:custGeom>
              <a:avLst/>
              <a:gdLst>
                <a:gd name="T0" fmla="*/ 0 w 35"/>
                <a:gd name="T1" fmla="*/ 28 h 28"/>
                <a:gd name="T2" fmla="*/ 0 w 35"/>
                <a:gd name="T3" fmla="*/ 28 h 28"/>
                <a:gd name="T4" fmla="*/ 0 w 35"/>
                <a:gd name="T5" fmla="*/ 27 h 28"/>
                <a:gd name="T6" fmla="*/ 34 w 35"/>
                <a:gd name="T7" fmla="*/ 0 h 28"/>
                <a:gd name="T8" fmla="*/ 35 w 35"/>
                <a:gd name="T9" fmla="*/ 0 h 28"/>
                <a:gd name="T10" fmla="*/ 35 w 35"/>
                <a:gd name="T11" fmla="*/ 1 h 28"/>
                <a:gd name="T12" fmla="*/ 1 w 35"/>
                <a:gd name="T13" fmla="*/ 28 h 28"/>
                <a:gd name="T14" fmla="*/ 0 w 3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24" y="19"/>
                    <a:pt x="34" y="0"/>
                  </a:cubicBezTo>
                  <a:cubicBezTo>
                    <a:pt x="34" y="0"/>
                    <a:pt x="34" y="0"/>
                    <a:pt x="35" y="0"/>
                  </a:cubicBezTo>
                  <a:cubicBezTo>
                    <a:pt x="35" y="0"/>
                    <a:pt x="35" y="0"/>
                    <a:pt x="35" y="1"/>
                  </a:cubicBezTo>
                  <a:cubicBezTo>
                    <a:pt x="24" y="20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6" name="Freeform 858"/>
            <p:cNvSpPr/>
            <p:nvPr/>
          </p:nvSpPr>
          <p:spPr bwMode="auto">
            <a:xfrm>
              <a:off x="2785018" y="6499315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5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0"/>
                    <a:pt x="3" y="0"/>
                    <a:pt x="5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7" name="Freeform 859"/>
            <p:cNvSpPr>
              <a:spLocks noEditPoints="1"/>
            </p:cNvSpPr>
            <p:nvPr/>
          </p:nvSpPr>
          <p:spPr bwMode="auto">
            <a:xfrm>
              <a:off x="2611981" y="6184990"/>
              <a:ext cx="334963" cy="285750"/>
            </a:xfrm>
            <a:custGeom>
              <a:avLst/>
              <a:gdLst>
                <a:gd name="T0" fmla="*/ 79 w 79"/>
                <a:gd name="T1" fmla="*/ 47 h 67"/>
                <a:gd name="T2" fmla="*/ 77 w 79"/>
                <a:gd name="T3" fmla="*/ 50 h 67"/>
                <a:gd name="T4" fmla="*/ 66 w 79"/>
                <a:gd name="T5" fmla="*/ 57 h 67"/>
                <a:gd name="T6" fmla="*/ 61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6 h 67"/>
                <a:gd name="T14" fmla="*/ 4 w 79"/>
                <a:gd name="T15" fmla="*/ 26 h 67"/>
                <a:gd name="T16" fmla="*/ 37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4 w 79"/>
                <a:gd name="T23" fmla="*/ 1 h 67"/>
                <a:gd name="T24" fmla="*/ 79 w 79"/>
                <a:gd name="T25" fmla="*/ 43 h 67"/>
                <a:gd name="T26" fmla="*/ 79 w 79"/>
                <a:gd name="T27" fmla="*/ 43 h 67"/>
                <a:gd name="T28" fmla="*/ 79 w 79"/>
                <a:gd name="T29" fmla="*/ 47 h 67"/>
                <a:gd name="T30" fmla="*/ 60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7 w 79"/>
                <a:gd name="T41" fmla="*/ 2 h 67"/>
                <a:gd name="T42" fmla="*/ 6 w 79"/>
                <a:gd name="T43" fmla="*/ 27 h 67"/>
                <a:gd name="T44" fmla="*/ 30 w 79"/>
                <a:gd name="T45" fmla="*/ 64 h 67"/>
                <a:gd name="T46" fmla="*/ 54 w 79"/>
                <a:gd name="T47" fmla="*/ 61 h 67"/>
                <a:gd name="T48" fmla="*/ 60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7"/>
                  </a:moveTo>
                  <a:cubicBezTo>
                    <a:pt x="79" y="48"/>
                    <a:pt x="78" y="49"/>
                    <a:pt x="77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2"/>
                    <a:pt x="54" y="62"/>
                  </a:cubicBezTo>
                  <a:cubicBezTo>
                    <a:pt x="45" y="66"/>
                    <a:pt x="36" y="67"/>
                    <a:pt x="29" y="66"/>
                  </a:cubicBezTo>
                  <a:cubicBezTo>
                    <a:pt x="12" y="62"/>
                    <a:pt x="0" y="44"/>
                    <a:pt x="4" y="26"/>
                  </a:cubicBezTo>
                  <a:cubicBezTo>
                    <a:pt x="7" y="11"/>
                    <a:pt x="21" y="0"/>
                    <a:pt x="37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7" y="9"/>
                    <a:pt x="69" y="23"/>
                    <a:pt x="79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79" y="44"/>
                    <a:pt x="79" y="46"/>
                    <a:pt x="79" y="47"/>
                  </a:cubicBezTo>
                  <a:close/>
                  <a:moveTo>
                    <a:pt x="60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2"/>
                    <a:pt x="75" y="49"/>
                  </a:cubicBezTo>
                  <a:cubicBezTo>
                    <a:pt x="77" y="47"/>
                    <a:pt x="78" y="46"/>
                    <a:pt x="77" y="44"/>
                  </a:cubicBezTo>
                  <a:cubicBezTo>
                    <a:pt x="68" y="24"/>
                    <a:pt x="56" y="10"/>
                    <a:pt x="43" y="3"/>
                  </a:cubicBezTo>
                  <a:cubicBezTo>
                    <a:pt x="41" y="3"/>
                    <a:pt x="39" y="2"/>
                    <a:pt x="37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4"/>
                    <a:pt x="13" y="60"/>
                    <a:pt x="30" y="64"/>
                  </a:cubicBezTo>
                  <a:cubicBezTo>
                    <a:pt x="36" y="65"/>
                    <a:pt x="44" y="64"/>
                    <a:pt x="54" y="61"/>
                  </a:cubicBezTo>
                  <a:cubicBezTo>
                    <a:pt x="56" y="60"/>
                    <a:pt x="58" y="59"/>
                    <a:pt x="60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8" name="Freeform 860"/>
            <p:cNvSpPr/>
            <p:nvPr/>
          </p:nvSpPr>
          <p:spPr bwMode="auto">
            <a:xfrm>
              <a:off x="2743743" y="6377078"/>
              <a:ext cx="25400" cy="20638"/>
            </a:xfrm>
            <a:custGeom>
              <a:avLst/>
              <a:gdLst>
                <a:gd name="T0" fmla="*/ 4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59" name="Freeform 861"/>
            <p:cNvSpPr/>
            <p:nvPr/>
          </p:nvSpPr>
          <p:spPr bwMode="auto">
            <a:xfrm>
              <a:off x="2756443" y="6316753"/>
              <a:ext cx="25400" cy="22225"/>
            </a:xfrm>
            <a:custGeom>
              <a:avLst/>
              <a:gdLst>
                <a:gd name="T0" fmla="*/ 4 w 6"/>
                <a:gd name="T1" fmla="*/ 0 h 5"/>
                <a:gd name="T2" fmla="*/ 6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60" name="Freeform 862"/>
            <p:cNvSpPr/>
            <p:nvPr/>
          </p:nvSpPr>
          <p:spPr bwMode="auto">
            <a:xfrm>
              <a:off x="2756443" y="6372315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4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1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2" y="7"/>
                    <a:pt x="6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9" y="12"/>
                    <a:pt x="44" y="0"/>
                    <a:pt x="44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32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61" name="Freeform 863"/>
            <p:cNvSpPr/>
            <p:nvPr/>
          </p:nvSpPr>
          <p:spPr bwMode="auto">
            <a:xfrm>
              <a:off x="2769143" y="6329453"/>
              <a:ext cx="177800" cy="47625"/>
            </a:xfrm>
            <a:custGeom>
              <a:avLst/>
              <a:gdLst>
                <a:gd name="T0" fmla="*/ 42 w 42"/>
                <a:gd name="T1" fmla="*/ 11 h 11"/>
                <a:gd name="T2" fmla="*/ 41 w 42"/>
                <a:gd name="T3" fmla="*/ 11 h 11"/>
                <a:gd name="T4" fmla="*/ 1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2 w 42"/>
                <a:gd name="T11" fmla="*/ 10 h 11"/>
                <a:gd name="T12" fmla="*/ 42 w 42"/>
                <a:gd name="T13" fmla="*/ 11 h 11"/>
                <a:gd name="T14" fmla="*/ 42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11"/>
                  </a:moveTo>
                  <a:cubicBezTo>
                    <a:pt x="42" y="11"/>
                    <a:pt x="41" y="11"/>
                    <a:pt x="41" y="11"/>
                  </a:cubicBezTo>
                  <a:cubicBezTo>
                    <a:pt x="21" y="8"/>
                    <a:pt x="7" y="4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3"/>
                    <a:pt x="21" y="7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62" name="Freeform 864"/>
            <p:cNvSpPr/>
            <p:nvPr/>
          </p:nvSpPr>
          <p:spPr bwMode="auto">
            <a:xfrm>
              <a:off x="2785018" y="6275478"/>
              <a:ext cx="161925" cy="101600"/>
            </a:xfrm>
            <a:custGeom>
              <a:avLst/>
              <a:gdLst>
                <a:gd name="T0" fmla="*/ 38 w 38"/>
                <a:gd name="T1" fmla="*/ 24 h 24"/>
                <a:gd name="T2" fmla="*/ 37 w 38"/>
                <a:gd name="T3" fmla="*/ 24 h 24"/>
                <a:gd name="T4" fmla="*/ 0 w 38"/>
                <a:gd name="T5" fmla="*/ 1 h 24"/>
                <a:gd name="T6" fmla="*/ 0 w 38"/>
                <a:gd name="T7" fmla="*/ 0 h 24"/>
                <a:gd name="T8" fmla="*/ 1 w 38"/>
                <a:gd name="T9" fmla="*/ 0 h 24"/>
                <a:gd name="T10" fmla="*/ 38 w 38"/>
                <a:gd name="T11" fmla="*/ 23 h 24"/>
                <a:gd name="T12" fmla="*/ 38 w 38"/>
                <a:gd name="T13" fmla="*/ 24 h 24"/>
                <a:gd name="T14" fmla="*/ 38 w 38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38" y="24"/>
                    <a:pt x="38" y="24"/>
                    <a:pt x="37" y="24"/>
                  </a:cubicBezTo>
                  <a:cubicBezTo>
                    <a:pt x="16" y="2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7" y="20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63" name="Freeform 865"/>
            <p:cNvSpPr/>
            <p:nvPr/>
          </p:nvSpPr>
          <p:spPr bwMode="auto">
            <a:xfrm>
              <a:off x="2772318" y="6258015"/>
              <a:ext cx="22225" cy="25400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3 h 6"/>
                <a:gd name="T4" fmla="*/ 2 w 5"/>
                <a:gd name="T5" fmla="*/ 5 h 6"/>
                <a:gd name="T6" fmla="*/ 0 w 5"/>
                <a:gd name="T7" fmla="*/ 2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5" y="2"/>
                    <a:pt x="5" y="3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578" name="组合 577"/>
          <p:cNvGrpSpPr/>
          <p:nvPr/>
        </p:nvGrpSpPr>
        <p:grpSpPr>
          <a:xfrm>
            <a:off x="4191195" y="5550346"/>
            <a:ext cx="589194" cy="565092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579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0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1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2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3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4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5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6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7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8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89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0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1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2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3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4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5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6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7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8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599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0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1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2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3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4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5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6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7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8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09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10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11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12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13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14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20DD7636-5BE1-44BC-BB5F-15739D9E18E1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87C0E1D-24C4-406F-9615-DBDA8D2D1F93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525" y="6692900"/>
            <a:ext cx="12182475" cy="174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任意多边形 44"/>
          <p:cNvSpPr/>
          <p:nvPr/>
        </p:nvSpPr>
        <p:spPr>
          <a:xfrm>
            <a:off x="0" y="549275"/>
            <a:ext cx="879475" cy="339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67" y="0"/>
              </a:cxn>
              <a:cxn ang="0">
                <a:pos x="812340" y="0"/>
              </a:cxn>
              <a:cxn ang="0">
                <a:pos x="871606" y="59452"/>
              </a:cxn>
              <a:cxn ang="0">
                <a:pos x="829273" y="114657"/>
              </a:cxn>
              <a:cxn ang="0">
                <a:pos x="689573" y="114657"/>
              </a:cxn>
              <a:cxn ang="0">
                <a:pos x="630306" y="174109"/>
              </a:cxn>
              <a:cxn ang="0">
                <a:pos x="689573" y="233561"/>
              </a:cxn>
              <a:cxn ang="0">
                <a:pos x="858906" y="233561"/>
              </a:cxn>
              <a:cxn ang="0">
                <a:pos x="880073" y="280273"/>
              </a:cxn>
              <a:cxn ang="0">
                <a:pos x="820806" y="339725"/>
              </a:cxn>
              <a:cxn ang="0">
                <a:pos x="123174" y="339725"/>
              </a:cxn>
              <a:cxn ang="0">
                <a:pos x="0" y="339725"/>
              </a:cxn>
              <a:cxn ang="0">
                <a:pos x="0" y="233473"/>
              </a:cxn>
              <a:cxn ang="0">
                <a:pos x="23087" y="229049"/>
              </a:cxn>
              <a:cxn ang="0">
                <a:pos x="58806" y="174109"/>
              </a:cxn>
              <a:cxn ang="0">
                <a:pos x="23087" y="119169"/>
              </a:cxn>
              <a:cxn ang="0">
                <a:pos x="0" y="114746"/>
              </a:cxn>
            </a:cxnLst>
            <a:pathLst>
              <a:path w="880073" h="339725">
                <a:moveTo>
                  <a:pt x="0" y="0"/>
                </a:moveTo>
                <a:lnTo>
                  <a:pt x="34067" y="0"/>
                </a:lnTo>
                <a:cubicBezTo>
                  <a:pt x="223377" y="0"/>
                  <a:pt x="475789" y="0"/>
                  <a:pt x="812340" y="0"/>
                </a:cubicBezTo>
                <a:cubicBezTo>
                  <a:pt x="841973" y="0"/>
                  <a:pt x="871606" y="25479"/>
                  <a:pt x="871606" y="59452"/>
                </a:cubicBezTo>
                <a:cubicBezTo>
                  <a:pt x="871606" y="84931"/>
                  <a:pt x="854673" y="106164"/>
                  <a:pt x="829273" y="114657"/>
                </a:cubicBezTo>
                <a:cubicBezTo>
                  <a:pt x="829273" y="114657"/>
                  <a:pt x="829273" y="114657"/>
                  <a:pt x="689573" y="114657"/>
                </a:cubicBezTo>
                <a:cubicBezTo>
                  <a:pt x="655706" y="114657"/>
                  <a:pt x="630306" y="140137"/>
                  <a:pt x="630306" y="174109"/>
                </a:cubicBezTo>
                <a:cubicBezTo>
                  <a:pt x="630306" y="208082"/>
                  <a:pt x="655706" y="233561"/>
                  <a:pt x="689573" y="233561"/>
                </a:cubicBezTo>
                <a:cubicBezTo>
                  <a:pt x="689573" y="233561"/>
                  <a:pt x="689573" y="233561"/>
                  <a:pt x="858906" y="233561"/>
                </a:cubicBezTo>
                <a:cubicBezTo>
                  <a:pt x="871606" y="246301"/>
                  <a:pt x="880073" y="263287"/>
                  <a:pt x="880073" y="280273"/>
                </a:cubicBezTo>
                <a:cubicBezTo>
                  <a:pt x="880073" y="314246"/>
                  <a:pt x="854673" y="339725"/>
                  <a:pt x="820806" y="339725"/>
                </a:cubicBezTo>
                <a:cubicBezTo>
                  <a:pt x="820806" y="339725"/>
                  <a:pt x="820806" y="339725"/>
                  <a:pt x="123174" y="339725"/>
                </a:cubicBezTo>
                <a:lnTo>
                  <a:pt x="0" y="339725"/>
                </a:lnTo>
                <a:lnTo>
                  <a:pt x="0" y="233473"/>
                </a:lnTo>
                <a:lnTo>
                  <a:pt x="23087" y="229049"/>
                </a:lnTo>
                <a:cubicBezTo>
                  <a:pt x="44518" y="220290"/>
                  <a:pt x="58806" y="199588"/>
                  <a:pt x="58806" y="174109"/>
                </a:cubicBezTo>
                <a:cubicBezTo>
                  <a:pt x="58806" y="148630"/>
                  <a:pt x="44518" y="127928"/>
                  <a:pt x="23087" y="119169"/>
                </a:cubicBezTo>
                <a:lnTo>
                  <a:pt x="0" y="11474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48" name="Freeform 905"/>
          <p:cNvSpPr/>
          <p:nvPr/>
        </p:nvSpPr>
        <p:spPr>
          <a:xfrm>
            <a:off x="12503150" y="1625600"/>
            <a:ext cx="50800" cy="17463"/>
          </a:xfrm>
          <a:custGeom>
            <a:avLst/>
            <a:gdLst/>
            <a:ahLst/>
            <a:cxnLst>
              <a:cxn ang="0">
                <a:pos x="38100" y="4365"/>
              </a:cxn>
              <a:cxn ang="0">
                <a:pos x="4233" y="13097"/>
              </a:cxn>
              <a:cxn ang="0">
                <a:pos x="4233" y="13097"/>
              </a:cxn>
              <a:cxn ang="0">
                <a:pos x="0" y="17463"/>
              </a:cxn>
              <a:cxn ang="0">
                <a:pos x="50800" y="17463"/>
              </a:cxn>
              <a:cxn ang="0">
                <a:pos x="38100" y="4365"/>
              </a:cxn>
            </a:cxnLst>
            <a:pathLst>
              <a:path w="12" h="4">
                <a:moveTo>
                  <a:pt x="9" y="1"/>
                </a:moveTo>
                <a:cubicBezTo>
                  <a:pt x="7" y="0"/>
                  <a:pt x="4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1" y="1"/>
                  <a:pt x="9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49" name="任意多边形 46"/>
          <p:cNvSpPr/>
          <p:nvPr/>
        </p:nvSpPr>
        <p:spPr>
          <a:xfrm>
            <a:off x="11307763" y="1300163"/>
            <a:ext cx="884237" cy="342900"/>
          </a:xfrm>
          <a:custGeom>
            <a:avLst/>
            <a:gdLst/>
            <a:ahLst/>
            <a:cxnLst>
              <a:cxn ang="0">
                <a:pos x="59288" y="0"/>
              </a:cxn>
              <a:cxn ang="0">
                <a:pos x="781618" y="0"/>
              </a:cxn>
              <a:cxn ang="0">
                <a:pos x="884837" y="0"/>
              </a:cxn>
              <a:cxn ang="0">
                <a:pos x="884837" y="342900"/>
              </a:cxn>
              <a:cxn ang="0">
                <a:pos x="768758" y="342900"/>
              </a:cxn>
              <a:cxn ang="0">
                <a:pos x="567470" y="342900"/>
              </a:cxn>
              <a:cxn ang="0">
                <a:pos x="508182" y="283633"/>
              </a:cxn>
              <a:cxn ang="0">
                <a:pos x="529357" y="237067"/>
              </a:cxn>
              <a:cxn ang="0">
                <a:pos x="592880" y="237067"/>
              </a:cxn>
              <a:cxn ang="0">
                <a:pos x="652167" y="177800"/>
              </a:cxn>
              <a:cxn ang="0">
                <a:pos x="592880" y="118533"/>
              </a:cxn>
              <a:cxn ang="0">
                <a:pos x="42349" y="118533"/>
              </a:cxn>
              <a:cxn ang="0">
                <a:pos x="0" y="59267"/>
              </a:cxn>
              <a:cxn ang="0">
                <a:pos x="59288" y="0"/>
              </a:cxn>
            </a:cxnLst>
            <a:pathLst>
              <a:path w="884837" h="342900">
                <a:moveTo>
                  <a:pt x="59288" y="0"/>
                </a:moveTo>
                <a:cubicBezTo>
                  <a:pt x="59288" y="0"/>
                  <a:pt x="59288" y="0"/>
                  <a:pt x="781618" y="0"/>
                </a:cubicBezTo>
                <a:lnTo>
                  <a:pt x="884837" y="0"/>
                </a:lnTo>
                <a:lnTo>
                  <a:pt x="884837" y="342900"/>
                </a:lnTo>
                <a:lnTo>
                  <a:pt x="768758" y="342900"/>
                </a:lnTo>
                <a:cubicBezTo>
                  <a:pt x="710396" y="342900"/>
                  <a:pt x="643697" y="342900"/>
                  <a:pt x="567470" y="342900"/>
                </a:cubicBezTo>
                <a:cubicBezTo>
                  <a:pt x="533592" y="342900"/>
                  <a:pt x="508182" y="313267"/>
                  <a:pt x="508182" y="283633"/>
                </a:cubicBezTo>
                <a:cubicBezTo>
                  <a:pt x="508182" y="262467"/>
                  <a:pt x="516652" y="249767"/>
                  <a:pt x="529357" y="237067"/>
                </a:cubicBezTo>
                <a:cubicBezTo>
                  <a:pt x="529357" y="237067"/>
                  <a:pt x="529357" y="237067"/>
                  <a:pt x="592880" y="237067"/>
                </a:cubicBezTo>
                <a:cubicBezTo>
                  <a:pt x="626758" y="237067"/>
                  <a:pt x="652167" y="211667"/>
                  <a:pt x="652167" y="177800"/>
                </a:cubicBezTo>
                <a:cubicBezTo>
                  <a:pt x="652167" y="143933"/>
                  <a:pt x="626758" y="118533"/>
                  <a:pt x="592880" y="118533"/>
                </a:cubicBezTo>
                <a:cubicBezTo>
                  <a:pt x="592880" y="118533"/>
                  <a:pt x="592880" y="118533"/>
                  <a:pt x="42349" y="118533"/>
                </a:cubicBezTo>
                <a:cubicBezTo>
                  <a:pt x="16939" y="110067"/>
                  <a:pt x="0" y="88900"/>
                  <a:pt x="0" y="59267"/>
                </a:cubicBezTo>
                <a:cubicBezTo>
                  <a:pt x="0" y="25400"/>
                  <a:pt x="25409" y="0"/>
                  <a:pt x="59288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50" name="Freeform 907"/>
          <p:cNvSpPr/>
          <p:nvPr/>
        </p:nvSpPr>
        <p:spPr>
          <a:xfrm>
            <a:off x="12719050" y="1533525"/>
            <a:ext cx="58738" cy="28575"/>
          </a:xfrm>
          <a:custGeom>
            <a:avLst/>
            <a:gdLst/>
            <a:ahLst/>
            <a:cxnLst>
              <a:cxn ang="0">
                <a:pos x="46151" y="4082"/>
              </a:cxn>
              <a:cxn ang="0">
                <a:pos x="0" y="4082"/>
              </a:cxn>
              <a:cxn ang="0">
                <a:pos x="0" y="8164"/>
              </a:cxn>
              <a:cxn ang="0">
                <a:pos x="37760" y="28575"/>
              </a:cxn>
              <a:cxn ang="0">
                <a:pos x="58738" y="24492"/>
              </a:cxn>
              <a:cxn ang="0">
                <a:pos x="46151" y="4082"/>
              </a:cxn>
            </a:cxnLst>
            <a:pathLst>
              <a:path w="14" h="7">
                <a:moveTo>
                  <a:pt x="11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2"/>
                </a:cubicBezTo>
                <a:cubicBezTo>
                  <a:pt x="5" y="0"/>
                  <a:pt x="9" y="2"/>
                  <a:pt x="9" y="7"/>
                </a:cubicBezTo>
                <a:cubicBezTo>
                  <a:pt x="11" y="6"/>
                  <a:pt x="13" y="6"/>
                  <a:pt x="14" y="6"/>
                </a:cubicBezTo>
                <a:cubicBezTo>
                  <a:pt x="13" y="4"/>
                  <a:pt x="12" y="2"/>
                  <a:pt x="11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51" name="任意多边形 48"/>
          <p:cNvSpPr/>
          <p:nvPr/>
        </p:nvSpPr>
        <p:spPr>
          <a:xfrm>
            <a:off x="11668125" y="0"/>
            <a:ext cx="5238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3208" y="0"/>
              </a:cxn>
              <a:cxn ang="0">
                <a:pos x="523208" y="179384"/>
              </a:cxn>
              <a:cxn ang="0">
                <a:pos x="396342" y="179384"/>
              </a:cxn>
              <a:cxn ang="0">
                <a:pos x="353988" y="137051"/>
              </a:cxn>
              <a:cxn ang="0">
                <a:pos x="366694" y="107417"/>
              </a:cxn>
              <a:cxn ang="0">
                <a:pos x="413284" y="107417"/>
              </a:cxn>
              <a:cxn ang="0">
                <a:pos x="455639" y="65084"/>
              </a:cxn>
              <a:cxn ang="0">
                <a:pos x="413284" y="22751"/>
              </a:cxn>
              <a:cxn ang="0">
                <a:pos x="23620" y="22751"/>
              </a:cxn>
              <a:cxn ang="0">
                <a:pos x="2443" y="7934"/>
              </a:cxn>
            </a:cxnLst>
            <a:pathLst>
              <a:path w="523208" h="179384">
                <a:moveTo>
                  <a:pt x="0" y="0"/>
                </a:moveTo>
                <a:lnTo>
                  <a:pt x="523208" y="0"/>
                </a:lnTo>
                <a:lnTo>
                  <a:pt x="523208" y="179384"/>
                </a:lnTo>
                <a:lnTo>
                  <a:pt x="396342" y="179384"/>
                </a:lnTo>
                <a:cubicBezTo>
                  <a:pt x="370930" y="179384"/>
                  <a:pt x="353988" y="162451"/>
                  <a:pt x="353988" y="137051"/>
                </a:cubicBezTo>
                <a:cubicBezTo>
                  <a:pt x="353988" y="124351"/>
                  <a:pt x="358223" y="115884"/>
                  <a:pt x="366694" y="107417"/>
                </a:cubicBezTo>
                <a:cubicBezTo>
                  <a:pt x="366694" y="107417"/>
                  <a:pt x="366694" y="107417"/>
                  <a:pt x="413284" y="107417"/>
                </a:cubicBezTo>
                <a:cubicBezTo>
                  <a:pt x="438697" y="107417"/>
                  <a:pt x="455639" y="86251"/>
                  <a:pt x="455639" y="65084"/>
                </a:cubicBezTo>
                <a:cubicBezTo>
                  <a:pt x="455639" y="39684"/>
                  <a:pt x="438697" y="22751"/>
                  <a:pt x="413284" y="22751"/>
                </a:cubicBezTo>
                <a:cubicBezTo>
                  <a:pt x="413284" y="22751"/>
                  <a:pt x="413284" y="22751"/>
                  <a:pt x="23620" y="22751"/>
                </a:cubicBezTo>
                <a:cubicBezTo>
                  <a:pt x="15149" y="20634"/>
                  <a:pt x="7737" y="15342"/>
                  <a:pt x="2443" y="79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52" name="Freeform 910"/>
          <p:cNvSpPr/>
          <p:nvPr/>
        </p:nvSpPr>
        <p:spPr>
          <a:xfrm>
            <a:off x="8680450" y="957263"/>
            <a:ext cx="858838" cy="479425"/>
          </a:xfrm>
          <a:custGeom>
            <a:avLst/>
            <a:gdLst/>
            <a:ahLst/>
            <a:cxnLst>
              <a:cxn ang="0">
                <a:pos x="664224" y="4242"/>
              </a:cxn>
              <a:cxn ang="0">
                <a:pos x="659993" y="12728"/>
              </a:cxn>
              <a:cxn ang="0">
                <a:pos x="769992" y="140009"/>
              </a:cxn>
              <a:cxn ang="0">
                <a:pos x="706531" y="305474"/>
              </a:cxn>
              <a:cxn ang="0">
                <a:pos x="389227" y="309717"/>
              </a:cxn>
              <a:cxn ang="0">
                <a:pos x="114229" y="305474"/>
              </a:cxn>
              <a:cxn ang="0">
                <a:pos x="0" y="466697"/>
              </a:cxn>
              <a:cxn ang="0">
                <a:pos x="16922" y="466697"/>
              </a:cxn>
              <a:cxn ang="0">
                <a:pos x="139614" y="330931"/>
              </a:cxn>
              <a:cxn ang="0">
                <a:pos x="338458" y="347902"/>
              </a:cxn>
              <a:cxn ang="0">
                <a:pos x="664224" y="386086"/>
              </a:cxn>
              <a:cxn ang="0">
                <a:pos x="664224" y="4242"/>
              </a:cxn>
            </a:cxnLst>
            <a:pathLst>
              <a:path w="203" h="113">
                <a:moveTo>
                  <a:pt x="157" y="1"/>
                </a:moveTo>
                <a:cubicBezTo>
                  <a:pt x="155" y="0"/>
                  <a:pt x="154" y="3"/>
                  <a:pt x="156" y="3"/>
                </a:cubicBezTo>
                <a:cubicBezTo>
                  <a:pt x="169" y="9"/>
                  <a:pt x="178" y="18"/>
                  <a:pt x="182" y="33"/>
                </a:cubicBezTo>
                <a:cubicBezTo>
                  <a:pt x="185" y="48"/>
                  <a:pt x="179" y="63"/>
                  <a:pt x="167" y="72"/>
                </a:cubicBezTo>
                <a:cubicBezTo>
                  <a:pt x="145" y="88"/>
                  <a:pt x="116" y="79"/>
                  <a:pt x="92" y="73"/>
                </a:cubicBezTo>
                <a:cubicBezTo>
                  <a:pt x="71" y="67"/>
                  <a:pt x="48" y="62"/>
                  <a:pt x="27" y="72"/>
                </a:cubicBezTo>
                <a:cubicBezTo>
                  <a:pt x="11" y="79"/>
                  <a:pt x="0" y="92"/>
                  <a:pt x="0" y="110"/>
                </a:cubicBezTo>
                <a:cubicBezTo>
                  <a:pt x="0" y="113"/>
                  <a:pt x="4" y="113"/>
                  <a:pt x="4" y="110"/>
                </a:cubicBezTo>
                <a:cubicBezTo>
                  <a:pt x="5" y="95"/>
                  <a:pt x="19" y="83"/>
                  <a:pt x="33" y="78"/>
                </a:cubicBezTo>
                <a:cubicBezTo>
                  <a:pt x="49" y="74"/>
                  <a:pt x="65" y="78"/>
                  <a:pt x="80" y="82"/>
                </a:cubicBezTo>
                <a:cubicBezTo>
                  <a:pt x="105" y="89"/>
                  <a:pt x="131" y="99"/>
                  <a:pt x="157" y="91"/>
                </a:cubicBezTo>
                <a:cubicBezTo>
                  <a:pt x="201" y="78"/>
                  <a:pt x="203" y="13"/>
                  <a:pt x="157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53" name="Freeform 911"/>
          <p:cNvSpPr/>
          <p:nvPr/>
        </p:nvSpPr>
        <p:spPr>
          <a:xfrm>
            <a:off x="9178925" y="1025525"/>
            <a:ext cx="195263" cy="190500"/>
          </a:xfrm>
          <a:custGeom>
            <a:avLst/>
            <a:gdLst/>
            <a:ahLst/>
            <a:cxnLst>
              <a:cxn ang="0">
                <a:pos x="127345" y="4233"/>
              </a:cxn>
              <a:cxn ang="0">
                <a:pos x="72162" y="59266"/>
              </a:cxn>
              <a:cxn ang="0">
                <a:pos x="80652" y="59266"/>
              </a:cxn>
              <a:cxn ang="0">
                <a:pos x="131590" y="16933"/>
              </a:cxn>
              <a:cxn ang="0">
                <a:pos x="161304" y="71966"/>
              </a:cxn>
              <a:cxn ang="0">
                <a:pos x="135835" y="114300"/>
              </a:cxn>
              <a:cxn ang="0">
                <a:pos x="4244" y="76200"/>
              </a:cxn>
              <a:cxn ang="0">
                <a:pos x="0" y="76200"/>
              </a:cxn>
              <a:cxn ang="0">
                <a:pos x="186773" y="93133"/>
              </a:cxn>
              <a:cxn ang="0">
                <a:pos x="127345" y="4233"/>
              </a:cxn>
            </a:cxnLst>
            <a:pathLst>
              <a:path w="46" h="45">
                <a:moveTo>
                  <a:pt x="30" y="1"/>
                </a:moveTo>
                <a:cubicBezTo>
                  <a:pt x="24" y="0"/>
                  <a:pt x="11" y="6"/>
                  <a:pt x="17" y="14"/>
                </a:cubicBezTo>
                <a:cubicBezTo>
                  <a:pt x="17" y="14"/>
                  <a:pt x="18" y="14"/>
                  <a:pt x="19" y="14"/>
                </a:cubicBezTo>
                <a:cubicBezTo>
                  <a:pt x="23" y="9"/>
                  <a:pt x="24" y="3"/>
                  <a:pt x="31" y="4"/>
                </a:cubicBezTo>
                <a:cubicBezTo>
                  <a:pt x="38" y="4"/>
                  <a:pt x="39" y="12"/>
                  <a:pt x="38" y="17"/>
                </a:cubicBezTo>
                <a:cubicBezTo>
                  <a:pt x="37" y="20"/>
                  <a:pt x="35" y="24"/>
                  <a:pt x="32" y="27"/>
                </a:cubicBezTo>
                <a:cubicBezTo>
                  <a:pt x="23" y="35"/>
                  <a:pt x="5" y="29"/>
                  <a:pt x="1" y="18"/>
                </a:cubicBezTo>
                <a:cubicBezTo>
                  <a:pt x="1" y="17"/>
                  <a:pt x="0" y="17"/>
                  <a:pt x="0" y="18"/>
                </a:cubicBezTo>
                <a:cubicBezTo>
                  <a:pt x="3" y="40"/>
                  <a:pt x="37" y="45"/>
                  <a:pt x="44" y="22"/>
                </a:cubicBezTo>
                <a:cubicBezTo>
                  <a:pt x="46" y="13"/>
                  <a:pt x="39" y="3"/>
                  <a:pt x="30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54" name="Freeform 912"/>
          <p:cNvSpPr/>
          <p:nvPr/>
        </p:nvSpPr>
        <p:spPr>
          <a:xfrm>
            <a:off x="8040688" y="714375"/>
            <a:ext cx="652462" cy="212725"/>
          </a:xfrm>
          <a:custGeom>
            <a:avLst/>
            <a:gdLst/>
            <a:ahLst/>
            <a:cxnLst>
              <a:cxn ang="0">
                <a:pos x="639752" y="59563"/>
              </a:cxn>
              <a:cxn ang="0">
                <a:pos x="542306" y="80835"/>
              </a:cxn>
              <a:cxn ang="0">
                <a:pos x="461808" y="46799"/>
              </a:cxn>
              <a:cxn ang="0">
                <a:pos x="330468" y="0"/>
              </a:cxn>
              <a:cxn ang="0">
                <a:pos x="16947" y="85090"/>
              </a:cxn>
              <a:cxn ang="0">
                <a:pos x="4236" y="93599"/>
              </a:cxn>
              <a:cxn ang="0">
                <a:pos x="321994" y="34036"/>
              </a:cxn>
              <a:cxn ang="0">
                <a:pos x="533833" y="114871"/>
              </a:cxn>
              <a:cxn ang="0">
                <a:pos x="648226" y="72326"/>
              </a:cxn>
              <a:cxn ang="0">
                <a:pos x="639752" y="59563"/>
              </a:cxn>
            </a:cxnLst>
            <a:pathLst>
              <a:path w="154" h="50">
                <a:moveTo>
                  <a:pt x="151" y="14"/>
                </a:moveTo>
                <a:cubicBezTo>
                  <a:pt x="143" y="18"/>
                  <a:pt x="137" y="20"/>
                  <a:pt x="128" y="19"/>
                </a:cubicBezTo>
                <a:cubicBezTo>
                  <a:pt x="121" y="17"/>
                  <a:pt x="115" y="14"/>
                  <a:pt x="109" y="11"/>
                </a:cubicBezTo>
                <a:cubicBezTo>
                  <a:pt x="99" y="6"/>
                  <a:pt x="89" y="0"/>
                  <a:pt x="78" y="0"/>
                </a:cubicBezTo>
                <a:cubicBezTo>
                  <a:pt x="53" y="0"/>
                  <a:pt x="28" y="39"/>
                  <a:pt x="4" y="20"/>
                </a:cubicBezTo>
                <a:cubicBezTo>
                  <a:pt x="2" y="18"/>
                  <a:pt x="0" y="20"/>
                  <a:pt x="1" y="22"/>
                </a:cubicBezTo>
                <a:cubicBezTo>
                  <a:pt x="21" y="50"/>
                  <a:pt x="54" y="9"/>
                  <a:pt x="76" y="8"/>
                </a:cubicBezTo>
                <a:cubicBezTo>
                  <a:pt x="94" y="8"/>
                  <a:pt x="109" y="24"/>
                  <a:pt x="126" y="27"/>
                </a:cubicBezTo>
                <a:cubicBezTo>
                  <a:pt x="136" y="28"/>
                  <a:pt x="149" y="27"/>
                  <a:pt x="153" y="17"/>
                </a:cubicBezTo>
                <a:cubicBezTo>
                  <a:pt x="154" y="15"/>
                  <a:pt x="153" y="13"/>
                  <a:pt x="151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55" name="Freeform 913"/>
          <p:cNvSpPr/>
          <p:nvPr/>
        </p:nvSpPr>
        <p:spPr>
          <a:xfrm>
            <a:off x="8048625" y="800100"/>
            <a:ext cx="584200" cy="174625"/>
          </a:xfrm>
          <a:custGeom>
            <a:avLst/>
            <a:gdLst/>
            <a:ahLst/>
            <a:cxnLst>
              <a:cxn ang="0">
                <a:pos x="567266" y="89442"/>
              </a:cxn>
              <a:cxn ang="0">
                <a:pos x="283633" y="21295"/>
              </a:cxn>
              <a:cxn ang="0">
                <a:pos x="12700" y="85182"/>
              </a:cxn>
              <a:cxn ang="0">
                <a:pos x="4233" y="93701"/>
              </a:cxn>
              <a:cxn ang="0">
                <a:pos x="215900" y="80923"/>
              </a:cxn>
              <a:cxn ang="0">
                <a:pos x="342900" y="46850"/>
              </a:cxn>
              <a:cxn ang="0">
                <a:pos x="440266" y="93701"/>
              </a:cxn>
              <a:cxn ang="0">
                <a:pos x="575733" y="102219"/>
              </a:cxn>
              <a:cxn ang="0">
                <a:pos x="567266" y="89442"/>
              </a:cxn>
            </a:cxnLst>
            <a:pathLst>
              <a:path w="138" h="41">
                <a:moveTo>
                  <a:pt x="134" y="21"/>
                </a:moveTo>
                <a:cubicBezTo>
                  <a:pt x="110" y="29"/>
                  <a:pt x="92" y="0"/>
                  <a:pt x="67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4" y="41"/>
                  <a:pt x="37" y="28"/>
                  <a:pt x="51" y="19"/>
                </a:cubicBezTo>
                <a:cubicBezTo>
                  <a:pt x="60" y="13"/>
                  <a:pt x="69" y="8"/>
                  <a:pt x="81" y="11"/>
                </a:cubicBezTo>
                <a:cubicBezTo>
                  <a:pt x="89" y="13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8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6156" name="组合 53"/>
          <p:cNvGrpSpPr/>
          <p:nvPr/>
        </p:nvGrpSpPr>
        <p:grpSpPr>
          <a:xfrm>
            <a:off x="3279775" y="652463"/>
            <a:ext cx="1206500" cy="1450975"/>
            <a:chOff x="3279243" y="652094"/>
            <a:chExt cx="1206496" cy="1450978"/>
          </a:xfrm>
        </p:grpSpPr>
        <p:sp>
          <p:nvSpPr>
            <p:cNvPr id="6157" name="Freeform 916"/>
            <p:cNvSpPr>
              <a:spLocks noEditPoints="1"/>
            </p:cNvSpPr>
            <p:nvPr/>
          </p:nvSpPr>
          <p:spPr>
            <a:xfrm>
              <a:off x="3411006" y="1560146"/>
              <a:ext cx="512763" cy="542926"/>
            </a:xfrm>
            <a:custGeom>
              <a:avLst/>
              <a:gdLst/>
              <a:ahLst/>
              <a:cxnLst>
                <a:cxn ang="0">
                  <a:pos x="436484" y="55140"/>
                </a:cxn>
                <a:cxn ang="0">
                  <a:pos x="169508" y="101798"/>
                </a:cxn>
                <a:cxn ang="0">
                  <a:pos x="165270" y="101798"/>
                </a:cxn>
                <a:cxn ang="0">
                  <a:pos x="88991" y="16966"/>
                </a:cxn>
                <a:cxn ang="0">
                  <a:pos x="0" y="55140"/>
                </a:cxn>
                <a:cxn ang="0">
                  <a:pos x="63565" y="318120"/>
                </a:cxn>
                <a:cxn ang="0">
                  <a:pos x="203410" y="470818"/>
                </a:cxn>
                <a:cxn ang="0">
                  <a:pos x="228836" y="500509"/>
                </a:cxn>
                <a:cxn ang="0">
                  <a:pos x="355967" y="483543"/>
                </a:cxn>
                <a:cxn ang="0">
                  <a:pos x="389869" y="449610"/>
                </a:cxn>
                <a:cxn ang="0">
                  <a:pos x="394107" y="424160"/>
                </a:cxn>
                <a:cxn ang="0">
                  <a:pos x="411057" y="407194"/>
                </a:cxn>
                <a:cxn ang="0">
                  <a:pos x="262738" y="453852"/>
                </a:cxn>
                <a:cxn ang="0">
                  <a:pos x="262738" y="453852"/>
                </a:cxn>
                <a:cxn ang="0">
                  <a:pos x="432246" y="381744"/>
                </a:cxn>
                <a:cxn ang="0">
                  <a:pos x="508525" y="224805"/>
                </a:cxn>
                <a:cxn ang="0">
                  <a:pos x="512763" y="203597"/>
                </a:cxn>
                <a:cxn ang="0">
                  <a:pos x="436484" y="55140"/>
                </a:cxn>
                <a:cxn ang="0">
                  <a:pos x="385631" y="326603"/>
                </a:cxn>
                <a:cxn ang="0">
                  <a:pos x="377156" y="326603"/>
                </a:cxn>
                <a:cxn ang="0">
                  <a:pos x="368680" y="318120"/>
                </a:cxn>
                <a:cxn ang="0">
                  <a:pos x="364443" y="313879"/>
                </a:cxn>
                <a:cxn ang="0">
                  <a:pos x="351729" y="258738"/>
                </a:cxn>
                <a:cxn ang="0">
                  <a:pos x="351729" y="258738"/>
                </a:cxn>
                <a:cxn ang="0">
                  <a:pos x="355967" y="241771"/>
                </a:cxn>
                <a:cxn ang="0">
                  <a:pos x="355967" y="241771"/>
                </a:cxn>
                <a:cxn ang="0">
                  <a:pos x="360205" y="237530"/>
                </a:cxn>
                <a:cxn ang="0">
                  <a:pos x="360205" y="237530"/>
                </a:cxn>
                <a:cxn ang="0">
                  <a:pos x="364443" y="233288"/>
                </a:cxn>
                <a:cxn ang="0">
                  <a:pos x="368680" y="224805"/>
                </a:cxn>
                <a:cxn ang="0">
                  <a:pos x="372918" y="224805"/>
                </a:cxn>
                <a:cxn ang="0">
                  <a:pos x="398344" y="275704"/>
                </a:cxn>
                <a:cxn ang="0">
                  <a:pos x="385631" y="326603"/>
                </a:cxn>
                <a:cxn ang="0">
                  <a:pos x="411057" y="279946"/>
                </a:cxn>
                <a:cxn ang="0">
                  <a:pos x="406820" y="279946"/>
                </a:cxn>
                <a:cxn ang="0">
                  <a:pos x="402582" y="220563"/>
                </a:cxn>
                <a:cxn ang="0">
                  <a:pos x="355967" y="207838"/>
                </a:cxn>
                <a:cxn ang="0">
                  <a:pos x="347492" y="313879"/>
                </a:cxn>
                <a:cxn ang="0">
                  <a:pos x="343254" y="313879"/>
                </a:cxn>
                <a:cxn ang="0">
                  <a:pos x="364443" y="190872"/>
                </a:cxn>
                <a:cxn ang="0">
                  <a:pos x="411057" y="279946"/>
                </a:cxn>
              </a:cxnLst>
              <a:pathLst>
                <a:path w="121" h="128">
                  <a:moveTo>
                    <a:pt x="103" y="13"/>
                  </a:moveTo>
                  <a:cubicBezTo>
                    <a:pt x="84" y="0"/>
                    <a:pt x="55" y="10"/>
                    <a:pt x="40" y="24"/>
                  </a:cubicBezTo>
                  <a:cubicBezTo>
                    <a:pt x="40" y="24"/>
                    <a:pt x="39" y="24"/>
                    <a:pt x="39" y="24"/>
                  </a:cubicBezTo>
                  <a:cubicBezTo>
                    <a:pt x="36" y="15"/>
                    <a:pt x="30" y="6"/>
                    <a:pt x="21" y="4"/>
                  </a:cubicBezTo>
                  <a:cubicBezTo>
                    <a:pt x="12" y="2"/>
                    <a:pt x="5" y="7"/>
                    <a:pt x="0" y="13"/>
                  </a:cubicBezTo>
                  <a:cubicBezTo>
                    <a:pt x="2" y="34"/>
                    <a:pt x="8" y="56"/>
                    <a:pt x="15" y="75"/>
                  </a:cubicBezTo>
                  <a:cubicBezTo>
                    <a:pt x="22" y="91"/>
                    <a:pt x="33" y="106"/>
                    <a:pt x="48" y="111"/>
                  </a:cubicBezTo>
                  <a:cubicBezTo>
                    <a:pt x="47" y="115"/>
                    <a:pt x="50" y="117"/>
                    <a:pt x="54" y="118"/>
                  </a:cubicBezTo>
                  <a:cubicBezTo>
                    <a:pt x="58" y="128"/>
                    <a:pt x="79" y="124"/>
                    <a:pt x="84" y="114"/>
                  </a:cubicBezTo>
                  <a:cubicBezTo>
                    <a:pt x="88" y="112"/>
                    <a:pt x="91" y="110"/>
                    <a:pt x="92" y="106"/>
                  </a:cubicBezTo>
                  <a:cubicBezTo>
                    <a:pt x="93" y="104"/>
                    <a:pt x="93" y="102"/>
                    <a:pt x="93" y="100"/>
                  </a:cubicBezTo>
                  <a:cubicBezTo>
                    <a:pt x="94" y="99"/>
                    <a:pt x="95" y="98"/>
                    <a:pt x="97" y="96"/>
                  </a:cubicBezTo>
                  <a:cubicBezTo>
                    <a:pt x="86" y="104"/>
                    <a:pt x="74" y="108"/>
                    <a:pt x="62" y="107"/>
                  </a:cubicBezTo>
                  <a:cubicBezTo>
                    <a:pt x="61" y="107"/>
                    <a:pt x="61" y="107"/>
                    <a:pt x="62" y="107"/>
                  </a:cubicBezTo>
                  <a:cubicBezTo>
                    <a:pt x="77" y="107"/>
                    <a:pt x="91" y="100"/>
                    <a:pt x="102" y="90"/>
                  </a:cubicBezTo>
                  <a:cubicBezTo>
                    <a:pt x="111" y="79"/>
                    <a:pt x="116" y="65"/>
                    <a:pt x="120" y="53"/>
                  </a:cubicBezTo>
                  <a:cubicBezTo>
                    <a:pt x="120" y="51"/>
                    <a:pt x="121" y="49"/>
                    <a:pt x="121" y="48"/>
                  </a:cubicBezTo>
                  <a:cubicBezTo>
                    <a:pt x="119" y="34"/>
                    <a:pt x="114" y="21"/>
                    <a:pt x="103" y="13"/>
                  </a:cubicBezTo>
                  <a:close/>
                  <a:moveTo>
                    <a:pt x="91" y="77"/>
                  </a:moveTo>
                  <a:cubicBezTo>
                    <a:pt x="90" y="78"/>
                    <a:pt x="89" y="78"/>
                    <a:pt x="89" y="77"/>
                  </a:cubicBezTo>
                  <a:cubicBezTo>
                    <a:pt x="88" y="76"/>
                    <a:pt x="87" y="76"/>
                    <a:pt x="87" y="75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4" y="71"/>
                    <a:pt x="81" y="65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0"/>
                    <a:pt x="84" y="58"/>
                    <a:pt x="84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4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5"/>
                    <a:pt x="85" y="55"/>
                    <a:pt x="86" y="55"/>
                  </a:cubicBezTo>
                  <a:cubicBezTo>
                    <a:pt x="86" y="54"/>
                    <a:pt x="86" y="54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92" y="56"/>
                    <a:pt x="93" y="61"/>
                    <a:pt x="94" y="65"/>
                  </a:cubicBezTo>
                  <a:cubicBezTo>
                    <a:pt x="95" y="69"/>
                    <a:pt x="94" y="74"/>
                    <a:pt x="91" y="77"/>
                  </a:cubicBezTo>
                  <a:close/>
                  <a:moveTo>
                    <a:pt x="97" y="66"/>
                  </a:moveTo>
                  <a:cubicBezTo>
                    <a:pt x="97" y="67"/>
                    <a:pt x="96" y="67"/>
                    <a:pt x="96" y="66"/>
                  </a:cubicBezTo>
                  <a:cubicBezTo>
                    <a:pt x="97" y="61"/>
                    <a:pt x="97" y="57"/>
                    <a:pt x="95" y="52"/>
                  </a:cubicBezTo>
                  <a:cubicBezTo>
                    <a:pt x="93" y="47"/>
                    <a:pt x="89" y="45"/>
                    <a:pt x="84" y="49"/>
                  </a:cubicBezTo>
                  <a:cubicBezTo>
                    <a:pt x="78" y="56"/>
                    <a:pt x="80" y="65"/>
                    <a:pt x="82" y="74"/>
                  </a:cubicBezTo>
                  <a:cubicBezTo>
                    <a:pt x="82" y="74"/>
                    <a:pt x="81" y="75"/>
                    <a:pt x="81" y="74"/>
                  </a:cubicBezTo>
                  <a:cubicBezTo>
                    <a:pt x="77" y="66"/>
                    <a:pt x="76" y="50"/>
                    <a:pt x="86" y="45"/>
                  </a:cubicBezTo>
                  <a:cubicBezTo>
                    <a:pt x="97" y="40"/>
                    <a:pt x="100" y="60"/>
                    <a:pt x="97" y="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8" name="Freeform 917"/>
            <p:cNvSpPr/>
            <p:nvPr/>
          </p:nvSpPr>
          <p:spPr>
            <a:xfrm>
              <a:off x="3401481" y="1156921"/>
              <a:ext cx="733426" cy="588963"/>
            </a:xfrm>
            <a:custGeom>
              <a:avLst/>
              <a:gdLst/>
              <a:ahLst/>
              <a:cxnLst>
                <a:cxn ang="0">
                  <a:pos x="669834" y="266940"/>
                </a:cxn>
                <a:cxn ang="0">
                  <a:pos x="678313" y="194908"/>
                </a:cxn>
                <a:cxn ang="0">
                  <a:pos x="589284" y="211857"/>
                </a:cxn>
                <a:cxn ang="0">
                  <a:pos x="602002" y="127114"/>
                </a:cxn>
                <a:cxn ang="0">
                  <a:pos x="559608" y="139825"/>
                </a:cxn>
                <a:cxn ang="0">
                  <a:pos x="483298" y="127114"/>
                </a:cxn>
                <a:cxn ang="0">
                  <a:pos x="390030" y="101691"/>
                </a:cxn>
                <a:cxn ang="0">
                  <a:pos x="292522" y="84742"/>
                </a:cxn>
                <a:cxn ang="0">
                  <a:pos x="224691" y="59320"/>
                </a:cxn>
                <a:cxn ang="0">
                  <a:pos x="199254" y="0"/>
                </a:cxn>
                <a:cxn ang="0">
                  <a:pos x="97507" y="110165"/>
                </a:cxn>
                <a:cxn ang="0">
                  <a:pos x="93268" y="122877"/>
                </a:cxn>
                <a:cxn ang="0">
                  <a:pos x="190775" y="156774"/>
                </a:cxn>
                <a:cxn ang="0">
                  <a:pos x="250127" y="194908"/>
                </a:cxn>
                <a:cxn ang="0">
                  <a:pos x="326438" y="216094"/>
                </a:cxn>
                <a:cxn ang="0">
                  <a:pos x="415466" y="233042"/>
                </a:cxn>
                <a:cxn ang="0">
                  <a:pos x="491776" y="254228"/>
                </a:cxn>
                <a:cxn ang="0">
                  <a:pos x="563847" y="254228"/>
                </a:cxn>
                <a:cxn ang="0">
                  <a:pos x="525692" y="406765"/>
                </a:cxn>
                <a:cxn ang="0">
                  <a:pos x="491776" y="364394"/>
                </a:cxn>
                <a:cxn ang="0">
                  <a:pos x="466340" y="389817"/>
                </a:cxn>
                <a:cxn ang="0">
                  <a:pos x="390030" y="389817"/>
                </a:cxn>
                <a:cxn ang="0">
                  <a:pos x="347635" y="343208"/>
                </a:cxn>
                <a:cxn ang="0">
                  <a:pos x="292522" y="377105"/>
                </a:cxn>
                <a:cxn ang="0">
                  <a:pos x="224691" y="343208"/>
                </a:cxn>
                <a:cxn ang="0">
                  <a:pos x="186536" y="292362"/>
                </a:cxn>
                <a:cxn ang="0">
                  <a:pos x="127183" y="330497"/>
                </a:cxn>
                <a:cxn ang="0">
                  <a:pos x="72070" y="300837"/>
                </a:cxn>
                <a:cxn ang="0">
                  <a:pos x="38155" y="258465"/>
                </a:cxn>
                <a:cxn ang="0">
                  <a:pos x="0" y="364394"/>
                </a:cxn>
                <a:cxn ang="0">
                  <a:pos x="97507" y="411002"/>
                </a:cxn>
                <a:cxn ang="0">
                  <a:pos x="445142" y="444900"/>
                </a:cxn>
                <a:cxn ang="0">
                  <a:pos x="568087" y="415240"/>
                </a:cxn>
                <a:cxn ang="0">
                  <a:pos x="720707" y="266940"/>
                </a:cxn>
              </a:cxnLst>
              <a:pathLst>
                <a:path w="173" h="139">
                  <a:moveTo>
                    <a:pt x="170" y="63"/>
                  </a:moveTo>
                  <a:cubicBezTo>
                    <a:pt x="166" y="62"/>
                    <a:pt x="162" y="61"/>
                    <a:pt x="158" y="63"/>
                  </a:cubicBezTo>
                  <a:cubicBezTo>
                    <a:pt x="157" y="63"/>
                    <a:pt x="157" y="63"/>
                    <a:pt x="156" y="63"/>
                  </a:cubicBezTo>
                  <a:cubicBezTo>
                    <a:pt x="158" y="57"/>
                    <a:pt x="159" y="51"/>
                    <a:pt x="160" y="46"/>
                  </a:cubicBezTo>
                  <a:cubicBezTo>
                    <a:pt x="161" y="43"/>
                    <a:pt x="158" y="39"/>
                    <a:pt x="155" y="41"/>
                  </a:cubicBezTo>
                  <a:cubicBezTo>
                    <a:pt x="149" y="43"/>
                    <a:pt x="144" y="46"/>
                    <a:pt x="139" y="50"/>
                  </a:cubicBezTo>
                  <a:cubicBezTo>
                    <a:pt x="140" y="44"/>
                    <a:pt x="142" y="37"/>
                    <a:pt x="143" y="31"/>
                  </a:cubicBezTo>
                  <a:cubicBezTo>
                    <a:pt x="143" y="30"/>
                    <a:pt x="142" y="30"/>
                    <a:pt x="142" y="30"/>
                  </a:cubicBezTo>
                  <a:cubicBezTo>
                    <a:pt x="139" y="30"/>
                    <a:pt x="136" y="32"/>
                    <a:pt x="134" y="34"/>
                  </a:cubicBezTo>
                  <a:cubicBezTo>
                    <a:pt x="133" y="35"/>
                    <a:pt x="132" y="34"/>
                    <a:pt x="132" y="33"/>
                  </a:cubicBezTo>
                  <a:cubicBezTo>
                    <a:pt x="132" y="22"/>
                    <a:pt x="121" y="25"/>
                    <a:pt x="116" y="31"/>
                  </a:cubicBezTo>
                  <a:cubicBezTo>
                    <a:pt x="115" y="32"/>
                    <a:pt x="114" y="31"/>
                    <a:pt x="114" y="30"/>
                  </a:cubicBezTo>
                  <a:cubicBezTo>
                    <a:pt x="114" y="18"/>
                    <a:pt x="102" y="19"/>
                    <a:pt x="94" y="25"/>
                  </a:cubicBezTo>
                  <a:cubicBezTo>
                    <a:pt x="94" y="26"/>
                    <a:pt x="92" y="25"/>
                    <a:pt x="92" y="24"/>
                  </a:cubicBezTo>
                  <a:cubicBezTo>
                    <a:pt x="92" y="11"/>
                    <a:pt x="78" y="11"/>
                    <a:pt x="72" y="20"/>
                  </a:cubicBezTo>
                  <a:cubicBezTo>
                    <a:pt x="71" y="21"/>
                    <a:pt x="69" y="21"/>
                    <a:pt x="69" y="20"/>
                  </a:cubicBezTo>
                  <a:cubicBezTo>
                    <a:pt x="70" y="16"/>
                    <a:pt x="70" y="10"/>
                    <a:pt x="65" y="8"/>
                  </a:cubicBezTo>
                  <a:cubicBezTo>
                    <a:pt x="60" y="6"/>
                    <a:pt x="56" y="11"/>
                    <a:pt x="53" y="14"/>
                  </a:cubicBezTo>
                  <a:cubicBezTo>
                    <a:pt x="53" y="15"/>
                    <a:pt x="51" y="15"/>
                    <a:pt x="51" y="14"/>
                  </a:cubicBezTo>
                  <a:cubicBezTo>
                    <a:pt x="52" y="9"/>
                    <a:pt x="52" y="2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38" y="8"/>
                    <a:pt x="30" y="16"/>
                    <a:pt x="23" y="26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3" y="31"/>
                    <a:pt x="24" y="33"/>
                    <a:pt x="25" y="35"/>
                  </a:cubicBezTo>
                  <a:cubicBezTo>
                    <a:pt x="32" y="29"/>
                    <a:pt x="46" y="27"/>
                    <a:pt x="45" y="37"/>
                  </a:cubicBezTo>
                  <a:cubicBezTo>
                    <a:pt x="47" y="35"/>
                    <a:pt x="50" y="34"/>
                    <a:pt x="53" y="35"/>
                  </a:cubicBezTo>
                  <a:cubicBezTo>
                    <a:pt x="57" y="37"/>
                    <a:pt x="59" y="42"/>
                    <a:pt x="59" y="46"/>
                  </a:cubicBezTo>
                  <a:cubicBezTo>
                    <a:pt x="62" y="43"/>
                    <a:pt x="66" y="40"/>
                    <a:pt x="71" y="41"/>
                  </a:cubicBezTo>
                  <a:cubicBezTo>
                    <a:pt x="75" y="42"/>
                    <a:pt x="76" y="46"/>
                    <a:pt x="77" y="51"/>
                  </a:cubicBezTo>
                  <a:cubicBezTo>
                    <a:pt x="80" y="47"/>
                    <a:pt x="85" y="43"/>
                    <a:pt x="90" y="44"/>
                  </a:cubicBezTo>
                  <a:cubicBezTo>
                    <a:pt x="95" y="46"/>
                    <a:pt x="97" y="50"/>
                    <a:pt x="98" y="55"/>
                  </a:cubicBezTo>
                  <a:cubicBezTo>
                    <a:pt x="101" y="52"/>
                    <a:pt x="104" y="49"/>
                    <a:pt x="109" y="50"/>
                  </a:cubicBezTo>
                  <a:cubicBezTo>
                    <a:pt x="113" y="52"/>
                    <a:pt x="115" y="56"/>
                    <a:pt x="116" y="60"/>
                  </a:cubicBezTo>
                  <a:cubicBezTo>
                    <a:pt x="120" y="55"/>
                    <a:pt x="129" y="56"/>
                    <a:pt x="129" y="64"/>
                  </a:cubicBezTo>
                  <a:cubicBezTo>
                    <a:pt x="130" y="63"/>
                    <a:pt x="132" y="61"/>
                    <a:pt x="133" y="60"/>
                  </a:cubicBezTo>
                  <a:cubicBezTo>
                    <a:pt x="133" y="60"/>
                    <a:pt x="134" y="61"/>
                    <a:pt x="134" y="61"/>
                  </a:cubicBezTo>
                  <a:cubicBezTo>
                    <a:pt x="129" y="70"/>
                    <a:pt x="105" y="91"/>
                    <a:pt x="124" y="96"/>
                  </a:cubicBezTo>
                  <a:cubicBezTo>
                    <a:pt x="125" y="96"/>
                    <a:pt x="125" y="98"/>
                    <a:pt x="124" y="98"/>
                  </a:cubicBezTo>
                  <a:cubicBezTo>
                    <a:pt x="116" y="96"/>
                    <a:pt x="114" y="92"/>
                    <a:pt x="116" y="86"/>
                  </a:cubicBezTo>
                  <a:cubicBezTo>
                    <a:pt x="114" y="88"/>
                    <a:pt x="112" y="89"/>
                    <a:pt x="112" y="92"/>
                  </a:cubicBezTo>
                  <a:cubicBezTo>
                    <a:pt x="112" y="94"/>
                    <a:pt x="110" y="94"/>
                    <a:pt x="110" y="92"/>
                  </a:cubicBezTo>
                  <a:cubicBezTo>
                    <a:pt x="110" y="87"/>
                    <a:pt x="108" y="80"/>
                    <a:pt x="102" y="81"/>
                  </a:cubicBezTo>
                  <a:cubicBezTo>
                    <a:pt x="96" y="81"/>
                    <a:pt x="92" y="87"/>
                    <a:pt x="92" y="92"/>
                  </a:cubicBezTo>
                  <a:cubicBezTo>
                    <a:pt x="91" y="94"/>
                    <a:pt x="89" y="94"/>
                    <a:pt x="89" y="92"/>
                  </a:cubicBezTo>
                  <a:cubicBezTo>
                    <a:pt x="89" y="87"/>
                    <a:pt x="87" y="82"/>
                    <a:pt x="82" y="81"/>
                  </a:cubicBezTo>
                  <a:cubicBezTo>
                    <a:pt x="76" y="80"/>
                    <a:pt x="72" y="85"/>
                    <a:pt x="71" y="90"/>
                  </a:cubicBezTo>
                  <a:cubicBezTo>
                    <a:pt x="70" y="91"/>
                    <a:pt x="68" y="90"/>
                    <a:pt x="69" y="89"/>
                  </a:cubicBezTo>
                  <a:cubicBezTo>
                    <a:pt x="69" y="85"/>
                    <a:pt x="69" y="79"/>
                    <a:pt x="65" y="76"/>
                  </a:cubicBezTo>
                  <a:cubicBezTo>
                    <a:pt x="60" y="72"/>
                    <a:pt x="56" y="77"/>
                    <a:pt x="53" y="81"/>
                  </a:cubicBezTo>
                  <a:cubicBezTo>
                    <a:pt x="52" y="83"/>
                    <a:pt x="51" y="82"/>
                    <a:pt x="51" y="81"/>
                  </a:cubicBezTo>
                  <a:cubicBezTo>
                    <a:pt x="53" y="75"/>
                    <a:pt x="52" y="67"/>
                    <a:pt x="44" y="69"/>
                  </a:cubicBezTo>
                  <a:cubicBezTo>
                    <a:pt x="39" y="70"/>
                    <a:pt x="34" y="75"/>
                    <a:pt x="32" y="79"/>
                  </a:cubicBezTo>
                  <a:cubicBezTo>
                    <a:pt x="31" y="80"/>
                    <a:pt x="29" y="79"/>
                    <a:pt x="30" y="78"/>
                  </a:cubicBezTo>
                  <a:cubicBezTo>
                    <a:pt x="31" y="74"/>
                    <a:pt x="30" y="68"/>
                    <a:pt x="26" y="66"/>
                  </a:cubicBezTo>
                  <a:cubicBezTo>
                    <a:pt x="22" y="64"/>
                    <a:pt x="18" y="67"/>
                    <a:pt x="17" y="71"/>
                  </a:cubicBezTo>
                  <a:cubicBezTo>
                    <a:pt x="17" y="72"/>
                    <a:pt x="15" y="72"/>
                    <a:pt x="15" y="71"/>
                  </a:cubicBezTo>
                  <a:cubicBezTo>
                    <a:pt x="16" y="66"/>
                    <a:pt x="16" y="57"/>
                    <a:pt x="9" y="61"/>
                  </a:cubicBezTo>
                  <a:cubicBezTo>
                    <a:pt x="6" y="62"/>
                    <a:pt x="3" y="65"/>
                    <a:pt x="1" y="67"/>
                  </a:cubicBezTo>
                  <a:cubicBezTo>
                    <a:pt x="1" y="73"/>
                    <a:pt x="0" y="80"/>
                    <a:pt x="0" y="86"/>
                  </a:cubicBezTo>
                  <a:cubicBezTo>
                    <a:pt x="0" y="93"/>
                    <a:pt x="1" y="100"/>
                    <a:pt x="1" y="107"/>
                  </a:cubicBezTo>
                  <a:cubicBezTo>
                    <a:pt x="7" y="101"/>
                    <a:pt x="14" y="96"/>
                    <a:pt x="23" y="97"/>
                  </a:cubicBezTo>
                  <a:cubicBezTo>
                    <a:pt x="33" y="99"/>
                    <a:pt x="39" y="108"/>
                    <a:pt x="42" y="117"/>
                  </a:cubicBezTo>
                  <a:cubicBezTo>
                    <a:pt x="57" y="103"/>
                    <a:pt x="86" y="94"/>
                    <a:pt x="105" y="105"/>
                  </a:cubicBezTo>
                  <a:cubicBezTo>
                    <a:pt x="117" y="112"/>
                    <a:pt x="122" y="125"/>
                    <a:pt x="125" y="139"/>
                  </a:cubicBezTo>
                  <a:cubicBezTo>
                    <a:pt x="130" y="126"/>
                    <a:pt x="132" y="112"/>
                    <a:pt x="134" y="98"/>
                  </a:cubicBezTo>
                  <a:cubicBezTo>
                    <a:pt x="151" y="94"/>
                    <a:pt x="164" y="83"/>
                    <a:pt x="172" y="68"/>
                  </a:cubicBezTo>
                  <a:cubicBezTo>
                    <a:pt x="173" y="66"/>
                    <a:pt x="172" y="64"/>
                    <a:pt x="170" y="6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9" name="Freeform 918"/>
            <p:cNvSpPr/>
            <p:nvPr/>
          </p:nvSpPr>
          <p:spPr>
            <a:xfrm>
              <a:off x="3279243" y="1144221"/>
              <a:ext cx="660401" cy="381000"/>
            </a:xfrm>
            <a:custGeom>
              <a:avLst/>
              <a:gdLst/>
              <a:ahLst/>
              <a:cxnLst>
                <a:cxn ang="0">
                  <a:pos x="127000" y="287866"/>
                </a:cxn>
                <a:cxn ang="0">
                  <a:pos x="173566" y="258233"/>
                </a:cxn>
                <a:cxn ang="0">
                  <a:pos x="194733" y="292100"/>
                </a:cxn>
                <a:cxn ang="0">
                  <a:pos x="232833" y="283633"/>
                </a:cxn>
                <a:cxn ang="0">
                  <a:pos x="258233" y="330200"/>
                </a:cxn>
                <a:cxn ang="0">
                  <a:pos x="321733" y="296333"/>
                </a:cxn>
                <a:cxn ang="0">
                  <a:pos x="351367" y="334433"/>
                </a:cxn>
                <a:cxn ang="0">
                  <a:pos x="397933" y="321733"/>
                </a:cxn>
                <a:cxn ang="0">
                  <a:pos x="423333" y="368300"/>
                </a:cxn>
                <a:cxn ang="0">
                  <a:pos x="469900" y="342900"/>
                </a:cxn>
                <a:cxn ang="0">
                  <a:pos x="508000" y="381000"/>
                </a:cxn>
                <a:cxn ang="0">
                  <a:pos x="554567" y="347133"/>
                </a:cxn>
                <a:cxn ang="0">
                  <a:pos x="596900" y="381000"/>
                </a:cxn>
                <a:cxn ang="0">
                  <a:pos x="609600" y="364066"/>
                </a:cxn>
                <a:cxn ang="0">
                  <a:pos x="613834" y="364066"/>
                </a:cxn>
                <a:cxn ang="0">
                  <a:pos x="660401" y="292100"/>
                </a:cxn>
                <a:cxn ang="0">
                  <a:pos x="660401" y="287866"/>
                </a:cxn>
                <a:cxn ang="0">
                  <a:pos x="613834" y="283633"/>
                </a:cxn>
                <a:cxn ang="0">
                  <a:pos x="605367" y="279400"/>
                </a:cxn>
                <a:cxn ang="0">
                  <a:pos x="579967" y="237066"/>
                </a:cxn>
                <a:cxn ang="0">
                  <a:pos x="537634" y="262466"/>
                </a:cxn>
                <a:cxn ang="0">
                  <a:pos x="529167" y="262466"/>
                </a:cxn>
                <a:cxn ang="0">
                  <a:pos x="499534" y="211666"/>
                </a:cxn>
                <a:cxn ang="0">
                  <a:pos x="448734" y="245533"/>
                </a:cxn>
                <a:cxn ang="0">
                  <a:pos x="440267" y="241300"/>
                </a:cxn>
                <a:cxn ang="0">
                  <a:pos x="419100" y="194733"/>
                </a:cxn>
                <a:cxn ang="0">
                  <a:pos x="372533" y="220133"/>
                </a:cxn>
                <a:cxn ang="0">
                  <a:pos x="364067" y="220133"/>
                </a:cxn>
                <a:cxn ang="0">
                  <a:pos x="355600" y="177800"/>
                </a:cxn>
                <a:cxn ang="0">
                  <a:pos x="309033" y="190500"/>
                </a:cxn>
                <a:cxn ang="0">
                  <a:pos x="300567" y="190500"/>
                </a:cxn>
                <a:cxn ang="0">
                  <a:pos x="228600" y="173566"/>
                </a:cxn>
                <a:cxn ang="0">
                  <a:pos x="220133" y="169333"/>
                </a:cxn>
                <a:cxn ang="0">
                  <a:pos x="203200" y="148166"/>
                </a:cxn>
                <a:cxn ang="0">
                  <a:pos x="148166" y="245533"/>
                </a:cxn>
                <a:cxn ang="0">
                  <a:pos x="148166" y="245533"/>
                </a:cxn>
                <a:cxn ang="0">
                  <a:pos x="215900" y="114300"/>
                </a:cxn>
                <a:cxn ang="0">
                  <a:pos x="211666" y="25400"/>
                </a:cxn>
                <a:cxn ang="0">
                  <a:pos x="186266" y="4233"/>
                </a:cxn>
                <a:cxn ang="0">
                  <a:pos x="114300" y="135466"/>
                </a:cxn>
                <a:cxn ang="0">
                  <a:pos x="63500" y="114300"/>
                </a:cxn>
                <a:cxn ang="0">
                  <a:pos x="127000" y="283633"/>
                </a:cxn>
                <a:cxn ang="0">
                  <a:pos x="127000" y="287866"/>
                </a:cxn>
              </a:cxnLst>
              <a:pathLst>
                <a:path w="156" h="90">
                  <a:moveTo>
                    <a:pt x="30" y="68"/>
                  </a:moveTo>
                  <a:cubicBezTo>
                    <a:pt x="33" y="65"/>
                    <a:pt x="37" y="61"/>
                    <a:pt x="41" y="61"/>
                  </a:cubicBezTo>
                  <a:cubicBezTo>
                    <a:pt x="45" y="61"/>
                    <a:pt x="46" y="65"/>
                    <a:pt x="46" y="69"/>
                  </a:cubicBezTo>
                  <a:cubicBezTo>
                    <a:pt x="48" y="67"/>
                    <a:pt x="51" y="65"/>
                    <a:pt x="55" y="67"/>
                  </a:cubicBezTo>
                  <a:cubicBezTo>
                    <a:pt x="60" y="69"/>
                    <a:pt x="61" y="73"/>
                    <a:pt x="61" y="78"/>
                  </a:cubicBezTo>
                  <a:cubicBezTo>
                    <a:pt x="65" y="73"/>
                    <a:pt x="70" y="69"/>
                    <a:pt x="76" y="70"/>
                  </a:cubicBezTo>
                  <a:cubicBezTo>
                    <a:pt x="82" y="70"/>
                    <a:pt x="83" y="75"/>
                    <a:pt x="83" y="79"/>
                  </a:cubicBezTo>
                  <a:cubicBezTo>
                    <a:pt x="86" y="76"/>
                    <a:pt x="90" y="74"/>
                    <a:pt x="94" y="76"/>
                  </a:cubicBezTo>
                  <a:cubicBezTo>
                    <a:pt x="98" y="78"/>
                    <a:pt x="100" y="82"/>
                    <a:pt x="100" y="87"/>
                  </a:cubicBezTo>
                  <a:cubicBezTo>
                    <a:pt x="103" y="83"/>
                    <a:pt x="106" y="81"/>
                    <a:pt x="111" y="81"/>
                  </a:cubicBezTo>
                  <a:cubicBezTo>
                    <a:pt x="116" y="82"/>
                    <a:pt x="119" y="85"/>
                    <a:pt x="120" y="90"/>
                  </a:cubicBezTo>
                  <a:cubicBezTo>
                    <a:pt x="122" y="85"/>
                    <a:pt x="126" y="82"/>
                    <a:pt x="131" y="82"/>
                  </a:cubicBezTo>
                  <a:cubicBezTo>
                    <a:pt x="136" y="81"/>
                    <a:pt x="139" y="85"/>
                    <a:pt x="141" y="90"/>
                  </a:cubicBezTo>
                  <a:cubicBezTo>
                    <a:pt x="142" y="88"/>
                    <a:pt x="143" y="87"/>
                    <a:pt x="144" y="86"/>
                  </a:cubicBezTo>
                  <a:cubicBezTo>
                    <a:pt x="144" y="85"/>
                    <a:pt x="145" y="86"/>
                    <a:pt x="145" y="86"/>
                  </a:cubicBezTo>
                  <a:cubicBezTo>
                    <a:pt x="148" y="80"/>
                    <a:pt x="152" y="74"/>
                    <a:pt x="156" y="69"/>
                  </a:cubicBezTo>
                  <a:cubicBezTo>
                    <a:pt x="156" y="69"/>
                    <a:pt x="156" y="68"/>
                    <a:pt x="156" y="68"/>
                  </a:cubicBezTo>
                  <a:cubicBezTo>
                    <a:pt x="155" y="60"/>
                    <a:pt x="148" y="61"/>
                    <a:pt x="145" y="67"/>
                  </a:cubicBezTo>
                  <a:cubicBezTo>
                    <a:pt x="144" y="68"/>
                    <a:pt x="143" y="67"/>
                    <a:pt x="143" y="66"/>
                  </a:cubicBezTo>
                  <a:cubicBezTo>
                    <a:pt x="142" y="62"/>
                    <a:pt x="141" y="57"/>
                    <a:pt x="137" y="56"/>
                  </a:cubicBezTo>
                  <a:cubicBezTo>
                    <a:pt x="132" y="54"/>
                    <a:pt x="129" y="59"/>
                    <a:pt x="127" y="62"/>
                  </a:cubicBezTo>
                  <a:cubicBezTo>
                    <a:pt x="127" y="63"/>
                    <a:pt x="125" y="63"/>
                    <a:pt x="125" y="62"/>
                  </a:cubicBezTo>
                  <a:cubicBezTo>
                    <a:pt x="125" y="57"/>
                    <a:pt x="124" y="51"/>
                    <a:pt x="118" y="50"/>
                  </a:cubicBezTo>
                  <a:cubicBezTo>
                    <a:pt x="113" y="49"/>
                    <a:pt x="108" y="54"/>
                    <a:pt x="106" y="58"/>
                  </a:cubicBezTo>
                  <a:cubicBezTo>
                    <a:pt x="105" y="59"/>
                    <a:pt x="104" y="58"/>
                    <a:pt x="104" y="57"/>
                  </a:cubicBezTo>
                  <a:cubicBezTo>
                    <a:pt x="104" y="53"/>
                    <a:pt x="103" y="48"/>
                    <a:pt x="99" y="46"/>
                  </a:cubicBezTo>
                  <a:cubicBezTo>
                    <a:pt x="94" y="45"/>
                    <a:pt x="91" y="49"/>
                    <a:pt x="88" y="52"/>
                  </a:cubicBezTo>
                  <a:cubicBezTo>
                    <a:pt x="88" y="53"/>
                    <a:pt x="86" y="53"/>
                    <a:pt x="86" y="52"/>
                  </a:cubicBezTo>
                  <a:cubicBezTo>
                    <a:pt x="86" y="49"/>
                    <a:pt x="86" y="45"/>
                    <a:pt x="84" y="42"/>
                  </a:cubicBezTo>
                  <a:cubicBezTo>
                    <a:pt x="80" y="38"/>
                    <a:pt x="75" y="42"/>
                    <a:pt x="73" y="45"/>
                  </a:cubicBezTo>
                  <a:cubicBezTo>
                    <a:pt x="72" y="46"/>
                    <a:pt x="70" y="46"/>
                    <a:pt x="71" y="45"/>
                  </a:cubicBezTo>
                  <a:cubicBezTo>
                    <a:pt x="76" y="31"/>
                    <a:pt x="59" y="35"/>
                    <a:pt x="54" y="41"/>
                  </a:cubicBezTo>
                  <a:cubicBezTo>
                    <a:pt x="53" y="42"/>
                    <a:pt x="52" y="41"/>
                    <a:pt x="52" y="40"/>
                  </a:cubicBezTo>
                  <a:cubicBezTo>
                    <a:pt x="52" y="38"/>
                    <a:pt x="51" y="33"/>
                    <a:pt x="48" y="35"/>
                  </a:cubicBezTo>
                  <a:cubicBezTo>
                    <a:pt x="43" y="42"/>
                    <a:pt x="39" y="50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9" y="47"/>
                    <a:pt x="44" y="36"/>
                    <a:pt x="51" y="27"/>
                  </a:cubicBezTo>
                  <a:cubicBezTo>
                    <a:pt x="51" y="20"/>
                    <a:pt x="51" y="13"/>
                    <a:pt x="50" y="6"/>
                  </a:cubicBezTo>
                  <a:cubicBezTo>
                    <a:pt x="50" y="2"/>
                    <a:pt x="47" y="0"/>
                    <a:pt x="44" y="1"/>
                  </a:cubicBezTo>
                  <a:cubicBezTo>
                    <a:pt x="27" y="4"/>
                    <a:pt x="30" y="19"/>
                    <a:pt x="27" y="32"/>
                  </a:cubicBezTo>
                  <a:cubicBezTo>
                    <a:pt x="24" y="29"/>
                    <a:pt x="20" y="27"/>
                    <a:pt x="15" y="27"/>
                  </a:cubicBezTo>
                  <a:cubicBezTo>
                    <a:pt x="0" y="25"/>
                    <a:pt x="30" y="63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60" name="Freeform 920"/>
            <p:cNvSpPr/>
            <p:nvPr/>
          </p:nvSpPr>
          <p:spPr>
            <a:xfrm>
              <a:off x="3606264" y="1075957"/>
              <a:ext cx="427038" cy="212725"/>
            </a:xfrm>
            <a:custGeom>
              <a:avLst/>
              <a:gdLst/>
              <a:ahLst/>
              <a:cxnLst>
                <a:cxn ang="0">
                  <a:pos x="397441" y="136144"/>
                </a:cxn>
                <a:cxn ang="0">
                  <a:pos x="388985" y="131889"/>
                </a:cxn>
                <a:cxn ang="0">
                  <a:pos x="367844" y="93599"/>
                </a:cxn>
                <a:cxn ang="0">
                  <a:pos x="329791" y="114871"/>
                </a:cxn>
                <a:cxn ang="0">
                  <a:pos x="321335" y="110617"/>
                </a:cxn>
                <a:cxn ang="0">
                  <a:pos x="262142" y="93599"/>
                </a:cxn>
                <a:cxn ang="0">
                  <a:pos x="253685" y="89344"/>
                </a:cxn>
                <a:cxn ang="0">
                  <a:pos x="224089" y="51054"/>
                </a:cxn>
                <a:cxn ang="0">
                  <a:pos x="181808" y="72326"/>
                </a:cxn>
                <a:cxn ang="0">
                  <a:pos x="173352" y="68072"/>
                </a:cxn>
                <a:cxn ang="0">
                  <a:pos x="109930" y="51054"/>
                </a:cxn>
                <a:cxn ang="0">
                  <a:pos x="101474" y="46799"/>
                </a:cxn>
                <a:cxn ang="0">
                  <a:pos x="93018" y="0"/>
                </a:cxn>
                <a:cxn ang="0">
                  <a:pos x="88790" y="0"/>
                </a:cxn>
                <a:cxn ang="0">
                  <a:pos x="42280" y="38290"/>
                </a:cxn>
                <a:cxn ang="0">
                  <a:pos x="0" y="76581"/>
                </a:cxn>
                <a:cxn ang="0">
                  <a:pos x="4228" y="76581"/>
                </a:cxn>
                <a:cxn ang="0">
                  <a:pos x="21140" y="123380"/>
                </a:cxn>
                <a:cxn ang="0">
                  <a:pos x="71877" y="102108"/>
                </a:cxn>
                <a:cxn ang="0">
                  <a:pos x="101474" y="148907"/>
                </a:cxn>
                <a:cxn ang="0">
                  <a:pos x="198720" y="174434"/>
                </a:cxn>
                <a:cxn ang="0">
                  <a:pos x="287510" y="195707"/>
                </a:cxn>
                <a:cxn ang="0">
                  <a:pos x="363616" y="212725"/>
                </a:cxn>
                <a:cxn ang="0">
                  <a:pos x="405897" y="199961"/>
                </a:cxn>
                <a:cxn ang="0">
                  <a:pos x="427038" y="131889"/>
                </a:cxn>
                <a:cxn ang="0">
                  <a:pos x="397441" y="136144"/>
                </a:cxn>
              </a:cxnLst>
              <a:pathLst>
                <a:path w="101" h="50">
                  <a:moveTo>
                    <a:pt x="94" y="32"/>
                  </a:moveTo>
                  <a:cubicBezTo>
                    <a:pt x="93" y="33"/>
                    <a:pt x="92" y="32"/>
                    <a:pt x="92" y="31"/>
                  </a:cubicBezTo>
                  <a:cubicBezTo>
                    <a:pt x="92" y="28"/>
                    <a:pt x="91" y="22"/>
                    <a:pt x="87" y="22"/>
                  </a:cubicBezTo>
                  <a:cubicBezTo>
                    <a:pt x="83" y="22"/>
                    <a:pt x="80" y="25"/>
                    <a:pt x="78" y="27"/>
                  </a:cubicBezTo>
                  <a:cubicBezTo>
                    <a:pt x="77" y="28"/>
                    <a:pt x="75" y="27"/>
                    <a:pt x="76" y="26"/>
                  </a:cubicBezTo>
                  <a:cubicBezTo>
                    <a:pt x="78" y="15"/>
                    <a:pt x="67" y="17"/>
                    <a:pt x="62" y="22"/>
                  </a:cubicBezTo>
                  <a:cubicBezTo>
                    <a:pt x="61" y="22"/>
                    <a:pt x="60" y="22"/>
                    <a:pt x="60" y="21"/>
                  </a:cubicBezTo>
                  <a:cubicBezTo>
                    <a:pt x="60" y="16"/>
                    <a:pt x="60" y="11"/>
                    <a:pt x="53" y="12"/>
                  </a:cubicBezTo>
                  <a:cubicBezTo>
                    <a:pt x="50" y="13"/>
                    <a:pt x="46" y="15"/>
                    <a:pt x="43" y="17"/>
                  </a:cubicBezTo>
                  <a:cubicBezTo>
                    <a:pt x="42" y="18"/>
                    <a:pt x="41" y="17"/>
                    <a:pt x="41" y="16"/>
                  </a:cubicBezTo>
                  <a:cubicBezTo>
                    <a:pt x="44" y="4"/>
                    <a:pt x="32" y="5"/>
                    <a:pt x="26" y="12"/>
                  </a:cubicBezTo>
                  <a:cubicBezTo>
                    <a:pt x="25" y="13"/>
                    <a:pt x="23" y="12"/>
                    <a:pt x="24" y="11"/>
                  </a:cubicBezTo>
                  <a:cubicBezTo>
                    <a:pt x="25" y="7"/>
                    <a:pt x="27" y="2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3"/>
                    <a:pt x="13" y="6"/>
                    <a:pt x="10" y="9"/>
                  </a:cubicBezTo>
                  <a:cubicBezTo>
                    <a:pt x="6" y="12"/>
                    <a:pt x="3" y="15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5" y="20"/>
                    <a:pt x="6" y="25"/>
                    <a:pt x="5" y="29"/>
                  </a:cubicBezTo>
                  <a:cubicBezTo>
                    <a:pt x="9" y="26"/>
                    <a:pt x="13" y="23"/>
                    <a:pt x="17" y="24"/>
                  </a:cubicBezTo>
                  <a:cubicBezTo>
                    <a:pt x="22" y="26"/>
                    <a:pt x="24" y="31"/>
                    <a:pt x="24" y="35"/>
                  </a:cubicBezTo>
                  <a:cubicBezTo>
                    <a:pt x="32" y="27"/>
                    <a:pt x="45" y="28"/>
                    <a:pt x="47" y="41"/>
                  </a:cubicBezTo>
                  <a:cubicBezTo>
                    <a:pt x="55" y="36"/>
                    <a:pt x="67" y="35"/>
                    <a:pt x="68" y="46"/>
                  </a:cubicBezTo>
                  <a:cubicBezTo>
                    <a:pt x="75" y="40"/>
                    <a:pt x="84" y="40"/>
                    <a:pt x="86" y="50"/>
                  </a:cubicBezTo>
                  <a:cubicBezTo>
                    <a:pt x="89" y="48"/>
                    <a:pt x="92" y="46"/>
                    <a:pt x="96" y="47"/>
                  </a:cubicBezTo>
                  <a:cubicBezTo>
                    <a:pt x="97" y="42"/>
                    <a:pt x="99" y="36"/>
                    <a:pt x="101" y="31"/>
                  </a:cubicBezTo>
                  <a:cubicBezTo>
                    <a:pt x="99" y="30"/>
                    <a:pt x="97" y="30"/>
                    <a:pt x="94" y="3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61" name="Freeform 921"/>
            <p:cNvSpPr/>
            <p:nvPr/>
          </p:nvSpPr>
          <p:spPr>
            <a:xfrm>
              <a:off x="3809464" y="966419"/>
              <a:ext cx="295275" cy="165100"/>
            </a:xfrm>
            <a:custGeom>
              <a:avLst/>
              <a:gdLst/>
              <a:ahLst/>
              <a:cxnLst>
                <a:cxn ang="0">
                  <a:pos x="265747" y="101600"/>
                </a:cxn>
                <a:cxn ang="0">
                  <a:pos x="257311" y="97366"/>
                </a:cxn>
                <a:cxn ang="0">
                  <a:pos x="253092" y="80433"/>
                </a:cxn>
                <a:cxn ang="0">
                  <a:pos x="232001" y="76200"/>
                </a:cxn>
                <a:cxn ang="0">
                  <a:pos x="223565" y="71966"/>
                </a:cxn>
                <a:cxn ang="0">
                  <a:pos x="181383" y="63500"/>
                </a:cxn>
                <a:cxn ang="0">
                  <a:pos x="172946" y="59266"/>
                </a:cxn>
                <a:cxn ang="0">
                  <a:pos x="134982" y="42333"/>
                </a:cxn>
                <a:cxn ang="0">
                  <a:pos x="134982" y="46566"/>
                </a:cxn>
                <a:cxn ang="0">
                  <a:pos x="130764" y="46566"/>
                </a:cxn>
                <a:cxn ang="0">
                  <a:pos x="126546" y="46566"/>
                </a:cxn>
                <a:cxn ang="0">
                  <a:pos x="126546" y="38100"/>
                </a:cxn>
                <a:cxn ang="0">
                  <a:pos x="126546" y="38100"/>
                </a:cxn>
                <a:cxn ang="0">
                  <a:pos x="126546" y="25400"/>
                </a:cxn>
                <a:cxn ang="0">
                  <a:pos x="88582" y="21166"/>
                </a:cxn>
                <a:cxn ang="0">
                  <a:pos x="80146" y="16933"/>
                </a:cxn>
                <a:cxn ang="0">
                  <a:pos x="80146" y="0"/>
                </a:cxn>
                <a:cxn ang="0">
                  <a:pos x="0" y="38100"/>
                </a:cxn>
                <a:cxn ang="0">
                  <a:pos x="8436" y="42333"/>
                </a:cxn>
                <a:cxn ang="0">
                  <a:pos x="16872" y="67733"/>
                </a:cxn>
                <a:cxn ang="0">
                  <a:pos x="80146" y="97366"/>
                </a:cxn>
                <a:cxn ang="0">
                  <a:pos x="130764" y="84666"/>
                </a:cxn>
                <a:cxn ang="0">
                  <a:pos x="147637" y="122766"/>
                </a:cxn>
                <a:cxn ang="0">
                  <a:pos x="215128" y="148166"/>
                </a:cxn>
                <a:cxn ang="0">
                  <a:pos x="265747" y="165100"/>
                </a:cxn>
                <a:cxn ang="0">
                  <a:pos x="291056" y="131233"/>
                </a:cxn>
                <a:cxn ang="0">
                  <a:pos x="265747" y="101600"/>
                </a:cxn>
              </a:cxnLst>
              <a:pathLst>
                <a:path w="70" h="39">
                  <a:moveTo>
                    <a:pt x="63" y="24"/>
                  </a:moveTo>
                  <a:cubicBezTo>
                    <a:pt x="62" y="25"/>
                    <a:pt x="61" y="24"/>
                    <a:pt x="61" y="23"/>
                  </a:cubicBezTo>
                  <a:cubicBezTo>
                    <a:pt x="63" y="21"/>
                    <a:pt x="62" y="20"/>
                    <a:pt x="60" y="19"/>
                  </a:cubicBezTo>
                  <a:cubicBezTo>
                    <a:pt x="58" y="16"/>
                    <a:pt x="57" y="16"/>
                    <a:pt x="55" y="18"/>
                  </a:cubicBezTo>
                  <a:cubicBezTo>
                    <a:pt x="54" y="18"/>
                    <a:pt x="53" y="18"/>
                    <a:pt x="53" y="17"/>
                  </a:cubicBezTo>
                  <a:cubicBezTo>
                    <a:pt x="54" y="10"/>
                    <a:pt x="46" y="12"/>
                    <a:pt x="43" y="15"/>
                  </a:cubicBezTo>
                  <a:cubicBezTo>
                    <a:pt x="42" y="16"/>
                    <a:pt x="40" y="15"/>
                    <a:pt x="41" y="14"/>
                  </a:cubicBezTo>
                  <a:cubicBezTo>
                    <a:pt x="42" y="7"/>
                    <a:pt x="36" y="8"/>
                    <a:pt x="32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29" y="11"/>
                    <a:pt x="29" y="10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7"/>
                    <a:pt x="30" y="6"/>
                  </a:cubicBezTo>
                  <a:cubicBezTo>
                    <a:pt x="28" y="2"/>
                    <a:pt x="24" y="4"/>
                    <a:pt x="21" y="5"/>
                  </a:cubicBezTo>
                  <a:cubicBezTo>
                    <a:pt x="20" y="6"/>
                    <a:pt x="19" y="5"/>
                    <a:pt x="19" y="4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3" y="3"/>
                    <a:pt x="6" y="6"/>
                    <a:pt x="0" y="9"/>
                  </a:cubicBezTo>
                  <a:cubicBezTo>
                    <a:pt x="1" y="9"/>
                    <a:pt x="1" y="10"/>
                    <a:pt x="2" y="10"/>
                  </a:cubicBezTo>
                  <a:cubicBezTo>
                    <a:pt x="5" y="11"/>
                    <a:pt x="5" y="14"/>
                    <a:pt x="4" y="16"/>
                  </a:cubicBezTo>
                  <a:cubicBezTo>
                    <a:pt x="11" y="13"/>
                    <a:pt x="18" y="14"/>
                    <a:pt x="19" y="23"/>
                  </a:cubicBezTo>
                  <a:cubicBezTo>
                    <a:pt x="22" y="20"/>
                    <a:pt x="26" y="18"/>
                    <a:pt x="31" y="20"/>
                  </a:cubicBezTo>
                  <a:cubicBezTo>
                    <a:pt x="34" y="21"/>
                    <a:pt x="35" y="25"/>
                    <a:pt x="35" y="29"/>
                  </a:cubicBezTo>
                  <a:cubicBezTo>
                    <a:pt x="42" y="24"/>
                    <a:pt x="51" y="26"/>
                    <a:pt x="51" y="35"/>
                  </a:cubicBezTo>
                  <a:cubicBezTo>
                    <a:pt x="57" y="32"/>
                    <a:pt x="61" y="35"/>
                    <a:pt x="63" y="39"/>
                  </a:cubicBezTo>
                  <a:cubicBezTo>
                    <a:pt x="65" y="36"/>
                    <a:pt x="67" y="33"/>
                    <a:pt x="69" y="31"/>
                  </a:cubicBezTo>
                  <a:cubicBezTo>
                    <a:pt x="70" y="26"/>
                    <a:pt x="69" y="21"/>
                    <a:pt x="63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62" name="Freeform 922"/>
            <p:cNvSpPr/>
            <p:nvPr/>
          </p:nvSpPr>
          <p:spPr>
            <a:xfrm>
              <a:off x="3901539" y="918794"/>
              <a:ext cx="263525" cy="165100"/>
            </a:xfrm>
            <a:custGeom>
              <a:avLst/>
              <a:gdLst/>
              <a:ahLst/>
              <a:cxnLst>
                <a:cxn ang="0">
                  <a:pos x="263525" y="114300"/>
                </a:cxn>
                <a:cxn ang="0">
                  <a:pos x="229521" y="110066"/>
                </a:cxn>
                <a:cxn ang="0">
                  <a:pos x="225271" y="105833"/>
                </a:cxn>
                <a:cxn ang="0">
                  <a:pos x="233772" y="97366"/>
                </a:cxn>
                <a:cxn ang="0">
                  <a:pos x="225271" y="80433"/>
                </a:cxn>
                <a:cxn ang="0">
                  <a:pos x="204019" y="71966"/>
                </a:cxn>
                <a:cxn ang="0">
                  <a:pos x="199768" y="80433"/>
                </a:cxn>
                <a:cxn ang="0">
                  <a:pos x="195518" y="76200"/>
                </a:cxn>
                <a:cxn ang="0">
                  <a:pos x="157264" y="55033"/>
                </a:cxn>
                <a:cxn ang="0">
                  <a:pos x="153014" y="50800"/>
                </a:cxn>
                <a:cxn ang="0">
                  <a:pos x="148764" y="21166"/>
                </a:cxn>
                <a:cxn ang="0">
                  <a:pos x="119011" y="33866"/>
                </a:cxn>
                <a:cxn ang="0">
                  <a:pos x="114760" y="25400"/>
                </a:cxn>
                <a:cxn ang="0">
                  <a:pos x="127512" y="0"/>
                </a:cxn>
                <a:cxn ang="0">
                  <a:pos x="89258" y="12700"/>
                </a:cxn>
                <a:cxn ang="0">
                  <a:pos x="0" y="42333"/>
                </a:cxn>
                <a:cxn ang="0">
                  <a:pos x="0" y="55033"/>
                </a:cxn>
                <a:cxn ang="0">
                  <a:pos x="42504" y="80433"/>
                </a:cxn>
                <a:cxn ang="0">
                  <a:pos x="89258" y="97366"/>
                </a:cxn>
                <a:cxn ang="0">
                  <a:pos x="140263" y="114300"/>
                </a:cxn>
                <a:cxn ang="0">
                  <a:pos x="178516" y="139700"/>
                </a:cxn>
                <a:cxn ang="0">
                  <a:pos x="208269" y="148166"/>
                </a:cxn>
                <a:cxn ang="0">
                  <a:pos x="212520" y="165100"/>
                </a:cxn>
                <a:cxn ang="0">
                  <a:pos x="263525" y="122766"/>
                </a:cxn>
                <a:cxn ang="0">
                  <a:pos x="263525" y="114300"/>
                </a:cxn>
              </a:cxnLst>
              <a:pathLst>
                <a:path w="62" h="39">
                  <a:moveTo>
                    <a:pt x="62" y="27"/>
                  </a:moveTo>
                  <a:cubicBezTo>
                    <a:pt x="61" y="23"/>
                    <a:pt x="57" y="23"/>
                    <a:pt x="54" y="26"/>
                  </a:cubicBezTo>
                  <a:cubicBezTo>
                    <a:pt x="53" y="26"/>
                    <a:pt x="52" y="25"/>
                    <a:pt x="53" y="25"/>
                  </a:cubicBezTo>
                  <a:cubicBezTo>
                    <a:pt x="54" y="24"/>
                    <a:pt x="54" y="23"/>
                    <a:pt x="55" y="23"/>
                  </a:cubicBezTo>
                  <a:cubicBezTo>
                    <a:pt x="56" y="22"/>
                    <a:pt x="55" y="20"/>
                    <a:pt x="53" y="19"/>
                  </a:cubicBezTo>
                  <a:cubicBezTo>
                    <a:pt x="52" y="16"/>
                    <a:pt x="50" y="15"/>
                    <a:pt x="48" y="17"/>
                  </a:cubicBezTo>
                  <a:cubicBezTo>
                    <a:pt x="48" y="18"/>
                    <a:pt x="48" y="18"/>
                    <a:pt x="47" y="19"/>
                  </a:cubicBezTo>
                  <a:cubicBezTo>
                    <a:pt x="46" y="19"/>
                    <a:pt x="45" y="18"/>
                    <a:pt x="46" y="18"/>
                  </a:cubicBezTo>
                  <a:cubicBezTo>
                    <a:pt x="52" y="10"/>
                    <a:pt x="42" y="8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8" y="9"/>
                    <a:pt x="39" y="6"/>
                    <a:pt x="35" y="5"/>
                  </a:cubicBezTo>
                  <a:cubicBezTo>
                    <a:pt x="33" y="5"/>
                    <a:pt x="30" y="7"/>
                    <a:pt x="28" y="8"/>
                  </a:cubicBezTo>
                  <a:cubicBezTo>
                    <a:pt x="27" y="8"/>
                    <a:pt x="26" y="7"/>
                    <a:pt x="27" y="6"/>
                  </a:cubicBezTo>
                  <a:cubicBezTo>
                    <a:pt x="29" y="4"/>
                    <a:pt x="30" y="2"/>
                    <a:pt x="30" y="0"/>
                  </a:cubicBezTo>
                  <a:cubicBezTo>
                    <a:pt x="27" y="1"/>
                    <a:pt x="24" y="2"/>
                    <a:pt x="21" y="3"/>
                  </a:cubicBezTo>
                  <a:cubicBezTo>
                    <a:pt x="14" y="5"/>
                    <a:pt x="7" y="7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5" y="11"/>
                    <a:pt x="10" y="13"/>
                    <a:pt x="10" y="19"/>
                  </a:cubicBezTo>
                  <a:cubicBezTo>
                    <a:pt x="15" y="17"/>
                    <a:pt x="22" y="17"/>
                    <a:pt x="21" y="23"/>
                  </a:cubicBezTo>
                  <a:cubicBezTo>
                    <a:pt x="26" y="20"/>
                    <a:pt x="33" y="21"/>
                    <a:pt x="33" y="27"/>
                  </a:cubicBezTo>
                  <a:cubicBezTo>
                    <a:pt x="38" y="24"/>
                    <a:pt x="43" y="27"/>
                    <a:pt x="42" y="33"/>
                  </a:cubicBezTo>
                  <a:cubicBezTo>
                    <a:pt x="45" y="32"/>
                    <a:pt x="47" y="32"/>
                    <a:pt x="49" y="35"/>
                  </a:cubicBezTo>
                  <a:cubicBezTo>
                    <a:pt x="50" y="36"/>
                    <a:pt x="50" y="37"/>
                    <a:pt x="50" y="39"/>
                  </a:cubicBezTo>
                  <a:cubicBezTo>
                    <a:pt x="54" y="35"/>
                    <a:pt x="58" y="32"/>
                    <a:pt x="62" y="29"/>
                  </a:cubicBezTo>
                  <a:cubicBezTo>
                    <a:pt x="62" y="28"/>
                    <a:pt x="62" y="28"/>
                    <a:pt x="62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63" name="Freeform 923"/>
            <p:cNvSpPr/>
            <p:nvPr/>
          </p:nvSpPr>
          <p:spPr>
            <a:xfrm>
              <a:off x="4033302" y="893394"/>
              <a:ext cx="195263" cy="144463"/>
            </a:xfrm>
            <a:custGeom>
              <a:avLst/>
              <a:gdLst/>
              <a:ahLst/>
              <a:cxnLst>
                <a:cxn ang="0">
                  <a:pos x="157059" y="89227"/>
                </a:cxn>
                <a:cxn ang="0">
                  <a:pos x="157059" y="80729"/>
                </a:cxn>
                <a:cxn ang="0">
                  <a:pos x="161304" y="46738"/>
                </a:cxn>
                <a:cxn ang="0">
                  <a:pos x="148569" y="42489"/>
                </a:cxn>
                <a:cxn ang="0">
                  <a:pos x="123100" y="38240"/>
                </a:cxn>
                <a:cxn ang="0">
                  <a:pos x="123100" y="29742"/>
                </a:cxn>
                <a:cxn ang="0">
                  <a:pos x="140079" y="0"/>
                </a:cxn>
                <a:cxn ang="0">
                  <a:pos x="4244" y="25493"/>
                </a:cxn>
                <a:cxn ang="0">
                  <a:pos x="0" y="42489"/>
                </a:cxn>
                <a:cxn ang="0">
                  <a:pos x="33958" y="42489"/>
                </a:cxn>
                <a:cxn ang="0">
                  <a:pos x="38203" y="63733"/>
                </a:cxn>
                <a:cxn ang="0">
                  <a:pos x="80652" y="89227"/>
                </a:cxn>
                <a:cxn ang="0">
                  <a:pos x="106121" y="93476"/>
                </a:cxn>
                <a:cxn ang="0">
                  <a:pos x="110366" y="118969"/>
                </a:cxn>
                <a:cxn ang="0">
                  <a:pos x="140079" y="144463"/>
                </a:cxn>
                <a:cxn ang="0">
                  <a:pos x="191018" y="114720"/>
                </a:cxn>
                <a:cxn ang="0">
                  <a:pos x="157059" y="89227"/>
                </a:cxn>
              </a:cxnLst>
              <a:pathLst>
                <a:path w="46" h="34">
                  <a:moveTo>
                    <a:pt x="37" y="21"/>
                  </a:moveTo>
                  <a:cubicBezTo>
                    <a:pt x="36" y="21"/>
                    <a:pt x="36" y="19"/>
                    <a:pt x="37" y="19"/>
                  </a:cubicBezTo>
                  <a:cubicBezTo>
                    <a:pt x="40" y="17"/>
                    <a:pt x="41" y="15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3" y="9"/>
                    <a:pt x="31" y="9"/>
                    <a:pt x="29" y="9"/>
                  </a:cubicBezTo>
                  <a:cubicBezTo>
                    <a:pt x="27" y="9"/>
                    <a:pt x="27" y="7"/>
                    <a:pt x="29" y="7"/>
                  </a:cubicBezTo>
                  <a:cubicBezTo>
                    <a:pt x="33" y="7"/>
                    <a:pt x="35" y="3"/>
                    <a:pt x="33" y="0"/>
                  </a:cubicBezTo>
                  <a:cubicBezTo>
                    <a:pt x="22" y="1"/>
                    <a:pt x="11" y="3"/>
                    <a:pt x="1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10" y="12"/>
                    <a:pt x="10" y="14"/>
                    <a:pt x="9" y="15"/>
                  </a:cubicBezTo>
                  <a:cubicBezTo>
                    <a:pt x="14" y="13"/>
                    <a:pt x="20" y="16"/>
                    <a:pt x="19" y="21"/>
                  </a:cubicBezTo>
                  <a:cubicBezTo>
                    <a:pt x="21" y="20"/>
                    <a:pt x="23" y="20"/>
                    <a:pt x="25" y="22"/>
                  </a:cubicBezTo>
                  <a:cubicBezTo>
                    <a:pt x="28" y="24"/>
                    <a:pt x="27" y="26"/>
                    <a:pt x="26" y="28"/>
                  </a:cubicBezTo>
                  <a:cubicBezTo>
                    <a:pt x="30" y="27"/>
                    <a:pt x="32" y="30"/>
                    <a:pt x="33" y="34"/>
                  </a:cubicBezTo>
                  <a:cubicBezTo>
                    <a:pt x="37" y="31"/>
                    <a:pt x="41" y="29"/>
                    <a:pt x="45" y="27"/>
                  </a:cubicBezTo>
                  <a:cubicBezTo>
                    <a:pt x="46" y="23"/>
                    <a:pt x="44" y="20"/>
                    <a:pt x="37" y="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64" name="Freeform 924"/>
            <p:cNvSpPr/>
            <p:nvPr/>
          </p:nvSpPr>
          <p:spPr>
            <a:xfrm>
              <a:off x="4177764" y="652094"/>
              <a:ext cx="307975" cy="487363"/>
            </a:xfrm>
            <a:custGeom>
              <a:avLst/>
              <a:gdLst/>
              <a:ahLst/>
              <a:cxnLst>
                <a:cxn ang="0">
                  <a:pos x="282661" y="305131"/>
                </a:cxn>
                <a:cxn ang="0">
                  <a:pos x="172972" y="254276"/>
                </a:cxn>
                <a:cxn ang="0">
                  <a:pos x="139221" y="4237"/>
                </a:cxn>
                <a:cxn ang="0">
                  <a:pos x="118127" y="4237"/>
                </a:cxn>
                <a:cxn ang="0">
                  <a:pos x="118127" y="33903"/>
                </a:cxn>
                <a:cxn ang="0">
                  <a:pos x="118127" y="33903"/>
                </a:cxn>
                <a:cxn ang="0">
                  <a:pos x="109689" y="63569"/>
                </a:cxn>
                <a:cxn ang="0">
                  <a:pos x="25313" y="207659"/>
                </a:cxn>
                <a:cxn ang="0">
                  <a:pos x="21094" y="241562"/>
                </a:cxn>
                <a:cxn ang="0">
                  <a:pos x="8437" y="241562"/>
                </a:cxn>
                <a:cxn ang="0">
                  <a:pos x="4218" y="241562"/>
                </a:cxn>
                <a:cxn ang="0">
                  <a:pos x="0" y="271228"/>
                </a:cxn>
                <a:cxn ang="0">
                  <a:pos x="25313" y="317845"/>
                </a:cxn>
                <a:cxn ang="0">
                  <a:pos x="54844" y="343273"/>
                </a:cxn>
                <a:cxn ang="0">
                  <a:pos x="54844" y="351748"/>
                </a:cxn>
                <a:cxn ang="0">
                  <a:pos x="101252" y="334797"/>
                </a:cxn>
                <a:cxn ang="0">
                  <a:pos x="105470" y="343273"/>
                </a:cxn>
                <a:cxn ang="0">
                  <a:pos x="164534" y="381414"/>
                </a:cxn>
                <a:cxn ang="0">
                  <a:pos x="236254" y="411080"/>
                </a:cxn>
                <a:cxn ang="0">
                  <a:pos x="282661" y="487363"/>
                </a:cxn>
                <a:cxn ang="0">
                  <a:pos x="286880" y="478887"/>
                </a:cxn>
                <a:cxn ang="0">
                  <a:pos x="291099" y="474649"/>
                </a:cxn>
                <a:cxn ang="0">
                  <a:pos x="291099" y="470411"/>
                </a:cxn>
                <a:cxn ang="0">
                  <a:pos x="295318" y="457697"/>
                </a:cxn>
                <a:cxn ang="0">
                  <a:pos x="282661" y="305131"/>
                </a:cxn>
              </a:cxnLst>
              <a:pathLst>
                <a:path w="73" h="115">
                  <a:moveTo>
                    <a:pt x="67" y="72"/>
                  </a:moveTo>
                  <a:cubicBezTo>
                    <a:pt x="61" y="63"/>
                    <a:pt x="51" y="59"/>
                    <a:pt x="41" y="60"/>
                  </a:cubicBezTo>
                  <a:cubicBezTo>
                    <a:pt x="56" y="44"/>
                    <a:pt x="54" y="16"/>
                    <a:pt x="33" y="1"/>
                  </a:cubicBezTo>
                  <a:cubicBezTo>
                    <a:pt x="32" y="0"/>
                    <a:pt x="30" y="0"/>
                    <a:pt x="28" y="1"/>
                  </a:cubicBezTo>
                  <a:cubicBezTo>
                    <a:pt x="29" y="3"/>
                    <a:pt x="28" y="6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11"/>
                    <a:pt x="27" y="13"/>
                    <a:pt x="26" y="15"/>
                  </a:cubicBezTo>
                  <a:cubicBezTo>
                    <a:pt x="24" y="27"/>
                    <a:pt x="10" y="37"/>
                    <a:pt x="6" y="49"/>
                  </a:cubicBezTo>
                  <a:cubicBezTo>
                    <a:pt x="5" y="51"/>
                    <a:pt x="5" y="54"/>
                    <a:pt x="5" y="57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3" y="60"/>
                    <a:pt x="2" y="63"/>
                    <a:pt x="0" y="64"/>
                  </a:cubicBezTo>
                  <a:cubicBezTo>
                    <a:pt x="6" y="66"/>
                    <a:pt x="11" y="70"/>
                    <a:pt x="6" y="75"/>
                  </a:cubicBezTo>
                  <a:cubicBezTo>
                    <a:pt x="9" y="76"/>
                    <a:pt x="12" y="77"/>
                    <a:pt x="13" y="81"/>
                  </a:cubicBezTo>
                  <a:cubicBezTo>
                    <a:pt x="14" y="81"/>
                    <a:pt x="14" y="82"/>
                    <a:pt x="13" y="83"/>
                  </a:cubicBezTo>
                  <a:cubicBezTo>
                    <a:pt x="17" y="82"/>
                    <a:pt x="20" y="80"/>
                    <a:pt x="24" y="79"/>
                  </a:cubicBezTo>
                  <a:cubicBezTo>
                    <a:pt x="24" y="80"/>
                    <a:pt x="24" y="80"/>
                    <a:pt x="25" y="81"/>
                  </a:cubicBezTo>
                  <a:cubicBezTo>
                    <a:pt x="29" y="85"/>
                    <a:pt x="34" y="88"/>
                    <a:pt x="39" y="90"/>
                  </a:cubicBezTo>
                  <a:cubicBezTo>
                    <a:pt x="43" y="91"/>
                    <a:pt x="51" y="93"/>
                    <a:pt x="56" y="97"/>
                  </a:cubicBezTo>
                  <a:cubicBezTo>
                    <a:pt x="62" y="101"/>
                    <a:pt x="66" y="108"/>
                    <a:pt x="67" y="115"/>
                  </a:cubicBezTo>
                  <a:cubicBezTo>
                    <a:pt x="68" y="115"/>
                    <a:pt x="68" y="114"/>
                    <a:pt x="68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1"/>
                  </a:cubicBezTo>
                  <a:cubicBezTo>
                    <a:pt x="70" y="110"/>
                    <a:pt x="70" y="109"/>
                    <a:pt x="70" y="108"/>
                  </a:cubicBezTo>
                  <a:cubicBezTo>
                    <a:pt x="73" y="96"/>
                    <a:pt x="73" y="82"/>
                    <a:pt x="67" y="7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65" name="Freeform 925"/>
            <p:cNvSpPr/>
            <p:nvPr/>
          </p:nvSpPr>
          <p:spPr>
            <a:xfrm>
              <a:off x="3698339" y="1012457"/>
              <a:ext cx="368300" cy="187325"/>
            </a:xfrm>
            <a:custGeom>
              <a:avLst/>
              <a:gdLst/>
              <a:ahLst/>
              <a:cxnLst>
                <a:cxn ang="0">
                  <a:pos x="321733" y="114949"/>
                </a:cxn>
                <a:cxn ang="0">
                  <a:pos x="313266" y="110692"/>
                </a:cxn>
                <a:cxn ang="0">
                  <a:pos x="254000" y="93662"/>
                </a:cxn>
                <a:cxn ang="0">
                  <a:pos x="245533" y="85147"/>
                </a:cxn>
                <a:cxn ang="0">
                  <a:pos x="224366" y="46831"/>
                </a:cxn>
                <a:cxn ang="0">
                  <a:pos x="186266" y="63860"/>
                </a:cxn>
                <a:cxn ang="0">
                  <a:pos x="177800" y="59603"/>
                </a:cxn>
                <a:cxn ang="0">
                  <a:pos x="114300" y="38316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4300" y="0"/>
                </a:cxn>
                <a:cxn ang="0">
                  <a:pos x="97366" y="0"/>
                </a:cxn>
                <a:cxn ang="0">
                  <a:pos x="97366" y="0"/>
                </a:cxn>
                <a:cxn ang="0">
                  <a:pos x="0" y="59603"/>
                </a:cxn>
                <a:cxn ang="0">
                  <a:pos x="21166" y="97919"/>
                </a:cxn>
                <a:cxn ang="0">
                  <a:pos x="67733" y="85147"/>
                </a:cxn>
                <a:cxn ang="0">
                  <a:pos x="93133" y="123464"/>
                </a:cxn>
                <a:cxn ang="0">
                  <a:pos x="143933" y="102177"/>
                </a:cxn>
                <a:cxn ang="0">
                  <a:pos x="169333" y="144751"/>
                </a:cxn>
                <a:cxn ang="0">
                  <a:pos x="237066" y="161780"/>
                </a:cxn>
                <a:cxn ang="0">
                  <a:pos x="283633" y="149008"/>
                </a:cxn>
                <a:cxn ang="0">
                  <a:pos x="309033" y="187325"/>
                </a:cxn>
                <a:cxn ang="0">
                  <a:pos x="338666" y="187325"/>
                </a:cxn>
                <a:cxn ang="0">
                  <a:pos x="355600" y="149008"/>
                </a:cxn>
                <a:cxn ang="0">
                  <a:pos x="368300" y="131978"/>
                </a:cxn>
                <a:cxn ang="0">
                  <a:pos x="321733" y="114949"/>
                </a:cxn>
              </a:cxnLst>
              <a:pathLst>
                <a:path w="87" h="44">
                  <a:moveTo>
                    <a:pt x="76" y="27"/>
                  </a:moveTo>
                  <a:cubicBezTo>
                    <a:pt x="75" y="28"/>
                    <a:pt x="74" y="27"/>
                    <a:pt x="74" y="26"/>
                  </a:cubicBezTo>
                  <a:cubicBezTo>
                    <a:pt x="76" y="16"/>
                    <a:pt x="65" y="16"/>
                    <a:pt x="60" y="22"/>
                  </a:cubicBezTo>
                  <a:cubicBezTo>
                    <a:pt x="59" y="23"/>
                    <a:pt x="58" y="22"/>
                    <a:pt x="58" y="20"/>
                  </a:cubicBezTo>
                  <a:cubicBezTo>
                    <a:pt x="59" y="16"/>
                    <a:pt x="59" y="10"/>
                    <a:pt x="53" y="11"/>
                  </a:cubicBezTo>
                  <a:cubicBezTo>
                    <a:pt x="50" y="11"/>
                    <a:pt x="47" y="13"/>
                    <a:pt x="44" y="15"/>
                  </a:cubicBezTo>
                  <a:cubicBezTo>
                    <a:pt x="43" y="15"/>
                    <a:pt x="42" y="15"/>
                    <a:pt x="42" y="14"/>
                  </a:cubicBezTo>
                  <a:cubicBezTo>
                    <a:pt x="43" y="3"/>
                    <a:pt x="33" y="4"/>
                    <a:pt x="27" y="9"/>
                  </a:cubicBezTo>
                  <a:cubicBezTo>
                    <a:pt x="26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30" y="2"/>
                    <a:pt x="27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4"/>
                    <a:pt x="8" y="9"/>
                    <a:pt x="0" y="14"/>
                  </a:cubicBezTo>
                  <a:cubicBezTo>
                    <a:pt x="3" y="15"/>
                    <a:pt x="5" y="18"/>
                    <a:pt x="5" y="23"/>
                  </a:cubicBezTo>
                  <a:cubicBezTo>
                    <a:pt x="8" y="20"/>
                    <a:pt x="12" y="18"/>
                    <a:pt x="16" y="20"/>
                  </a:cubicBezTo>
                  <a:cubicBezTo>
                    <a:pt x="21" y="21"/>
                    <a:pt x="22" y="25"/>
                    <a:pt x="22" y="29"/>
                  </a:cubicBezTo>
                  <a:cubicBezTo>
                    <a:pt x="25" y="26"/>
                    <a:pt x="30" y="24"/>
                    <a:pt x="34" y="24"/>
                  </a:cubicBezTo>
                  <a:cubicBezTo>
                    <a:pt x="39" y="25"/>
                    <a:pt x="40" y="30"/>
                    <a:pt x="40" y="34"/>
                  </a:cubicBezTo>
                  <a:cubicBezTo>
                    <a:pt x="47" y="29"/>
                    <a:pt x="56" y="29"/>
                    <a:pt x="56" y="38"/>
                  </a:cubicBezTo>
                  <a:cubicBezTo>
                    <a:pt x="59" y="36"/>
                    <a:pt x="63" y="33"/>
                    <a:pt x="67" y="35"/>
                  </a:cubicBezTo>
                  <a:cubicBezTo>
                    <a:pt x="71" y="36"/>
                    <a:pt x="72" y="40"/>
                    <a:pt x="73" y="44"/>
                  </a:cubicBezTo>
                  <a:cubicBezTo>
                    <a:pt x="75" y="43"/>
                    <a:pt x="78" y="43"/>
                    <a:pt x="80" y="44"/>
                  </a:cubicBezTo>
                  <a:cubicBezTo>
                    <a:pt x="81" y="41"/>
                    <a:pt x="83" y="38"/>
                    <a:pt x="84" y="35"/>
                  </a:cubicBezTo>
                  <a:cubicBezTo>
                    <a:pt x="85" y="33"/>
                    <a:pt x="86" y="32"/>
                    <a:pt x="87" y="31"/>
                  </a:cubicBezTo>
                  <a:cubicBezTo>
                    <a:pt x="85" y="26"/>
                    <a:pt x="82" y="24"/>
                    <a:pt x="76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166" name="Freeform 935"/>
          <p:cNvSpPr/>
          <p:nvPr/>
        </p:nvSpPr>
        <p:spPr>
          <a:xfrm>
            <a:off x="2903538" y="215900"/>
            <a:ext cx="1008062" cy="504825"/>
          </a:xfrm>
          <a:custGeom>
            <a:avLst/>
            <a:gdLst/>
            <a:ahLst/>
            <a:cxnLst>
              <a:cxn ang="0">
                <a:pos x="775107" y="322409"/>
              </a:cxn>
              <a:cxn ang="0">
                <a:pos x="631098" y="207869"/>
              </a:cxn>
              <a:cxn ang="0">
                <a:pos x="571800" y="275744"/>
              </a:cxn>
              <a:cxn ang="0">
                <a:pos x="567564" y="292713"/>
              </a:cxn>
              <a:cxn ang="0">
                <a:pos x="635333" y="475129"/>
              </a:cxn>
              <a:cxn ang="0">
                <a:pos x="639569" y="479371"/>
              </a:cxn>
              <a:cxn ang="0">
                <a:pos x="703102" y="496340"/>
              </a:cxn>
              <a:cxn ang="0">
                <a:pos x="889467" y="453918"/>
              </a:cxn>
              <a:cxn ang="0">
                <a:pos x="995356" y="296955"/>
              </a:cxn>
              <a:cxn ang="0">
                <a:pos x="953000" y="123024"/>
              </a:cxn>
              <a:cxn ang="0">
                <a:pos x="919116" y="93328"/>
              </a:cxn>
              <a:cxn ang="0">
                <a:pos x="787813" y="12726"/>
              </a:cxn>
              <a:cxn ang="0">
                <a:pos x="592978" y="59391"/>
              </a:cxn>
              <a:cxn ang="0">
                <a:pos x="520973" y="148477"/>
              </a:cxn>
              <a:cxn ang="0">
                <a:pos x="326138" y="114540"/>
              </a:cxn>
              <a:cxn ang="0">
                <a:pos x="304960" y="135751"/>
              </a:cxn>
              <a:cxn ang="0">
                <a:pos x="296489" y="144235"/>
              </a:cxn>
              <a:cxn ang="0">
                <a:pos x="288018" y="148477"/>
              </a:cxn>
              <a:cxn ang="0">
                <a:pos x="237191" y="144235"/>
              </a:cxn>
              <a:cxn ang="0">
                <a:pos x="131302" y="169689"/>
              </a:cxn>
              <a:cxn ang="0">
                <a:pos x="4235" y="161204"/>
              </a:cxn>
              <a:cxn ang="0">
                <a:pos x="0" y="165446"/>
              </a:cxn>
              <a:cxn ang="0">
                <a:pos x="80475" y="250291"/>
              </a:cxn>
              <a:cxn ang="0">
                <a:pos x="152480" y="267260"/>
              </a:cxn>
              <a:cxn ang="0">
                <a:pos x="194835" y="271502"/>
              </a:cxn>
              <a:cxn ang="0">
                <a:pos x="211777" y="271502"/>
              </a:cxn>
              <a:cxn ang="0">
                <a:pos x="220249" y="292713"/>
              </a:cxn>
              <a:cxn ang="0">
                <a:pos x="410849" y="441191"/>
              </a:cxn>
              <a:cxn ang="0">
                <a:pos x="546387" y="411496"/>
              </a:cxn>
              <a:cxn ang="0">
                <a:pos x="550622" y="301198"/>
              </a:cxn>
              <a:cxn ang="0">
                <a:pos x="559093" y="275744"/>
              </a:cxn>
              <a:cxn ang="0">
                <a:pos x="588742" y="220595"/>
              </a:cxn>
              <a:cxn ang="0">
                <a:pos x="690396" y="169689"/>
              </a:cxn>
              <a:cxn ang="0">
                <a:pos x="800520" y="330893"/>
              </a:cxn>
              <a:cxn ang="0">
                <a:pos x="724280" y="373315"/>
              </a:cxn>
              <a:cxn ang="0">
                <a:pos x="673453" y="326651"/>
              </a:cxn>
              <a:cxn ang="0">
                <a:pos x="707338" y="288471"/>
              </a:cxn>
              <a:cxn ang="0">
                <a:pos x="711573" y="347862"/>
              </a:cxn>
              <a:cxn ang="0">
                <a:pos x="775107" y="322409"/>
              </a:cxn>
            </a:cxnLst>
            <a:pathLst>
              <a:path w="238" h="119">
                <a:moveTo>
                  <a:pt x="183" y="76"/>
                </a:moveTo>
                <a:cubicBezTo>
                  <a:pt x="195" y="54"/>
                  <a:pt x="167" y="38"/>
                  <a:pt x="149" y="49"/>
                </a:cubicBezTo>
                <a:cubicBezTo>
                  <a:pt x="143" y="53"/>
                  <a:pt x="138" y="58"/>
                  <a:pt x="135" y="65"/>
                </a:cubicBezTo>
                <a:cubicBezTo>
                  <a:pt x="134" y="66"/>
                  <a:pt x="134" y="67"/>
                  <a:pt x="134" y="69"/>
                </a:cubicBezTo>
                <a:cubicBezTo>
                  <a:pt x="130" y="85"/>
                  <a:pt x="134" y="104"/>
                  <a:pt x="150" y="112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6" y="115"/>
                  <a:pt x="161" y="116"/>
                  <a:pt x="166" y="117"/>
                </a:cubicBezTo>
                <a:cubicBezTo>
                  <a:pt x="181" y="119"/>
                  <a:pt x="197" y="115"/>
                  <a:pt x="210" y="107"/>
                </a:cubicBezTo>
                <a:cubicBezTo>
                  <a:pt x="223" y="98"/>
                  <a:pt x="232" y="85"/>
                  <a:pt x="235" y="70"/>
                </a:cubicBezTo>
                <a:cubicBezTo>
                  <a:pt x="238" y="56"/>
                  <a:pt x="235" y="40"/>
                  <a:pt x="225" y="29"/>
                </a:cubicBezTo>
                <a:cubicBezTo>
                  <a:pt x="223" y="26"/>
                  <a:pt x="220" y="24"/>
                  <a:pt x="217" y="22"/>
                </a:cubicBezTo>
                <a:cubicBezTo>
                  <a:pt x="209" y="13"/>
                  <a:pt x="198" y="6"/>
                  <a:pt x="186" y="3"/>
                </a:cubicBezTo>
                <a:cubicBezTo>
                  <a:pt x="170" y="0"/>
                  <a:pt x="153" y="4"/>
                  <a:pt x="140" y="14"/>
                </a:cubicBezTo>
                <a:cubicBezTo>
                  <a:pt x="132" y="20"/>
                  <a:pt x="127" y="27"/>
                  <a:pt x="123" y="35"/>
                </a:cubicBezTo>
                <a:cubicBezTo>
                  <a:pt x="113" y="20"/>
                  <a:pt x="92" y="16"/>
                  <a:pt x="77" y="27"/>
                </a:cubicBezTo>
                <a:cubicBezTo>
                  <a:pt x="75" y="29"/>
                  <a:pt x="74" y="30"/>
                  <a:pt x="72" y="32"/>
                </a:cubicBezTo>
                <a:cubicBezTo>
                  <a:pt x="72" y="33"/>
                  <a:pt x="71" y="34"/>
                  <a:pt x="70" y="34"/>
                </a:cubicBezTo>
                <a:cubicBezTo>
                  <a:pt x="69" y="35"/>
                  <a:pt x="69" y="35"/>
                  <a:pt x="68" y="35"/>
                </a:cubicBezTo>
                <a:cubicBezTo>
                  <a:pt x="64" y="34"/>
                  <a:pt x="60" y="34"/>
                  <a:pt x="56" y="34"/>
                </a:cubicBezTo>
                <a:cubicBezTo>
                  <a:pt x="47" y="35"/>
                  <a:pt x="39" y="38"/>
                  <a:pt x="31" y="40"/>
                </a:cubicBezTo>
                <a:cubicBezTo>
                  <a:pt x="21" y="42"/>
                  <a:pt x="10" y="44"/>
                  <a:pt x="1" y="38"/>
                </a:cubicBezTo>
                <a:cubicBezTo>
                  <a:pt x="1" y="38"/>
                  <a:pt x="0" y="38"/>
                  <a:pt x="0" y="39"/>
                </a:cubicBezTo>
                <a:cubicBezTo>
                  <a:pt x="3" y="49"/>
                  <a:pt x="10" y="56"/>
                  <a:pt x="19" y="59"/>
                </a:cubicBezTo>
                <a:cubicBezTo>
                  <a:pt x="25" y="62"/>
                  <a:pt x="31" y="63"/>
                  <a:pt x="36" y="63"/>
                </a:cubicBezTo>
                <a:cubicBezTo>
                  <a:pt x="40" y="64"/>
                  <a:pt x="43" y="64"/>
                  <a:pt x="46" y="64"/>
                </a:cubicBezTo>
                <a:cubicBezTo>
                  <a:pt x="47" y="64"/>
                  <a:pt x="49" y="63"/>
                  <a:pt x="50" y="64"/>
                </a:cubicBezTo>
                <a:cubicBezTo>
                  <a:pt x="51" y="65"/>
                  <a:pt x="51" y="68"/>
                  <a:pt x="52" y="69"/>
                </a:cubicBezTo>
                <a:cubicBezTo>
                  <a:pt x="59" y="88"/>
                  <a:pt x="77" y="102"/>
                  <a:pt x="97" y="104"/>
                </a:cubicBezTo>
                <a:cubicBezTo>
                  <a:pt x="108" y="105"/>
                  <a:pt x="120" y="102"/>
                  <a:pt x="129" y="97"/>
                </a:cubicBezTo>
                <a:cubicBezTo>
                  <a:pt x="127" y="88"/>
                  <a:pt x="127" y="79"/>
                  <a:pt x="130" y="71"/>
                </a:cubicBezTo>
                <a:cubicBezTo>
                  <a:pt x="130" y="69"/>
                  <a:pt x="131" y="67"/>
                  <a:pt x="132" y="65"/>
                </a:cubicBezTo>
                <a:cubicBezTo>
                  <a:pt x="134" y="60"/>
                  <a:pt x="136" y="56"/>
                  <a:pt x="139" y="52"/>
                </a:cubicBezTo>
                <a:cubicBezTo>
                  <a:pt x="144" y="44"/>
                  <a:pt x="153" y="39"/>
                  <a:pt x="163" y="40"/>
                </a:cubicBezTo>
                <a:cubicBezTo>
                  <a:pt x="180" y="41"/>
                  <a:pt x="198" y="60"/>
                  <a:pt x="189" y="78"/>
                </a:cubicBezTo>
                <a:cubicBezTo>
                  <a:pt x="186" y="84"/>
                  <a:pt x="178" y="90"/>
                  <a:pt x="171" y="88"/>
                </a:cubicBezTo>
                <a:cubicBezTo>
                  <a:pt x="165" y="87"/>
                  <a:pt x="159" y="83"/>
                  <a:pt x="159" y="77"/>
                </a:cubicBezTo>
                <a:cubicBezTo>
                  <a:pt x="160" y="71"/>
                  <a:pt x="162" y="68"/>
                  <a:pt x="167" y="68"/>
                </a:cubicBezTo>
                <a:cubicBezTo>
                  <a:pt x="157" y="69"/>
                  <a:pt x="161" y="80"/>
                  <a:pt x="168" y="82"/>
                </a:cubicBezTo>
                <a:cubicBezTo>
                  <a:pt x="174" y="84"/>
                  <a:pt x="180" y="82"/>
                  <a:pt x="183" y="7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67" name="Freeform 936"/>
          <p:cNvSpPr/>
          <p:nvPr/>
        </p:nvSpPr>
        <p:spPr>
          <a:xfrm>
            <a:off x="1120775" y="1585913"/>
            <a:ext cx="766763" cy="385762"/>
          </a:xfrm>
          <a:custGeom>
            <a:avLst/>
            <a:gdLst/>
            <a:ahLst/>
            <a:cxnLst>
              <a:cxn ang="0">
                <a:pos x="593076" y="250110"/>
              </a:cxn>
              <a:cxn ang="0">
                <a:pos x="478697" y="161087"/>
              </a:cxn>
              <a:cxn ang="0">
                <a:pos x="436334" y="211957"/>
              </a:cxn>
              <a:cxn ang="0">
                <a:pos x="432098" y="224675"/>
              </a:cxn>
              <a:cxn ang="0">
                <a:pos x="482933" y="364567"/>
              </a:cxn>
              <a:cxn ang="0">
                <a:pos x="487169" y="368806"/>
              </a:cxn>
              <a:cxn ang="0">
                <a:pos x="538004" y="381523"/>
              </a:cxn>
              <a:cxn ang="0">
                <a:pos x="677801" y="347610"/>
              </a:cxn>
              <a:cxn ang="0">
                <a:pos x="758290" y="228914"/>
              </a:cxn>
              <a:cxn ang="0">
                <a:pos x="728636" y="97500"/>
              </a:cxn>
              <a:cxn ang="0">
                <a:pos x="703219" y="72065"/>
              </a:cxn>
              <a:cxn ang="0">
                <a:pos x="601548" y="12717"/>
              </a:cxn>
              <a:cxn ang="0">
                <a:pos x="449043" y="46630"/>
              </a:cxn>
              <a:cxn ang="0">
                <a:pos x="393972" y="114457"/>
              </a:cxn>
              <a:cxn ang="0">
                <a:pos x="249939" y="89022"/>
              </a:cxn>
              <a:cxn ang="0">
                <a:pos x="232994" y="105978"/>
              </a:cxn>
              <a:cxn ang="0">
                <a:pos x="228758" y="114457"/>
              </a:cxn>
              <a:cxn ang="0">
                <a:pos x="220285" y="114457"/>
              </a:cxn>
              <a:cxn ang="0">
                <a:pos x="177922" y="114457"/>
              </a:cxn>
              <a:cxn ang="0">
                <a:pos x="97433" y="131413"/>
              </a:cxn>
              <a:cxn ang="0">
                <a:pos x="4236" y="127174"/>
              </a:cxn>
              <a:cxn ang="0">
                <a:pos x="0" y="127174"/>
              </a:cxn>
              <a:cxn ang="0">
                <a:pos x="63543" y="195001"/>
              </a:cxn>
              <a:cxn ang="0">
                <a:pos x="118615" y="207718"/>
              </a:cxn>
              <a:cxn ang="0">
                <a:pos x="148269" y="207718"/>
              </a:cxn>
              <a:cxn ang="0">
                <a:pos x="160977" y="211957"/>
              </a:cxn>
              <a:cxn ang="0">
                <a:pos x="165214" y="224675"/>
              </a:cxn>
              <a:cxn ang="0">
                <a:pos x="313483" y="339132"/>
              </a:cxn>
              <a:cxn ang="0">
                <a:pos x="419389" y="313697"/>
              </a:cxn>
              <a:cxn ang="0">
                <a:pos x="419389" y="233153"/>
              </a:cxn>
              <a:cxn ang="0">
                <a:pos x="427862" y="211957"/>
              </a:cxn>
              <a:cxn ang="0">
                <a:pos x="449043" y="173805"/>
              </a:cxn>
              <a:cxn ang="0">
                <a:pos x="525296" y="131413"/>
              </a:cxn>
              <a:cxn ang="0">
                <a:pos x="610021" y="254349"/>
              </a:cxn>
              <a:cxn ang="0">
                <a:pos x="550713" y="288262"/>
              </a:cxn>
              <a:cxn ang="0">
                <a:pos x="516823" y="250110"/>
              </a:cxn>
              <a:cxn ang="0">
                <a:pos x="542241" y="220436"/>
              </a:cxn>
              <a:cxn ang="0">
                <a:pos x="542241" y="267066"/>
              </a:cxn>
              <a:cxn ang="0">
                <a:pos x="593076" y="250110"/>
              </a:cxn>
            </a:cxnLst>
            <a:pathLst>
              <a:path w="181" h="91">
                <a:moveTo>
                  <a:pt x="140" y="59"/>
                </a:moveTo>
                <a:cubicBezTo>
                  <a:pt x="149" y="42"/>
                  <a:pt x="127" y="30"/>
                  <a:pt x="113" y="38"/>
                </a:cubicBezTo>
                <a:cubicBezTo>
                  <a:pt x="109" y="41"/>
                  <a:pt x="105" y="45"/>
                  <a:pt x="103" y="50"/>
                </a:cubicBezTo>
                <a:cubicBezTo>
                  <a:pt x="102" y="51"/>
                  <a:pt x="102" y="52"/>
                  <a:pt x="102" y="53"/>
                </a:cubicBezTo>
                <a:cubicBezTo>
                  <a:pt x="99" y="65"/>
                  <a:pt x="102" y="80"/>
                  <a:pt x="114" y="86"/>
                </a:cubicBezTo>
                <a:cubicBezTo>
                  <a:pt x="114" y="87"/>
                  <a:pt x="115" y="87"/>
                  <a:pt x="115" y="87"/>
                </a:cubicBezTo>
                <a:cubicBezTo>
                  <a:pt x="119" y="88"/>
                  <a:pt x="123" y="89"/>
                  <a:pt x="127" y="90"/>
                </a:cubicBezTo>
                <a:cubicBezTo>
                  <a:pt x="138" y="91"/>
                  <a:pt x="150" y="88"/>
                  <a:pt x="160" y="82"/>
                </a:cubicBezTo>
                <a:cubicBezTo>
                  <a:pt x="170" y="76"/>
                  <a:pt x="177" y="66"/>
                  <a:pt x="179" y="54"/>
                </a:cubicBezTo>
                <a:cubicBezTo>
                  <a:pt x="181" y="43"/>
                  <a:pt x="179" y="31"/>
                  <a:pt x="172" y="23"/>
                </a:cubicBezTo>
                <a:cubicBezTo>
                  <a:pt x="170" y="21"/>
                  <a:pt x="168" y="19"/>
                  <a:pt x="166" y="17"/>
                </a:cubicBezTo>
                <a:cubicBezTo>
                  <a:pt x="159" y="10"/>
                  <a:pt x="151" y="5"/>
                  <a:pt x="142" y="3"/>
                </a:cubicBezTo>
                <a:cubicBezTo>
                  <a:pt x="129" y="0"/>
                  <a:pt x="116" y="4"/>
                  <a:pt x="106" y="11"/>
                </a:cubicBezTo>
                <a:cubicBezTo>
                  <a:pt x="101" y="16"/>
                  <a:pt x="96" y="21"/>
                  <a:pt x="93" y="27"/>
                </a:cubicBezTo>
                <a:cubicBezTo>
                  <a:pt x="86" y="16"/>
                  <a:pt x="70" y="13"/>
                  <a:pt x="59" y="21"/>
                </a:cubicBezTo>
                <a:cubicBezTo>
                  <a:pt x="57" y="23"/>
                  <a:pt x="56" y="24"/>
                  <a:pt x="55" y="25"/>
                </a:cubicBezTo>
                <a:cubicBezTo>
                  <a:pt x="55" y="26"/>
                  <a:pt x="54" y="26"/>
                  <a:pt x="54" y="27"/>
                </a:cubicBezTo>
                <a:cubicBezTo>
                  <a:pt x="53" y="28"/>
                  <a:pt x="53" y="27"/>
                  <a:pt x="52" y="27"/>
                </a:cubicBezTo>
                <a:cubicBezTo>
                  <a:pt x="49" y="27"/>
                  <a:pt x="46" y="27"/>
                  <a:pt x="42" y="27"/>
                </a:cubicBezTo>
                <a:cubicBezTo>
                  <a:pt x="36" y="27"/>
                  <a:pt x="30" y="30"/>
                  <a:pt x="23" y="31"/>
                </a:cubicBezTo>
                <a:cubicBezTo>
                  <a:pt x="16" y="33"/>
                  <a:pt x="8" y="34"/>
                  <a:pt x="1" y="30"/>
                </a:cubicBezTo>
                <a:cubicBezTo>
                  <a:pt x="0" y="29"/>
                  <a:pt x="0" y="30"/>
                  <a:pt x="0" y="30"/>
                </a:cubicBezTo>
                <a:cubicBezTo>
                  <a:pt x="2" y="38"/>
                  <a:pt x="8" y="43"/>
                  <a:pt x="15" y="46"/>
                </a:cubicBezTo>
                <a:cubicBezTo>
                  <a:pt x="19" y="48"/>
                  <a:pt x="23" y="48"/>
                  <a:pt x="28" y="49"/>
                </a:cubicBezTo>
                <a:cubicBezTo>
                  <a:pt x="30" y="49"/>
                  <a:pt x="33" y="49"/>
                  <a:pt x="35" y="49"/>
                </a:cubicBezTo>
                <a:cubicBezTo>
                  <a:pt x="36" y="49"/>
                  <a:pt x="38" y="49"/>
                  <a:pt x="38" y="50"/>
                </a:cubicBezTo>
                <a:cubicBezTo>
                  <a:pt x="39" y="50"/>
                  <a:pt x="39" y="52"/>
                  <a:pt x="39" y="53"/>
                </a:cubicBezTo>
                <a:cubicBezTo>
                  <a:pt x="45" y="68"/>
                  <a:pt x="58" y="78"/>
                  <a:pt x="74" y="80"/>
                </a:cubicBezTo>
                <a:cubicBezTo>
                  <a:pt x="83" y="80"/>
                  <a:pt x="91" y="79"/>
                  <a:pt x="99" y="74"/>
                </a:cubicBezTo>
                <a:cubicBezTo>
                  <a:pt x="97" y="68"/>
                  <a:pt x="97" y="61"/>
                  <a:pt x="99" y="55"/>
                </a:cubicBezTo>
                <a:cubicBezTo>
                  <a:pt x="99" y="53"/>
                  <a:pt x="100" y="51"/>
                  <a:pt x="101" y="50"/>
                </a:cubicBezTo>
                <a:cubicBezTo>
                  <a:pt x="102" y="47"/>
                  <a:pt x="104" y="43"/>
                  <a:pt x="106" y="41"/>
                </a:cubicBezTo>
                <a:cubicBezTo>
                  <a:pt x="110" y="35"/>
                  <a:pt x="117" y="31"/>
                  <a:pt x="124" y="31"/>
                </a:cubicBezTo>
                <a:cubicBezTo>
                  <a:pt x="137" y="32"/>
                  <a:pt x="151" y="47"/>
                  <a:pt x="144" y="60"/>
                </a:cubicBezTo>
                <a:cubicBezTo>
                  <a:pt x="142" y="65"/>
                  <a:pt x="136" y="69"/>
                  <a:pt x="130" y="68"/>
                </a:cubicBezTo>
                <a:cubicBezTo>
                  <a:pt x="126" y="67"/>
                  <a:pt x="121" y="64"/>
                  <a:pt x="122" y="59"/>
                </a:cubicBezTo>
                <a:cubicBezTo>
                  <a:pt x="122" y="55"/>
                  <a:pt x="123" y="53"/>
                  <a:pt x="128" y="52"/>
                </a:cubicBezTo>
                <a:cubicBezTo>
                  <a:pt x="120" y="53"/>
                  <a:pt x="123" y="61"/>
                  <a:pt x="128" y="63"/>
                </a:cubicBezTo>
                <a:cubicBezTo>
                  <a:pt x="133" y="65"/>
                  <a:pt x="137" y="63"/>
                  <a:pt x="140" y="5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68" name="Freeform 721"/>
          <p:cNvSpPr/>
          <p:nvPr/>
        </p:nvSpPr>
        <p:spPr>
          <a:xfrm>
            <a:off x="10860088" y="5626100"/>
            <a:ext cx="1058862" cy="577850"/>
          </a:xfrm>
          <a:custGeom>
            <a:avLst/>
            <a:gdLst/>
            <a:ahLst/>
            <a:cxnLst>
              <a:cxn ang="0">
                <a:pos x="889444" y="33991"/>
              </a:cxn>
              <a:cxn ang="0">
                <a:pos x="639553" y="152960"/>
              </a:cxn>
              <a:cxn ang="0">
                <a:pos x="448957" y="225191"/>
              </a:cxn>
              <a:cxn ang="0">
                <a:pos x="292246" y="271929"/>
              </a:cxn>
              <a:cxn ang="0">
                <a:pos x="177888" y="271929"/>
              </a:cxn>
              <a:cxn ang="0">
                <a:pos x="33883" y="331414"/>
              </a:cxn>
              <a:cxn ang="0">
                <a:pos x="4235" y="344161"/>
              </a:cxn>
              <a:cxn ang="0">
                <a:pos x="12706" y="373903"/>
              </a:cxn>
              <a:cxn ang="0">
                <a:pos x="105886" y="420641"/>
              </a:cxn>
              <a:cxn ang="0">
                <a:pos x="224478" y="433388"/>
              </a:cxn>
              <a:cxn ang="0">
                <a:pos x="334600" y="407894"/>
              </a:cxn>
              <a:cxn ang="0">
                <a:pos x="343071" y="407894"/>
              </a:cxn>
              <a:cxn ang="0">
                <a:pos x="351542" y="416392"/>
              </a:cxn>
              <a:cxn ang="0">
                <a:pos x="368484" y="433388"/>
              </a:cxn>
              <a:cxn ang="0">
                <a:pos x="406603" y="454632"/>
              </a:cxn>
              <a:cxn ang="0">
                <a:pos x="588727" y="429139"/>
              </a:cxn>
              <a:cxn ang="0">
                <a:pos x="609905" y="450383"/>
              </a:cxn>
              <a:cxn ang="0">
                <a:pos x="597198" y="395148"/>
              </a:cxn>
              <a:cxn ang="0">
                <a:pos x="673436" y="246436"/>
              </a:cxn>
              <a:cxn ang="0">
                <a:pos x="813206" y="263432"/>
              </a:cxn>
              <a:cxn ang="0">
                <a:pos x="834384" y="280427"/>
              </a:cxn>
              <a:cxn ang="0">
                <a:pos x="864032" y="344161"/>
              </a:cxn>
              <a:cxn ang="0">
                <a:pos x="825913" y="390899"/>
              </a:cxn>
              <a:cxn ang="0">
                <a:pos x="749675" y="378152"/>
              </a:cxn>
              <a:cxn ang="0">
                <a:pos x="741204" y="335663"/>
              </a:cxn>
              <a:cxn ang="0">
                <a:pos x="749675" y="335663"/>
              </a:cxn>
              <a:cxn ang="0">
                <a:pos x="817442" y="331414"/>
              </a:cxn>
              <a:cxn ang="0">
                <a:pos x="703085" y="267680"/>
              </a:cxn>
              <a:cxn ang="0">
                <a:pos x="648024" y="416392"/>
              </a:cxn>
              <a:cxn ang="0">
                <a:pos x="999566" y="441886"/>
              </a:cxn>
              <a:cxn ang="0">
                <a:pos x="1046156" y="327165"/>
              </a:cxn>
              <a:cxn ang="0">
                <a:pos x="889444" y="33991"/>
              </a:cxn>
            </a:cxnLst>
            <a:pathLst>
              <a:path w="250" h="136">
                <a:moveTo>
                  <a:pt x="210" y="8"/>
                </a:moveTo>
                <a:cubicBezTo>
                  <a:pt x="188" y="0"/>
                  <a:pt x="152" y="10"/>
                  <a:pt x="151" y="36"/>
                </a:cubicBezTo>
                <a:cubicBezTo>
                  <a:pt x="152" y="15"/>
                  <a:pt x="101" y="28"/>
                  <a:pt x="106" y="53"/>
                </a:cubicBezTo>
                <a:cubicBezTo>
                  <a:pt x="102" y="36"/>
                  <a:pt x="73" y="57"/>
                  <a:pt x="69" y="64"/>
                </a:cubicBezTo>
                <a:cubicBezTo>
                  <a:pt x="63" y="47"/>
                  <a:pt x="50" y="58"/>
                  <a:pt x="42" y="64"/>
                </a:cubicBezTo>
                <a:cubicBezTo>
                  <a:pt x="29" y="72"/>
                  <a:pt x="26" y="79"/>
                  <a:pt x="8" y="78"/>
                </a:cubicBezTo>
                <a:cubicBezTo>
                  <a:pt x="5" y="78"/>
                  <a:pt x="2" y="77"/>
                  <a:pt x="1" y="81"/>
                </a:cubicBezTo>
                <a:cubicBezTo>
                  <a:pt x="0" y="83"/>
                  <a:pt x="2" y="86"/>
                  <a:pt x="3" y="88"/>
                </a:cubicBezTo>
                <a:cubicBezTo>
                  <a:pt x="8" y="95"/>
                  <a:pt x="18" y="97"/>
                  <a:pt x="25" y="99"/>
                </a:cubicBezTo>
                <a:cubicBezTo>
                  <a:pt x="34" y="101"/>
                  <a:pt x="43" y="102"/>
                  <a:pt x="53" y="102"/>
                </a:cubicBezTo>
                <a:cubicBezTo>
                  <a:pt x="62" y="101"/>
                  <a:pt x="70" y="99"/>
                  <a:pt x="79" y="96"/>
                </a:cubicBezTo>
                <a:cubicBezTo>
                  <a:pt x="80" y="96"/>
                  <a:pt x="80" y="96"/>
                  <a:pt x="81" y="96"/>
                </a:cubicBezTo>
                <a:cubicBezTo>
                  <a:pt x="82" y="97"/>
                  <a:pt x="83" y="98"/>
                  <a:pt x="83" y="98"/>
                </a:cubicBezTo>
                <a:cubicBezTo>
                  <a:pt x="84" y="99"/>
                  <a:pt x="85" y="101"/>
                  <a:pt x="87" y="102"/>
                </a:cubicBezTo>
                <a:cubicBezTo>
                  <a:pt x="90" y="104"/>
                  <a:pt x="93" y="105"/>
                  <a:pt x="96" y="107"/>
                </a:cubicBezTo>
                <a:cubicBezTo>
                  <a:pt x="111" y="113"/>
                  <a:pt x="126" y="109"/>
                  <a:pt x="139" y="101"/>
                </a:cubicBezTo>
                <a:cubicBezTo>
                  <a:pt x="141" y="103"/>
                  <a:pt x="143" y="104"/>
                  <a:pt x="144" y="106"/>
                </a:cubicBezTo>
                <a:cubicBezTo>
                  <a:pt x="143" y="102"/>
                  <a:pt x="142" y="97"/>
                  <a:pt x="141" y="93"/>
                </a:cubicBezTo>
                <a:cubicBezTo>
                  <a:pt x="140" y="79"/>
                  <a:pt x="147" y="65"/>
                  <a:pt x="159" y="58"/>
                </a:cubicBezTo>
                <a:cubicBezTo>
                  <a:pt x="170" y="52"/>
                  <a:pt x="184" y="53"/>
                  <a:pt x="192" y="62"/>
                </a:cubicBezTo>
                <a:cubicBezTo>
                  <a:pt x="194" y="63"/>
                  <a:pt x="196" y="64"/>
                  <a:pt x="197" y="66"/>
                </a:cubicBezTo>
                <a:cubicBezTo>
                  <a:pt x="201" y="70"/>
                  <a:pt x="205" y="75"/>
                  <a:pt x="204" y="81"/>
                </a:cubicBezTo>
                <a:cubicBezTo>
                  <a:pt x="203" y="86"/>
                  <a:pt x="199" y="90"/>
                  <a:pt x="195" y="92"/>
                </a:cubicBezTo>
                <a:cubicBezTo>
                  <a:pt x="188" y="95"/>
                  <a:pt x="179" y="95"/>
                  <a:pt x="177" y="89"/>
                </a:cubicBezTo>
                <a:cubicBezTo>
                  <a:pt x="175" y="86"/>
                  <a:pt x="175" y="82"/>
                  <a:pt x="175" y="79"/>
                </a:cubicBezTo>
                <a:cubicBezTo>
                  <a:pt x="176" y="78"/>
                  <a:pt x="177" y="78"/>
                  <a:pt x="177" y="79"/>
                </a:cubicBezTo>
                <a:cubicBezTo>
                  <a:pt x="178" y="93"/>
                  <a:pt x="190" y="90"/>
                  <a:pt x="193" y="78"/>
                </a:cubicBezTo>
                <a:cubicBezTo>
                  <a:pt x="197" y="62"/>
                  <a:pt x="178" y="57"/>
                  <a:pt x="166" y="63"/>
                </a:cubicBezTo>
                <a:cubicBezTo>
                  <a:pt x="154" y="69"/>
                  <a:pt x="150" y="85"/>
                  <a:pt x="153" y="98"/>
                </a:cubicBezTo>
                <a:cubicBezTo>
                  <a:pt x="160" y="136"/>
                  <a:pt x="217" y="127"/>
                  <a:pt x="236" y="104"/>
                </a:cubicBezTo>
                <a:cubicBezTo>
                  <a:pt x="242" y="96"/>
                  <a:pt x="245" y="87"/>
                  <a:pt x="247" y="77"/>
                </a:cubicBezTo>
                <a:cubicBezTo>
                  <a:pt x="250" y="52"/>
                  <a:pt x="235" y="17"/>
                  <a:pt x="210" y="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69" name="任意多边形 177"/>
          <p:cNvSpPr/>
          <p:nvPr/>
        </p:nvSpPr>
        <p:spPr>
          <a:xfrm>
            <a:off x="8713788" y="6810375"/>
            <a:ext cx="1038225" cy="47625"/>
          </a:xfrm>
          <a:custGeom>
            <a:avLst/>
            <a:gdLst/>
            <a:ahLst/>
            <a:cxnLst>
              <a:cxn ang="0">
                <a:pos x="42355" y="0"/>
              </a:cxn>
              <a:cxn ang="0">
                <a:pos x="995337" y="0"/>
              </a:cxn>
              <a:cxn ang="0">
                <a:pos x="1037692" y="47629"/>
              </a:cxn>
              <a:cxn ang="0">
                <a:pos x="1037506" y="48216"/>
              </a:cxn>
              <a:cxn ang="0">
                <a:pos x="186" y="48216"/>
              </a:cxn>
              <a:cxn ang="0">
                <a:pos x="0" y="47629"/>
              </a:cxn>
              <a:cxn ang="0">
                <a:pos x="42355" y="0"/>
              </a:cxn>
            </a:cxnLst>
            <a:pathLst>
              <a:path w="1037692" h="42855">
                <a:moveTo>
                  <a:pt x="42355" y="0"/>
                </a:moveTo>
                <a:cubicBezTo>
                  <a:pt x="42355" y="0"/>
                  <a:pt x="42355" y="0"/>
                  <a:pt x="995337" y="0"/>
                </a:cubicBezTo>
                <a:cubicBezTo>
                  <a:pt x="1020750" y="0"/>
                  <a:pt x="1037692" y="16934"/>
                  <a:pt x="1037692" y="42334"/>
                </a:cubicBezTo>
                <a:lnTo>
                  <a:pt x="1037506" y="42855"/>
                </a:lnTo>
                <a:lnTo>
                  <a:pt x="186" y="42855"/>
                </a:lnTo>
                <a:lnTo>
                  <a:pt x="0" y="42334"/>
                </a:lnTo>
                <a:cubicBezTo>
                  <a:pt x="0" y="16934"/>
                  <a:pt x="21177" y="0"/>
                  <a:pt x="4235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70" name="Freeform 903"/>
          <p:cNvSpPr/>
          <p:nvPr/>
        </p:nvSpPr>
        <p:spPr>
          <a:xfrm>
            <a:off x="-4762" y="6343650"/>
            <a:ext cx="1046162" cy="241300"/>
          </a:xfrm>
          <a:custGeom>
            <a:avLst/>
            <a:gdLst/>
            <a:ahLst/>
            <a:cxnLst>
              <a:cxn ang="0">
                <a:pos x="868272" y="122766"/>
              </a:cxn>
              <a:cxn ang="0">
                <a:pos x="910627" y="80433"/>
              </a:cxn>
              <a:cxn ang="0">
                <a:pos x="1012279" y="80433"/>
              </a:cxn>
              <a:cxn ang="0">
                <a:pos x="1037692" y="42333"/>
              </a:cxn>
              <a:cxn ang="0">
                <a:pos x="995337" y="0"/>
              </a:cxn>
              <a:cxn ang="0">
                <a:pos x="42354" y="0"/>
              </a:cxn>
              <a:cxn ang="0">
                <a:pos x="0" y="42333"/>
              </a:cxn>
              <a:cxn ang="0">
                <a:pos x="29648" y="80433"/>
              </a:cxn>
              <a:cxn ang="0">
                <a:pos x="423547" y="80433"/>
              </a:cxn>
              <a:cxn ang="0">
                <a:pos x="465902" y="122766"/>
              </a:cxn>
              <a:cxn ang="0">
                <a:pos x="423547" y="165100"/>
              </a:cxn>
              <a:cxn ang="0">
                <a:pos x="376957" y="165100"/>
              </a:cxn>
              <a:cxn ang="0">
                <a:pos x="360015" y="198966"/>
              </a:cxn>
              <a:cxn ang="0">
                <a:pos x="402370" y="241300"/>
              </a:cxn>
              <a:cxn ang="0">
                <a:pos x="1003808" y="241300"/>
              </a:cxn>
              <a:cxn ang="0">
                <a:pos x="1046163" y="198966"/>
              </a:cxn>
              <a:cxn ang="0">
                <a:pos x="1033456" y="165100"/>
              </a:cxn>
              <a:cxn ang="0">
                <a:pos x="910627" y="165100"/>
              </a:cxn>
              <a:cxn ang="0">
                <a:pos x="868272" y="122766"/>
              </a:cxn>
            </a:cxnLst>
            <a:pathLst>
              <a:path w="247" h="57">
                <a:moveTo>
                  <a:pt x="205" y="29"/>
                </a:moveTo>
                <a:cubicBezTo>
                  <a:pt x="205" y="24"/>
                  <a:pt x="210" y="19"/>
                  <a:pt x="215" y="19"/>
                </a:cubicBezTo>
                <a:cubicBezTo>
                  <a:pt x="239" y="19"/>
                  <a:pt x="239" y="19"/>
                  <a:pt x="239" y="19"/>
                </a:cubicBezTo>
                <a:cubicBezTo>
                  <a:pt x="243" y="18"/>
                  <a:pt x="245" y="14"/>
                  <a:pt x="245" y="10"/>
                </a:cubicBezTo>
                <a:cubicBezTo>
                  <a:pt x="245" y="4"/>
                  <a:pt x="241" y="0"/>
                  <a:pt x="23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4"/>
                  <a:pt x="3" y="18"/>
                  <a:pt x="7" y="19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5" y="19"/>
                  <a:pt x="110" y="24"/>
                  <a:pt x="110" y="29"/>
                </a:cubicBezTo>
                <a:cubicBezTo>
                  <a:pt x="110" y="35"/>
                  <a:pt x="105" y="39"/>
                  <a:pt x="100" y="39"/>
                </a:cubicBezTo>
                <a:cubicBezTo>
                  <a:pt x="89" y="39"/>
                  <a:pt x="89" y="39"/>
                  <a:pt x="89" y="39"/>
                </a:cubicBezTo>
                <a:cubicBezTo>
                  <a:pt x="87" y="41"/>
                  <a:pt x="85" y="44"/>
                  <a:pt x="85" y="47"/>
                </a:cubicBezTo>
                <a:cubicBezTo>
                  <a:pt x="85" y="52"/>
                  <a:pt x="90" y="57"/>
                  <a:pt x="95" y="57"/>
                </a:cubicBezTo>
                <a:cubicBezTo>
                  <a:pt x="237" y="57"/>
                  <a:pt x="237" y="57"/>
                  <a:pt x="237" y="57"/>
                </a:cubicBezTo>
                <a:cubicBezTo>
                  <a:pt x="243" y="57"/>
                  <a:pt x="247" y="52"/>
                  <a:pt x="247" y="47"/>
                </a:cubicBezTo>
                <a:cubicBezTo>
                  <a:pt x="247" y="44"/>
                  <a:pt x="246" y="41"/>
                  <a:pt x="244" y="39"/>
                </a:cubicBezTo>
                <a:cubicBezTo>
                  <a:pt x="215" y="39"/>
                  <a:pt x="215" y="39"/>
                  <a:pt x="215" y="39"/>
                </a:cubicBezTo>
                <a:cubicBezTo>
                  <a:pt x="210" y="39"/>
                  <a:pt x="205" y="35"/>
                  <a:pt x="205" y="2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71" name="Freeform 914"/>
          <p:cNvSpPr/>
          <p:nvPr/>
        </p:nvSpPr>
        <p:spPr>
          <a:xfrm>
            <a:off x="4419600" y="6505575"/>
            <a:ext cx="652463" cy="206375"/>
          </a:xfrm>
          <a:custGeom>
            <a:avLst/>
            <a:gdLst/>
            <a:ahLst/>
            <a:cxnLst>
              <a:cxn ang="0">
                <a:pos x="635515" y="58964"/>
              </a:cxn>
              <a:cxn ang="0">
                <a:pos x="542306" y="75811"/>
              </a:cxn>
              <a:cxn ang="0">
                <a:pos x="461808" y="42117"/>
              </a:cxn>
              <a:cxn ang="0">
                <a:pos x="330468" y="0"/>
              </a:cxn>
              <a:cxn ang="0">
                <a:pos x="12710" y="80022"/>
              </a:cxn>
              <a:cxn ang="0">
                <a:pos x="4236" y="88446"/>
              </a:cxn>
              <a:cxn ang="0">
                <a:pos x="321994" y="33693"/>
              </a:cxn>
              <a:cxn ang="0">
                <a:pos x="533833" y="113716"/>
              </a:cxn>
              <a:cxn ang="0">
                <a:pos x="648226" y="71599"/>
              </a:cxn>
              <a:cxn ang="0">
                <a:pos x="635515" y="58964"/>
              </a:cxn>
            </a:cxnLst>
            <a:pathLst>
              <a:path w="154" h="49">
                <a:moveTo>
                  <a:pt x="150" y="14"/>
                </a:moveTo>
                <a:cubicBezTo>
                  <a:pt x="143" y="17"/>
                  <a:pt x="137" y="20"/>
                  <a:pt x="128" y="18"/>
                </a:cubicBezTo>
                <a:cubicBezTo>
                  <a:pt x="121" y="17"/>
                  <a:pt x="115" y="14"/>
                  <a:pt x="109" y="10"/>
                </a:cubicBezTo>
                <a:cubicBezTo>
                  <a:pt x="99" y="5"/>
                  <a:pt x="89" y="0"/>
                  <a:pt x="78" y="0"/>
                </a:cubicBezTo>
                <a:cubicBezTo>
                  <a:pt x="53" y="0"/>
                  <a:pt x="28" y="39"/>
                  <a:pt x="3" y="19"/>
                </a:cubicBezTo>
                <a:cubicBezTo>
                  <a:pt x="2" y="18"/>
                  <a:pt x="0" y="20"/>
                  <a:pt x="1" y="21"/>
                </a:cubicBezTo>
                <a:cubicBezTo>
                  <a:pt x="21" y="49"/>
                  <a:pt x="54" y="9"/>
                  <a:pt x="76" y="8"/>
                </a:cubicBezTo>
                <a:cubicBezTo>
                  <a:pt x="94" y="7"/>
                  <a:pt x="108" y="23"/>
                  <a:pt x="126" y="27"/>
                </a:cubicBezTo>
                <a:cubicBezTo>
                  <a:pt x="135" y="28"/>
                  <a:pt x="149" y="27"/>
                  <a:pt x="153" y="17"/>
                </a:cubicBezTo>
                <a:cubicBezTo>
                  <a:pt x="154" y="15"/>
                  <a:pt x="152" y="13"/>
                  <a:pt x="150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72" name="Freeform 915"/>
          <p:cNvSpPr/>
          <p:nvPr/>
        </p:nvSpPr>
        <p:spPr>
          <a:xfrm>
            <a:off x="4429125" y="6589713"/>
            <a:ext cx="579438" cy="174625"/>
          </a:xfrm>
          <a:custGeom>
            <a:avLst/>
            <a:gdLst/>
            <a:ahLst/>
            <a:cxnLst>
              <a:cxn ang="0">
                <a:pos x="566749" y="89442"/>
              </a:cxn>
              <a:cxn ang="0">
                <a:pos x="279145" y="21295"/>
              </a:cxn>
              <a:cxn ang="0">
                <a:pos x="12688" y="85182"/>
              </a:cxn>
              <a:cxn ang="0">
                <a:pos x="4229" y="93701"/>
              </a:cxn>
              <a:cxn ang="0">
                <a:pos x="215703" y="76664"/>
              </a:cxn>
              <a:cxn ang="0">
                <a:pos x="338357" y="42591"/>
              </a:cxn>
              <a:cxn ang="0">
                <a:pos x="439865" y="93701"/>
              </a:cxn>
              <a:cxn ang="0">
                <a:pos x="575208" y="102219"/>
              </a:cxn>
              <a:cxn ang="0">
                <a:pos x="566749" y="89442"/>
              </a:cxn>
            </a:cxnLst>
            <a:pathLst>
              <a:path w="137" h="41">
                <a:moveTo>
                  <a:pt x="134" y="21"/>
                </a:moveTo>
                <a:cubicBezTo>
                  <a:pt x="110" y="29"/>
                  <a:pt x="91" y="0"/>
                  <a:pt x="66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3" y="41"/>
                  <a:pt x="37" y="28"/>
                  <a:pt x="51" y="18"/>
                </a:cubicBezTo>
                <a:cubicBezTo>
                  <a:pt x="60" y="13"/>
                  <a:pt x="69" y="8"/>
                  <a:pt x="80" y="10"/>
                </a:cubicBezTo>
                <a:cubicBezTo>
                  <a:pt x="89" y="12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7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6173" name="组合 181"/>
          <p:cNvGrpSpPr/>
          <p:nvPr/>
        </p:nvGrpSpPr>
        <p:grpSpPr>
          <a:xfrm>
            <a:off x="7756525" y="5402263"/>
            <a:ext cx="1206500" cy="1450975"/>
            <a:chOff x="7756692" y="5401663"/>
            <a:chExt cx="1206500" cy="1450975"/>
          </a:xfrm>
        </p:grpSpPr>
        <p:sp>
          <p:nvSpPr>
            <p:cNvPr id="6174" name="Freeform 926"/>
            <p:cNvSpPr>
              <a:spLocks noEditPoints="1"/>
            </p:cNvSpPr>
            <p:nvPr/>
          </p:nvSpPr>
          <p:spPr>
            <a:xfrm>
              <a:off x="8320255" y="5401663"/>
              <a:ext cx="515938" cy="542925"/>
            </a:xfrm>
            <a:custGeom>
              <a:avLst/>
              <a:gdLst/>
              <a:ahLst/>
              <a:cxnLst>
                <a:cxn ang="0">
                  <a:pos x="76122" y="487784"/>
                </a:cxn>
                <a:cxn ang="0">
                  <a:pos x="342549" y="441126"/>
                </a:cxn>
                <a:cxn ang="0">
                  <a:pos x="351007" y="441126"/>
                </a:cxn>
                <a:cxn ang="0">
                  <a:pos x="422900" y="525958"/>
                </a:cxn>
                <a:cxn ang="0">
                  <a:pos x="515938" y="487784"/>
                </a:cxn>
                <a:cxn ang="0">
                  <a:pos x="448274" y="224804"/>
                </a:cxn>
                <a:cxn ang="0">
                  <a:pos x="308717" y="72107"/>
                </a:cxn>
                <a:cxn ang="0">
                  <a:pos x="283343" y="42416"/>
                </a:cxn>
                <a:cxn ang="0">
                  <a:pos x="156473" y="59382"/>
                </a:cxn>
                <a:cxn ang="0">
                  <a:pos x="122641" y="93315"/>
                </a:cxn>
                <a:cxn ang="0">
                  <a:pos x="118412" y="118764"/>
                </a:cxn>
                <a:cxn ang="0">
                  <a:pos x="101496" y="135731"/>
                </a:cxn>
                <a:cxn ang="0">
                  <a:pos x="253740" y="89073"/>
                </a:cxn>
                <a:cxn ang="0">
                  <a:pos x="253740" y="89073"/>
                </a:cxn>
                <a:cxn ang="0">
                  <a:pos x="80351" y="161180"/>
                </a:cxn>
                <a:cxn ang="0">
                  <a:pos x="4229" y="318120"/>
                </a:cxn>
                <a:cxn ang="0">
                  <a:pos x="0" y="339328"/>
                </a:cxn>
                <a:cxn ang="0">
                  <a:pos x="76122" y="487784"/>
                </a:cxn>
                <a:cxn ang="0">
                  <a:pos x="126870" y="216321"/>
                </a:cxn>
                <a:cxn ang="0">
                  <a:pos x="135328" y="216321"/>
                </a:cxn>
                <a:cxn ang="0">
                  <a:pos x="148015" y="224804"/>
                </a:cxn>
                <a:cxn ang="0">
                  <a:pos x="148015" y="229046"/>
                </a:cxn>
                <a:cxn ang="0">
                  <a:pos x="160702" y="284187"/>
                </a:cxn>
                <a:cxn ang="0">
                  <a:pos x="160702" y="284187"/>
                </a:cxn>
                <a:cxn ang="0">
                  <a:pos x="156473" y="301153"/>
                </a:cxn>
                <a:cxn ang="0">
                  <a:pos x="156473" y="301153"/>
                </a:cxn>
                <a:cxn ang="0">
                  <a:pos x="152244" y="305395"/>
                </a:cxn>
                <a:cxn ang="0">
                  <a:pos x="152244" y="305395"/>
                </a:cxn>
                <a:cxn ang="0">
                  <a:pos x="148015" y="309636"/>
                </a:cxn>
                <a:cxn ang="0">
                  <a:pos x="143786" y="318120"/>
                </a:cxn>
                <a:cxn ang="0">
                  <a:pos x="139557" y="318120"/>
                </a:cxn>
                <a:cxn ang="0">
                  <a:pos x="114183" y="267220"/>
                </a:cxn>
                <a:cxn ang="0">
                  <a:pos x="126870" y="216321"/>
                </a:cxn>
                <a:cxn ang="0">
                  <a:pos x="101496" y="262979"/>
                </a:cxn>
                <a:cxn ang="0">
                  <a:pos x="105725" y="262979"/>
                </a:cxn>
                <a:cxn ang="0">
                  <a:pos x="114183" y="322361"/>
                </a:cxn>
                <a:cxn ang="0">
                  <a:pos x="156473" y="335086"/>
                </a:cxn>
                <a:cxn ang="0">
                  <a:pos x="164931" y="229046"/>
                </a:cxn>
                <a:cxn ang="0">
                  <a:pos x="169160" y="229046"/>
                </a:cxn>
                <a:cxn ang="0">
                  <a:pos x="148015" y="352052"/>
                </a:cxn>
                <a:cxn ang="0">
                  <a:pos x="101496" y="262979"/>
                </a:cxn>
              </a:cxnLst>
              <a:pathLst>
                <a:path w="122" h="128">
                  <a:moveTo>
                    <a:pt x="18" y="115"/>
                  </a:moveTo>
                  <a:cubicBezTo>
                    <a:pt x="37" y="128"/>
                    <a:pt x="66" y="118"/>
                    <a:pt x="81" y="104"/>
                  </a:cubicBezTo>
                  <a:cubicBezTo>
                    <a:pt x="82" y="104"/>
                    <a:pt x="82" y="104"/>
                    <a:pt x="83" y="104"/>
                  </a:cubicBezTo>
                  <a:cubicBezTo>
                    <a:pt x="86" y="113"/>
                    <a:pt x="91" y="122"/>
                    <a:pt x="100" y="124"/>
                  </a:cubicBezTo>
                  <a:cubicBezTo>
                    <a:pt x="109" y="126"/>
                    <a:pt x="116" y="121"/>
                    <a:pt x="122" y="115"/>
                  </a:cubicBezTo>
                  <a:cubicBezTo>
                    <a:pt x="119" y="94"/>
                    <a:pt x="113" y="72"/>
                    <a:pt x="106" y="53"/>
                  </a:cubicBezTo>
                  <a:cubicBezTo>
                    <a:pt x="99" y="37"/>
                    <a:pt x="89" y="23"/>
                    <a:pt x="73" y="17"/>
                  </a:cubicBezTo>
                  <a:cubicBezTo>
                    <a:pt x="74" y="13"/>
                    <a:pt x="71" y="11"/>
                    <a:pt x="67" y="10"/>
                  </a:cubicBezTo>
                  <a:cubicBezTo>
                    <a:pt x="63" y="0"/>
                    <a:pt x="42" y="4"/>
                    <a:pt x="37" y="14"/>
                  </a:cubicBezTo>
                  <a:cubicBezTo>
                    <a:pt x="33" y="16"/>
                    <a:pt x="30" y="18"/>
                    <a:pt x="29" y="22"/>
                  </a:cubicBezTo>
                  <a:cubicBezTo>
                    <a:pt x="28" y="24"/>
                    <a:pt x="28" y="26"/>
                    <a:pt x="28" y="28"/>
                  </a:cubicBezTo>
                  <a:cubicBezTo>
                    <a:pt x="27" y="29"/>
                    <a:pt x="26" y="30"/>
                    <a:pt x="24" y="32"/>
                  </a:cubicBezTo>
                  <a:cubicBezTo>
                    <a:pt x="35" y="24"/>
                    <a:pt x="47" y="20"/>
                    <a:pt x="60" y="21"/>
                  </a:cubicBezTo>
                  <a:cubicBezTo>
                    <a:pt x="60" y="21"/>
                    <a:pt x="60" y="22"/>
                    <a:pt x="60" y="21"/>
                  </a:cubicBezTo>
                  <a:cubicBezTo>
                    <a:pt x="44" y="21"/>
                    <a:pt x="30" y="28"/>
                    <a:pt x="19" y="38"/>
                  </a:cubicBezTo>
                  <a:cubicBezTo>
                    <a:pt x="10" y="49"/>
                    <a:pt x="5" y="63"/>
                    <a:pt x="1" y="75"/>
                  </a:cubicBezTo>
                  <a:cubicBezTo>
                    <a:pt x="1" y="77"/>
                    <a:pt x="0" y="79"/>
                    <a:pt x="0" y="80"/>
                  </a:cubicBezTo>
                  <a:cubicBezTo>
                    <a:pt x="2" y="94"/>
                    <a:pt x="7" y="107"/>
                    <a:pt x="18" y="115"/>
                  </a:cubicBezTo>
                  <a:close/>
                  <a:moveTo>
                    <a:pt x="30" y="51"/>
                  </a:moveTo>
                  <a:cubicBezTo>
                    <a:pt x="31" y="50"/>
                    <a:pt x="32" y="50"/>
                    <a:pt x="32" y="51"/>
                  </a:cubicBezTo>
                  <a:cubicBezTo>
                    <a:pt x="33" y="52"/>
                    <a:pt x="34" y="52"/>
                    <a:pt x="35" y="53"/>
                  </a:cubicBezTo>
                  <a:cubicBezTo>
                    <a:pt x="35" y="53"/>
                    <a:pt x="35" y="54"/>
                    <a:pt x="35" y="54"/>
                  </a:cubicBezTo>
                  <a:cubicBezTo>
                    <a:pt x="37" y="57"/>
                    <a:pt x="40" y="63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8"/>
                    <a:pt x="38" y="70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7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5" y="73"/>
                  </a:cubicBezTo>
                  <a:cubicBezTo>
                    <a:pt x="35" y="74"/>
                    <a:pt x="35" y="74"/>
                    <a:pt x="34" y="75"/>
                  </a:cubicBezTo>
                  <a:cubicBezTo>
                    <a:pt x="34" y="75"/>
                    <a:pt x="33" y="75"/>
                    <a:pt x="33" y="75"/>
                  </a:cubicBezTo>
                  <a:cubicBezTo>
                    <a:pt x="29" y="72"/>
                    <a:pt x="28" y="67"/>
                    <a:pt x="27" y="63"/>
                  </a:cubicBezTo>
                  <a:cubicBezTo>
                    <a:pt x="26" y="59"/>
                    <a:pt x="27" y="54"/>
                    <a:pt x="30" y="51"/>
                  </a:cubicBezTo>
                  <a:close/>
                  <a:moveTo>
                    <a:pt x="24" y="62"/>
                  </a:moveTo>
                  <a:cubicBezTo>
                    <a:pt x="24" y="61"/>
                    <a:pt x="25" y="61"/>
                    <a:pt x="25" y="62"/>
                  </a:cubicBezTo>
                  <a:cubicBezTo>
                    <a:pt x="24" y="67"/>
                    <a:pt x="25" y="71"/>
                    <a:pt x="27" y="76"/>
                  </a:cubicBezTo>
                  <a:cubicBezTo>
                    <a:pt x="29" y="81"/>
                    <a:pt x="33" y="83"/>
                    <a:pt x="37" y="79"/>
                  </a:cubicBezTo>
                  <a:cubicBezTo>
                    <a:pt x="43" y="72"/>
                    <a:pt x="41" y="63"/>
                    <a:pt x="39" y="54"/>
                  </a:cubicBezTo>
                  <a:cubicBezTo>
                    <a:pt x="39" y="54"/>
                    <a:pt x="40" y="53"/>
                    <a:pt x="40" y="54"/>
                  </a:cubicBezTo>
                  <a:cubicBezTo>
                    <a:pt x="45" y="62"/>
                    <a:pt x="46" y="78"/>
                    <a:pt x="35" y="83"/>
                  </a:cubicBezTo>
                  <a:cubicBezTo>
                    <a:pt x="24" y="88"/>
                    <a:pt x="22" y="68"/>
                    <a:pt x="24" y="6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5" name="Freeform 927"/>
            <p:cNvSpPr/>
            <p:nvPr/>
          </p:nvSpPr>
          <p:spPr>
            <a:xfrm>
              <a:off x="8109117" y="5757263"/>
              <a:ext cx="731838" cy="590550"/>
            </a:xfrm>
            <a:custGeom>
              <a:avLst/>
              <a:gdLst/>
              <a:ahLst/>
              <a:cxnLst>
                <a:cxn ang="0">
                  <a:pos x="63454" y="327139"/>
                </a:cxn>
                <a:cxn ang="0">
                  <a:pos x="54993" y="395116"/>
                </a:cxn>
                <a:cxn ang="0">
                  <a:pos x="143829" y="378121"/>
                </a:cxn>
                <a:cxn ang="0">
                  <a:pos x="131138" y="463093"/>
                </a:cxn>
                <a:cxn ang="0">
                  <a:pos x="173441" y="450347"/>
                </a:cxn>
                <a:cxn ang="0">
                  <a:pos x="249586" y="463093"/>
                </a:cxn>
                <a:cxn ang="0">
                  <a:pos x="342652" y="488584"/>
                </a:cxn>
                <a:cxn ang="0">
                  <a:pos x="439948" y="505578"/>
                </a:cxn>
                <a:cxn ang="0">
                  <a:pos x="507633" y="531070"/>
                </a:cxn>
                <a:cxn ang="0">
                  <a:pos x="533014" y="590550"/>
                </a:cxn>
                <a:cxn ang="0">
                  <a:pos x="634541" y="484335"/>
                </a:cxn>
                <a:cxn ang="0">
                  <a:pos x="643002" y="467341"/>
                </a:cxn>
                <a:cxn ang="0">
                  <a:pos x="541475" y="433353"/>
                </a:cxn>
                <a:cxn ang="0">
                  <a:pos x="482251" y="395116"/>
                </a:cxn>
                <a:cxn ang="0">
                  <a:pos x="406106" y="373873"/>
                </a:cxn>
                <a:cxn ang="0">
                  <a:pos x="317270" y="356879"/>
                </a:cxn>
                <a:cxn ang="0">
                  <a:pos x="241125" y="335636"/>
                </a:cxn>
                <a:cxn ang="0">
                  <a:pos x="169211" y="335636"/>
                </a:cxn>
                <a:cxn ang="0">
                  <a:pos x="207283" y="182688"/>
                </a:cxn>
                <a:cxn ang="0">
                  <a:pos x="241125" y="225173"/>
                </a:cxn>
                <a:cxn ang="0">
                  <a:pos x="266507" y="199682"/>
                </a:cxn>
                <a:cxn ang="0">
                  <a:pos x="346882" y="199682"/>
                </a:cxn>
                <a:cxn ang="0">
                  <a:pos x="384955" y="246416"/>
                </a:cxn>
                <a:cxn ang="0">
                  <a:pos x="444179" y="212428"/>
                </a:cxn>
                <a:cxn ang="0">
                  <a:pos x="507633" y="246416"/>
                </a:cxn>
                <a:cxn ang="0">
                  <a:pos x="545705" y="297399"/>
                </a:cxn>
                <a:cxn ang="0">
                  <a:pos x="604929" y="259162"/>
                </a:cxn>
                <a:cxn ang="0">
                  <a:pos x="659923" y="288902"/>
                </a:cxn>
                <a:cxn ang="0">
                  <a:pos x="693765" y="331387"/>
                </a:cxn>
                <a:cxn ang="0">
                  <a:pos x="731838" y="225173"/>
                </a:cxn>
                <a:cxn ang="0">
                  <a:pos x="634541" y="178439"/>
                </a:cxn>
                <a:cxn ang="0">
                  <a:pos x="287658" y="144451"/>
                </a:cxn>
                <a:cxn ang="0">
                  <a:pos x="164980" y="174191"/>
                </a:cxn>
                <a:cxn ang="0">
                  <a:pos x="12690" y="322890"/>
                </a:cxn>
              </a:cxnLst>
              <a:pathLst>
                <a:path w="173" h="139">
                  <a:moveTo>
                    <a:pt x="3" y="76"/>
                  </a:moveTo>
                  <a:cubicBezTo>
                    <a:pt x="7" y="77"/>
                    <a:pt x="11" y="78"/>
                    <a:pt x="15" y="77"/>
                  </a:cubicBezTo>
                  <a:cubicBezTo>
                    <a:pt x="16" y="76"/>
                    <a:pt x="16" y="76"/>
                    <a:pt x="17" y="76"/>
                  </a:cubicBezTo>
                  <a:cubicBezTo>
                    <a:pt x="15" y="82"/>
                    <a:pt x="14" y="88"/>
                    <a:pt x="13" y="93"/>
                  </a:cubicBezTo>
                  <a:cubicBezTo>
                    <a:pt x="13" y="96"/>
                    <a:pt x="15" y="100"/>
                    <a:pt x="18" y="98"/>
                  </a:cubicBezTo>
                  <a:cubicBezTo>
                    <a:pt x="24" y="96"/>
                    <a:pt x="29" y="93"/>
                    <a:pt x="34" y="89"/>
                  </a:cubicBezTo>
                  <a:cubicBezTo>
                    <a:pt x="33" y="95"/>
                    <a:pt x="32" y="102"/>
                    <a:pt x="30" y="108"/>
                  </a:cubicBezTo>
                  <a:cubicBezTo>
                    <a:pt x="30" y="109"/>
                    <a:pt x="31" y="109"/>
                    <a:pt x="31" y="109"/>
                  </a:cubicBezTo>
                  <a:cubicBezTo>
                    <a:pt x="34" y="109"/>
                    <a:pt x="37" y="107"/>
                    <a:pt x="39" y="105"/>
                  </a:cubicBezTo>
                  <a:cubicBezTo>
                    <a:pt x="40" y="104"/>
                    <a:pt x="41" y="105"/>
                    <a:pt x="41" y="106"/>
                  </a:cubicBezTo>
                  <a:cubicBezTo>
                    <a:pt x="42" y="117"/>
                    <a:pt x="52" y="114"/>
                    <a:pt x="57" y="108"/>
                  </a:cubicBezTo>
                  <a:cubicBezTo>
                    <a:pt x="58" y="107"/>
                    <a:pt x="59" y="108"/>
                    <a:pt x="59" y="109"/>
                  </a:cubicBezTo>
                  <a:cubicBezTo>
                    <a:pt x="59" y="121"/>
                    <a:pt x="71" y="120"/>
                    <a:pt x="79" y="114"/>
                  </a:cubicBezTo>
                  <a:cubicBezTo>
                    <a:pt x="80" y="113"/>
                    <a:pt x="81" y="114"/>
                    <a:pt x="81" y="115"/>
                  </a:cubicBezTo>
                  <a:cubicBezTo>
                    <a:pt x="81" y="128"/>
                    <a:pt x="95" y="128"/>
                    <a:pt x="102" y="119"/>
                  </a:cubicBezTo>
                  <a:cubicBezTo>
                    <a:pt x="102" y="118"/>
                    <a:pt x="104" y="118"/>
                    <a:pt x="104" y="119"/>
                  </a:cubicBezTo>
                  <a:cubicBezTo>
                    <a:pt x="104" y="124"/>
                    <a:pt x="104" y="129"/>
                    <a:pt x="108" y="131"/>
                  </a:cubicBezTo>
                  <a:cubicBezTo>
                    <a:pt x="113" y="133"/>
                    <a:pt x="117" y="128"/>
                    <a:pt x="120" y="125"/>
                  </a:cubicBezTo>
                  <a:cubicBezTo>
                    <a:pt x="121" y="124"/>
                    <a:pt x="122" y="124"/>
                    <a:pt x="122" y="126"/>
                  </a:cubicBezTo>
                  <a:cubicBezTo>
                    <a:pt x="122" y="130"/>
                    <a:pt x="121" y="137"/>
                    <a:pt x="126" y="139"/>
                  </a:cubicBezTo>
                  <a:cubicBezTo>
                    <a:pt x="126" y="139"/>
                    <a:pt x="127" y="139"/>
                    <a:pt x="127" y="139"/>
                  </a:cubicBezTo>
                  <a:cubicBezTo>
                    <a:pt x="135" y="131"/>
                    <a:pt x="143" y="123"/>
                    <a:pt x="150" y="114"/>
                  </a:cubicBezTo>
                  <a:cubicBezTo>
                    <a:pt x="151" y="112"/>
                    <a:pt x="151" y="111"/>
                    <a:pt x="152" y="110"/>
                  </a:cubicBezTo>
                  <a:cubicBezTo>
                    <a:pt x="152" y="110"/>
                    <a:pt x="152" y="110"/>
                    <a:pt x="152" y="110"/>
                  </a:cubicBezTo>
                  <a:cubicBezTo>
                    <a:pt x="150" y="108"/>
                    <a:pt x="149" y="106"/>
                    <a:pt x="149" y="104"/>
                  </a:cubicBezTo>
                  <a:cubicBezTo>
                    <a:pt x="141" y="110"/>
                    <a:pt x="127" y="112"/>
                    <a:pt x="128" y="102"/>
                  </a:cubicBezTo>
                  <a:cubicBezTo>
                    <a:pt x="126" y="104"/>
                    <a:pt x="123" y="105"/>
                    <a:pt x="120" y="104"/>
                  </a:cubicBezTo>
                  <a:cubicBezTo>
                    <a:pt x="116" y="102"/>
                    <a:pt x="114" y="97"/>
                    <a:pt x="114" y="93"/>
                  </a:cubicBezTo>
                  <a:cubicBezTo>
                    <a:pt x="111" y="96"/>
                    <a:pt x="107" y="99"/>
                    <a:pt x="103" y="98"/>
                  </a:cubicBezTo>
                  <a:cubicBezTo>
                    <a:pt x="98" y="97"/>
                    <a:pt x="97" y="93"/>
                    <a:pt x="96" y="88"/>
                  </a:cubicBezTo>
                  <a:cubicBezTo>
                    <a:pt x="93" y="92"/>
                    <a:pt x="88" y="96"/>
                    <a:pt x="83" y="95"/>
                  </a:cubicBezTo>
                  <a:cubicBezTo>
                    <a:pt x="78" y="94"/>
                    <a:pt x="76" y="89"/>
                    <a:pt x="75" y="84"/>
                  </a:cubicBezTo>
                  <a:cubicBezTo>
                    <a:pt x="72" y="87"/>
                    <a:pt x="69" y="90"/>
                    <a:pt x="64" y="89"/>
                  </a:cubicBezTo>
                  <a:cubicBezTo>
                    <a:pt x="60" y="87"/>
                    <a:pt x="58" y="83"/>
                    <a:pt x="57" y="79"/>
                  </a:cubicBezTo>
                  <a:cubicBezTo>
                    <a:pt x="53" y="84"/>
                    <a:pt x="44" y="83"/>
                    <a:pt x="44" y="75"/>
                  </a:cubicBezTo>
                  <a:cubicBezTo>
                    <a:pt x="43" y="76"/>
                    <a:pt x="41" y="78"/>
                    <a:pt x="40" y="79"/>
                  </a:cubicBezTo>
                  <a:cubicBezTo>
                    <a:pt x="40" y="79"/>
                    <a:pt x="39" y="78"/>
                    <a:pt x="39" y="78"/>
                  </a:cubicBezTo>
                  <a:cubicBezTo>
                    <a:pt x="44" y="69"/>
                    <a:pt x="68" y="48"/>
                    <a:pt x="49" y="43"/>
                  </a:cubicBezTo>
                  <a:cubicBezTo>
                    <a:pt x="48" y="43"/>
                    <a:pt x="48" y="41"/>
                    <a:pt x="49" y="41"/>
                  </a:cubicBezTo>
                  <a:cubicBezTo>
                    <a:pt x="57" y="43"/>
                    <a:pt x="59" y="48"/>
                    <a:pt x="57" y="53"/>
                  </a:cubicBezTo>
                  <a:cubicBezTo>
                    <a:pt x="59" y="51"/>
                    <a:pt x="61" y="50"/>
                    <a:pt x="61" y="47"/>
                  </a:cubicBezTo>
                  <a:cubicBezTo>
                    <a:pt x="61" y="45"/>
                    <a:pt x="63" y="45"/>
                    <a:pt x="63" y="47"/>
                  </a:cubicBezTo>
                  <a:cubicBezTo>
                    <a:pt x="63" y="52"/>
                    <a:pt x="65" y="59"/>
                    <a:pt x="72" y="58"/>
                  </a:cubicBezTo>
                  <a:cubicBezTo>
                    <a:pt x="77" y="58"/>
                    <a:pt x="81" y="52"/>
                    <a:pt x="82" y="47"/>
                  </a:cubicBezTo>
                  <a:cubicBezTo>
                    <a:pt x="82" y="45"/>
                    <a:pt x="84" y="45"/>
                    <a:pt x="84" y="47"/>
                  </a:cubicBezTo>
                  <a:cubicBezTo>
                    <a:pt x="84" y="52"/>
                    <a:pt x="86" y="57"/>
                    <a:pt x="91" y="58"/>
                  </a:cubicBezTo>
                  <a:cubicBezTo>
                    <a:pt x="97" y="59"/>
                    <a:pt x="101" y="54"/>
                    <a:pt x="102" y="49"/>
                  </a:cubicBezTo>
                  <a:cubicBezTo>
                    <a:pt x="103" y="48"/>
                    <a:pt x="105" y="49"/>
                    <a:pt x="105" y="50"/>
                  </a:cubicBezTo>
                  <a:cubicBezTo>
                    <a:pt x="104" y="55"/>
                    <a:pt x="104" y="60"/>
                    <a:pt x="108" y="63"/>
                  </a:cubicBezTo>
                  <a:cubicBezTo>
                    <a:pt x="113" y="67"/>
                    <a:pt x="117" y="62"/>
                    <a:pt x="120" y="58"/>
                  </a:cubicBezTo>
                  <a:cubicBezTo>
                    <a:pt x="121" y="57"/>
                    <a:pt x="122" y="57"/>
                    <a:pt x="122" y="58"/>
                  </a:cubicBezTo>
                  <a:cubicBezTo>
                    <a:pt x="121" y="64"/>
                    <a:pt x="121" y="72"/>
                    <a:pt x="129" y="70"/>
                  </a:cubicBezTo>
                  <a:cubicBezTo>
                    <a:pt x="134" y="69"/>
                    <a:pt x="139" y="64"/>
                    <a:pt x="141" y="60"/>
                  </a:cubicBezTo>
                  <a:cubicBezTo>
                    <a:pt x="142" y="59"/>
                    <a:pt x="144" y="60"/>
                    <a:pt x="143" y="61"/>
                  </a:cubicBezTo>
                  <a:cubicBezTo>
                    <a:pt x="142" y="65"/>
                    <a:pt x="143" y="71"/>
                    <a:pt x="147" y="73"/>
                  </a:cubicBezTo>
                  <a:cubicBezTo>
                    <a:pt x="152" y="76"/>
                    <a:pt x="155" y="72"/>
                    <a:pt x="156" y="68"/>
                  </a:cubicBezTo>
                  <a:cubicBezTo>
                    <a:pt x="156" y="67"/>
                    <a:pt x="158" y="67"/>
                    <a:pt x="158" y="68"/>
                  </a:cubicBezTo>
                  <a:cubicBezTo>
                    <a:pt x="157" y="73"/>
                    <a:pt x="157" y="82"/>
                    <a:pt x="164" y="78"/>
                  </a:cubicBezTo>
                  <a:cubicBezTo>
                    <a:pt x="167" y="77"/>
                    <a:pt x="170" y="74"/>
                    <a:pt x="172" y="72"/>
                  </a:cubicBezTo>
                  <a:cubicBezTo>
                    <a:pt x="172" y="66"/>
                    <a:pt x="173" y="59"/>
                    <a:pt x="173" y="53"/>
                  </a:cubicBezTo>
                  <a:cubicBezTo>
                    <a:pt x="173" y="46"/>
                    <a:pt x="173" y="39"/>
                    <a:pt x="172" y="32"/>
                  </a:cubicBezTo>
                  <a:cubicBezTo>
                    <a:pt x="166" y="38"/>
                    <a:pt x="159" y="43"/>
                    <a:pt x="150" y="42"/>
                  </a:cubicBezTo>
                  <a:cubicBezTo>
                    <a:pt x="141" y="40"/>
                    <a:pt x="134" y="31"/>
                    <a:pt x="131" y="22"/>
                  </a:cubicBezTo>
                  <a:cubicBezTo>
                    <a:pt x="116" y="36"/>
                    <a:pt x="87" y="45"/>
                    <a:pt x="68" y="34"/>
                  </a:cubicBezTo>
                  <a:cubicBezTo>
                    <a:pt x="56" y="27"/>
                    <a:pt x="51" y="14"/>
                    <a:pt x="48" y="0"/>
                  </a:cubicBezTo>
                  <a:cubicBezTo>
                    <a:pt x="43" y="13"/>
                    <a:pt x="41" y="27"/>
                    <a:pt x="39" y="41"/>
                  </a:cubicBezTo>
                  <a:cubicBezTo>
                    <a:pt x="22" y="45"/>
                    <a:pt x="9" y="56"/>
                    <a:pt x="1" y="71"/>
                  </a:cubicBezTo>
                  <a:cubicBezTo>
                    <a:pt x="0" y="73"/>
                    <a:pt x="1" y="75"/>
                    <a:pt x="3" y="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6" name="Freeform 928"/>
            <p:cNvSpPr/>
            <p:nvPr/>
          </p:nvSpPr>
          <p:spPr>
            <a:xfrm>
              <a:off x="8302792" y="5977926"/>
              <a:ext cx="660400" cy="382588"/>
            </a:xfrm>
            <a:custGeom>
              <a:avLst/>
              <a:gdLst/>
              <a:ahLst/>
              <a:cxnLst>
                <a:cxn ang="0">
                  <a:pos x="533400" y="93521"/>
                </a:cxn>
                <a:cxn ang="0">
                  <a:pos x="486833" y="123278"/>
                </a:cxn>
                <a:cxn ang="0">
                  <a:pos x="465666" y="89270"/>
                </a:cxn>
                <a:cxn ang="0">
                  <a:pos x="427566" y="97772"/>
                </a:cxn>
                <a:cxn ang="0">
                  <a:pos x="402166" y="51011"/>
                </a:cxn>
                <a:cxn ang="0">
                  <a:pos x="338666" y="85019"/>
                </a:cxn>
                <a:cxn ang="0">
                  <a:pos x="309033" y="46760"/>
                </a:cxn>
                <a:cxn ang="0">
                  <a:pos x="262466" y="59513"/>
                </a:cxn>
                <a:cxn ang="0">
                  <a:pos x="237066" y="12752"/>
                </a:cxn>
                <a:cxn ang="0">
                  <a:pos x="190500" y="38258"/>
                </a:cxn>
                <a:cxn ang="0">
                  <a:pos x="152400" y="0"/>
                </a:cxn>
                <a:cxn ang="0">
                  <a:pos x="105833" y="38258"/>
                </a:cxn>
                <a:cxn ang="0">
                  <a:pos x="67733" y="0"/>
                </a:cxn>
                <a:cxn ang="0">
                  <a:pos x="50800" y="17003"/>
                </a:cxn>
                <a:cxn ang="0">
                  <a:pos x="46566" y="17003"/>
                </a:cxn>
                <a:cxn ang="0">
                  <a:pos x="0" y="89270"/>
                </a:cxn>
                <a:cxn ang="0">
                  <a:pos x="0" y="93521"/>
                </a:cxn>
                <a:cxn ang="0">
                  <a:pos x="46566" y="97772"/>
                </a:cxn>
                <a:cxn ang="0">
                  <a:pos x="55033" y="102023"/>
                </a:cxn>
                <a:cxn ang="0">
                  <a:pos x="80433" y="144533"/>
                </a:cxn>
                <a:cxn ang="0">
                  <a:pos x="122766" y="119027"/>
                </a:cxn>
                <a:cxn ang="0">
                  <a:pos x="131233" y="119027"/>
                </a:cxn>
                <a:cxn ang="0">
                  <a:pos x="160866" y="170039"/>
                </a:cxn>
                <a:cxn ang="0">
                  <a:pos x="211666" y="136031"/>
                </a:cxn>
                <a:cxn ang="0">
                  <a:pos x="220133" y="140282"/>
                </a:cxn>
                <a:cxn ang="0">
                  <a:pos x="241300" y="187043"/>
                </a:cxn>
                <a:cxn ang="0">
                  <a:pos x="287866" y="161537"/>
                </a:cxn>
                <a:cxn ang="0">
                  <a:pos x="296333" y="161537"/>
                </a:cxn>
                <a:cxn ang="0">
                  <a:pos x="309033" y="204046"/>
                </a:cxn>
                <a:cxn ang="0">
                  <a:pos x="351366" y="191294"/>
                </a:cxn>
                <a:cxn ang="0">
                  <a:pos x="359833" y="195544"/>
                </a:cxn>
                <a:cxn ang="0">
                  <a:pos x="436033" y="208297"/>
                </a:cxn>
                <a:cxn ang="0">
                  <a:pos x="440266" y="212548"/>
                </a:cxn>
                <a:cxn ang="0">
                  <a:pos x="457200" y="233803"/>
                </a:cxn>
                <a:cxn ang="0">
                  <a:pos x="512233" y="136031"/>
                </a:cxn>
                <a:cxn ang="0">
                  <a:pos x="512233" y="136031"/>
                </a:cxn>
                <a:cxn ang="0">
                  <a:pos x="444500" y="267811"/>
                </a:cxn>
                <a:cxn ang="0">
                  <a:pos x="448733" y="357082"/>
                </a:cxn>
                <a:cxn ang="0">
                  <a:pos x="478366" y="378337"/>
                </a:cxn>
                <a:cxn ang="0">
                  <a:pos x="546100" y="246556"/>
                </a:cxn>
                <a:cxn ang="0">
                  <a:pos x="596900" y="267811"/>
                </a:cxn>
                <a:cxn ang="0">
                  <a:pos x="533400" y="97772"/>
                </a:cxn>
                <a:cxn ang="0">
                  <a:pos x="533400" y="93521"/>
                </a:cxn>
              </a:cxnLst>
              <a:pathLst>
                <a:path w="156" h="90">
                  <a:moveTo>
                    <a:pt x="126" y="22"/>
                  </a:moveTo>
                  <a:cubicBezTo>
                    <a:pt x="123" y="25"/>
                    <a:pt x="119" y="29"/>
                    <a:pt x="115" y="29"/>
                  </a:cubicBezTo>
                  <a:cubicBezTo>
                    <a:pt x="111" y="29"/>
                    <a:pt x="110" y="25"/>
                    <a:pt x="110" y="21"/>
                  </a:cubicBezTo>
                  <a:cubicBezTo>
                    <a:pt x="108" y="24"/>
                    <a:pt x="105" y="25"/>
                    <a:pt x="101" y="23"/>
                  </a:cubicBezTo>
                  <a:cubicBezTo>
                    <a:pt x="96" y="21"/>
                    <a:pt x="95" y="17"/>
                    <a:pt x="95" y="12"/>
                  </a:cubicBezTo>
                  <a:cubicBezTo>
                    <a:pt x="91" y="17"/>
                    <a:pt x="86" y="21"/>
                    <a:pt x="80" y="20"/>
                  </a:cubicBezTo>
                  <a:cubicBezTo>
                    <a:pt x="74" y="20"/>
                    <a:pt x="73" y="15"/>
                    <a:pt x="73" y="11"/>
                  </a:cubicBezTo>
                  <a:cubicBezTo>
                    <a:pt x="70" y="14"/>
                    <a:pt x="66" y="16"/>
                    <a:pt x="62" y="14"/>
                  </a:cubicBezTo>
                  <a:cubicBezTo>
                    <a:pt x="58" y="12"/>
                    <a:pt x="56" y="8"/>
                    <a:pt x="56" y="3"/>
                  </a:cubicBezTo>
                  <a:cubicBezTo>
                    <a:pt x="54" y="7"/>
                    <a:pt x="50" y="9"/>
                    <a:pt x="45" y="9"/>
                  </a:cubicBezTo>
                  <a:cubicBezTo>
                    <a:pt x="41" y="8"/>
                    <a:pt x="38" y="5"/>
                    <a:pt x="36" y="0"/>
                  </a:cubicBezTo>
                  <a:cubicBezTo>
                    <a:pt x="34" y="5"/>
                    <a:pt x="30" y="8"/>
                    <a:pt x="25" y="9"/>
                  </a:cubicBezTo>
                  <a:cubicBezTo>
                    <a:pt x="20" y="9"/>
                    <a:pt x="17" y="5"/>
                    <a:pt x="16" y="0"/>
                  </a:cubicBezTo>
                  <a:cubicBezTo>
                    <a:pt x="15" y="2"/>
                    <a:pt x="13" y="3"/>
                    <a:pt x="12" y="4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8" y="10"/>
                    <a:pt x="4" y="16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1" y="30"/>
                    <a:pt x="9" y="29"/>
                    <a:pt x="11" y="23"/>
                  </a:cubicBezTo>
                  <a:cubicBezTo>
                    <a:pt x="12" y="22"/>
                    <a:pt x="13" y="23"/>
                    <a:pt x="13" y="24"/>
                  </a:cubicBezTo>
                  <a:cubicBezTo>
                    <a:pt x="14" y="28"/>
                    <a:pt x="15" y="33"/>
                    <a:pt x="19" y="34"/>
                  </a:cubicBezTo>
                  <a:cubicBezTo>
                    <a:pt x="24" y="36"/>
                    <a:pt x="27" y="31"/>
                    <a:pt x="29" y="28"/>
                  </a:cubicBezTo>
                  <a:cubicBezTo>
                    <a:pt x="29" y="27"/>
                    <a:pt x="31" y="27"/>
                    <a:pt x="31" y="28"/>
                  </a:cubicBezTo>
                  <a:cubicBezTo>
                    <a:pt x="31" y="33"/>
                    <a:pt x="32" y="40"/>
                    <a:pt x="38" y="40"/>
                  </a:cubicBezTo>
                  <a:cubicBezTo>
                    <a:pt x="43" y="41"/>
                    <a:pt x="48" y="36"/>
                    <a:pt x="50" y="32"/>
                  </a:cubicBezTo>
                  <a:cubicBezTo>
                    <a:pt x="51" y="31"/>
                    <a:pt x="52" y="32"/>
                    <a:pt x="52" y="33"/>
                  </a:cubicBezTo>
                  <a:cubicBezTo>
                    <a:pt x="52" y="37"/>
                    <a:pt x="53" y="42"/>
                    <a:pt x="57" y="44"/>
                  </a:cubicBezTo>
                  <a:cubicBezTo>
                    <a:pt x="62" y="45"/>
                    <a:pt x="65" y="41"/>
                    <a:pt x="68" y="38"/>
                  </a:cubicBezTo>
                  <a:cubicBezTo>
                    <a:pt x="69" y="37"/>
                    <a:pt x="70" y="37"/>
                    <a:pt x="70" y="38"/>
                  </a:cubicBezTo>
                  <a:cubicBezTo>
                    <a:pt x="70" y="41"/>
                    <a:pt x="71" y="45"/>
                    <a:pt x="73" y="48"/>
                  </a:cubicBezTo>
                  <a:cubicBezTo>
                    <a:pt x="76" y="52"/>
                    <a:pt x="81" y="48"/>
                    <a:pt x="83" y="45"/>
                  </a:cubicBezTo>
                  <a:cubicBezTo>
                    <a:pt x="84" y="44"/>
                    <a:pt x="86" y="44"/>
                    <a:pt x="85" y="46"/>
                  </a:cubicBezTo>
                  <a:cubicBezTo>
                    <a:pt x="80" y="59"/>
                    <a:pt x="97" y="55"/>
                    <a:pt x="103" y="49"/>
                  </a:cubicBezTo>
                  <a:cubicBezTo>
                    <a:pt x="103" y="48"/>
                    <a:pt x="104" y="49"/>
                    <a:pt x="104" y="50"/>
                  </a:cubicBezTo>
                  <a:cubicBezTo>
                    <a:pt x="105" y="52"/>
                    <a:pt x="105" y="57"/>
                    <a:pt x="108" y="55"/>
                  </a:cubicBezTo>
                  <a:cubicBezTo>
                    <a:pt x="113" y="48"/>
                    <a:pt x="117" y="40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7" y="43"/>
                    <a:pt x="112" y="54"/>
                    <a:pt x="105" y="63"/>
                  </a:cubicBezTo>
                  <a:cubicBezTo>
                    <a:pt x="105" y="70"/>
                    <a:pt x="105" y="77"/>
                    <a:pt x="106" y="84"/>
                  </a:cubicBezTo>
                  <a:cubicBezTo>
                    <a:pt x="106" y="88"/>
                    <a:pt x="109" y="90"/>
                    <a:pt x="113" y="89"/>
                  </a:cubicBezTo>
                  <a:cubicBezTo>
                    <a:pt x="129" y="86"/>
                    <a:pt x="126" y="71"/>
                    <a:pt x="129" y="58"/>
                  </a:cubicBezTo>
                  <a:cubicBezTo>
                    <a:pt x="132" y="61"/>
                    <a:pt x="136" y="63"/>
                    <a:pt x="141" y="63"/>
                  </a:cubicBezTo>
                  <a:cubicBezTo>
                    <a:pt x="156" y="65"/>
                    <a:pt x="126" y="27"/>
                    <a:pt x="126" y="23"/>
                  </a:cubicBezTo>
                  <a:cubicBezTo>
                    <a:pt x="126" y="22"/>
                    <a:pt x="126" y="22"/>
                    <a:pt x="126" y="2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7" name="Freeform 929"/>
            <p:cNvSpPr/>
            <p:nvPr/>
          </p:nvSpPr>
          <p:spPr>
            <a:xfrm>
              <a:off x="8210717" y="6216051"/>
              <a:ext cx="431800" cy="211138"/>
            </a:xfrm>
            <a:custGeom>
              <a:avLst/>
              <a:gdLst/>
              <a:ahLst/>
              <a:cxnLst>
                <a:cxn ang="0">
                  <a:pos x="29633" y="76009"/>
                </a:cxn>
                <a:cxn ang="0">
                  <a:pos x="38100" y="80232"/>
                </a:cxn>
                <a:cxn ang="0">
                  <a:pos x="63500" y="118237"/>
                </a:cxn>
                <a:cxn ang="0">
                  <a:pos x="97366" y="97123"/>
                </a:cxn>
                <a:cxn ang="0">
                  <a:pos x="105833" y="101346"/>
                </a:cxn>
                <a:cxn ang="0">
                  <a:pos x="169333" y="118237"/>
                </a:cxn>
                <a:cxn ang="0">
                  <a:pos x="173566" y="122460"/>
                </a:cxn>
                <a:cxn ang="0">
                  <a:pos x="203200" y="160464"/>
                </a:cxn>
                <a:cxn ang="0">
                  <a:pos x="245533" y="139351"/>
                </a:cxn>
                <a:cxn ang="0">
                  <a:pos x="254000" y="143573"/>
                </a:cxn>
                <a:cxn ang="0">
                  <a:pos x="321733" y="160464"/>
                </a:cxn>
                <a:cxn ang="0">
                  <a:pos x="325966" y="164687"/>
                </a:cxn>
                <a:cxn ang="0">
                  <a:pos x="338666" y="211138"/>
                </a:cxn>
                <a:cxn ang="0">
                  <a:pos x="338666" y="211138"/>
                </a:cxn>
                <a:cxn ang="0">
                  <a:pos x="385233" y="173133"/>
                </a:cxn>
                <a:cxn ang="0">
                  <a:pos x="431800" y="135128"/>
                </a:cxn>
                <a:cxn ang="0">
                  <a:pos x="427566" y="135128"/>
                </a:cxn>
                <a:cxn ang="0">
                  <a:pos x="406400" y="88677"/>
                </a:cxn>
                <a:cxn ang="0">
                  <a:pos x="355600" y="109791"/>
                </a:cxn>
                <a:cxn ang="0">
                  <a:pos x="325966" y="63341"/>
                </a:cxn>
                <a:cxn ang="0">
                  <a:pos x="232833" y="38004"/>
                </a:cxn>
                <a:cxn ang="0">
                  <a:pos x="139700" y="16891"/>
                </a:cxn>
                <a:cxn ang="0">
                  <a:pos x="63500" y="0"/>
                </a:cxn>
                <a:cxn ang="0">
                  <a:pos x="21166" y="12668"/>
                </a:cxn>
                <a:cxn ang="0">
                  <a:pos x="0" y="80232"/>
                </a:cxn>
                <a:cxn ang="0">
                  <a:pos x="29633" y="76009"/>
                </a:cxn>
              </a:cxnLst>
              <a:pathLst>
                <a:path w="102" h="50">
                  <a:moveTo>
                    <a:pt x="7" y="18"/>
                  </a:moveTo>
                  <a:cubicBezTo>
                    <a:pt x="8" y="17"/>
                    <a:pt x="9" y="18"/>
                    <a:pt x="9" y="19"/>
                  </a:cubicBezTo>
                  <a:cubicBezTo>
                    <a:pt x="9" y="22"/>
                    <a:pt x="10" y="28"/>
                    <a:pt x="15" y="28"/>
                  </a:cubicBezTo>
                  <a:cubicBezTo>
                    <a:pt x="18" y="28"/>
                    <a:pt x="21" y="25"/>
                    <a:pt x="23" y="23"/>
                  </a:cubicBezTo>
                  <a:cubicBezTo>
                    <a:pt x="24" y="22"/>
                    <a:pt x="26" y="23"/>
                    <a:pt x="25" y="24"/>
                  </a:cubicBezTo>
                  <a:cubicBezTo>
                    <a:pt x="23" y="35"/>
                    <a:pt x="34" y="33"/>
                    <a:pt x="40" y="28"/>
                  </a:cubicBezTo>
                  <a:cubicBezTo>
                    <a:pt x="40" y="28"/>
                    <a:pt x="42" y="28"/>
                    <a:pt x="41" y="29"/>
                  </a:cubicBezTo>
                  <a:cubicBezTo>
                    <a:pt x="41" y="34"/>
                    <a:pt x="41" y="40"/>
                    <a:pt x="48" y="38"/>
                  </a:cubicBezTo>
                  <a:cubicBezTo>
                    <a:pt x="51" y="37"/>
                    <a:pt x="55" y="35"/>
                    <a:pt x="58" y="33"/>
                  </a:cubicBezTo>
                  <a:cubicBezTo>
                    <a:pt x="59" y="32"/>
                    <a:pt x="60" y="33"/>
                    <a:pt x="60" y="34"/>
                  </a:cubicBezTo>
                  <a:cubicBezTo>
                    <a:pt x="58" y="46"/>
                    <a:pt x="70" y="45"/>
                    <a:pt x="76" y="38"/>
                  </a:cubicBezTo>
                  <a:cubicBezTo>
                    <a:pt x="76" y="37"/>
                    <a:pt x="78" y="38"/>
                    <a:pt x="77" y="39"/>
                  </a:cubicBezTo>
                  <a:cubicBezTo>
                    <a:pt x="76" y="43"/>
                    <a:pt x="75" y="48"/>
                    <a:pt x="8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4" y="47"/>
                    <a:pt x="88" y="44"/>
                    <a:pt x="91" y="41"/>
                  </a:cubicBezTo>
                  <a:cubicBezTo>
                    <a:pt x="95" y="38"/>
                    <a:pt x="98" y="35"/>
                    <a:pt x="102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6" y="30"/>
                    <a:pt x="95" y="25"/>
                    <a:pt x="96" y="21"/>
                  </a:cubicBezTo>
                  <a:cubicBezTo>
                    <a:pt x="93" y="24"/>
                    <a:pt x="88" y="27"/>
                    <a:pt x="84" y="26"/>
                  </a:cubicBezTo>
                  <a:cubicBezTo>
                    <a:pt x="79" y="24"/>
                    <a:pt x="78" y="19"/>
                    <a:pt x="77" y="15"/>
                  </a:cubicBezTo>
                  <a:cubicBezTo>
                    <a:pt x="69" y="23"/>
                    <a:pt x="56" y="22"/>
                    <a:pt x="55" y="9"/>
                  </a:cubicBezTo>
                  <a:cubicBezTo>
                    <a:pt x="46" y="14"/>
                    <a:pt x="35" y="15"/>
                    <a:pt x="33" y="4"/>
                  </a:cubicBezTo>
                  <a:cubicBezTo>
                    <a:pt x="26" y="10"/>
                    <a:pt x="17" y="10"/>
                    <a:pt x="15" y="0"/>
                  </a:cubicBezTo>
                  <a:cubicBezTo>
                    <a:pt x="12" y="3"/>
                    <a:pt x="9" y="4"/>
                    <a:pt x="5" y="3"/>
                  </a:cubicBezTo>
                  <a:cubicBezTo>
                    <a:pt x="4" y="8"/>
                    <a:pt x="2" y="14"/>
                    <a:pt x="0" y="19"/>
                  </a:cubicBezTo>
                  <a:cubicBezTo>
                    <a:pt x="2" y="20"/>
                    <a:pt x="4" y="20"/>
                    <a:pt x="7" y="1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8" name="Freeform 930"/>
            <p:cNvSpPr/>
            <p:nvPr/>
          </p:nvSpPr>
          <p:spPr>
            <a:xfrm>
              <a:off x="8137692" y="6373213"/>
              <a:ext cx="296863" cy="165100"/>
            </a:xfrm>
            <a:custGeom>
              <a:avLst/>
              <a:gdLst/>
              <a:ahLst/>
              <a:cxnLst>
                <a:cxn ang="0">
                  <a:pos x="29686" y="63500"/>
                </a:cxn>
                <a:cxn ang="0">
                  <a:pos x="38168" y="67733"/>
                </a:cxn>
                <a:cxn ang="0">
                  <a:pos x="42409" y="84666"/>
                </a:cxn>
                <a:cxn ang="0">
                  <a:pos x="67854" y="88900"/>
                </a:cxn>
                <a:cxn ang="0">
                  <a:pos x="72095" y="93133"/>
                </a:cxn>
                <a:cxn ang="0">
                  <a:pos x="114504" y="101600"/>
                </a:cxn>
                <a:cxn ang="0">
                  <a:pos x="122986" y="105833"/>
                </a:cxn>
                <a:cxn ang="0">
                  <a:pos x="161154" y="122766"/>
                </a:cxn>
                <a:cxn ang="0">
                  <a:pos x="161154" y="118533"/>
                </a:cxn>
                <a:cxn ang="0">
                  <a:pos x="165395" y="118533"/>
                </a:cxn>
                <a:cxn ang="0">
                  <a:pos x="169636" y="118533"/>
                </a:cxn>
                <a:cxn ang="0">
                  <a:pos x="169636" y="127000"/>
                </a:cxn>
                <a:cxn ang="0">
                  <a:pos x="169636" y="127000"/>
                </a:cxn>
                <a:cxn ang="0">
                  <a:pos x="169636" y="139700"/>
                </a:cxn>
                <a:cxn ang="0">
                  <a:pos x="207804" y="143933"/>
                </a:cxn>
                <a:cxn ang="0">
                  <a:pos x="216285" y="148166"/>
                </a:cxn>
                <a:cxn ang="0">
                  <a:pos x="216285" y="165100"/>
                </a:cxn>
                <a:cxn ang="0">
                  <a:pos x="296863" y="127000"/>
                </a:cxn>
                <a:cxn ang="0">
                  <a:pos x="288381" y="122766"/>
                </a:cxn>
                <a:cxn ang="0">
                  <a:pos x="279899" y="97366"/>
                </a:cxn>
                <a:cxn ang="0">
                  <a:pos x="220526" y="67733"/>
                </a:cxn>
                <a:cxn ang="0">
                  <a:pos x="169636" y="80433"/>
                </a:cxn>
                <a:cxn ang="0">
                  <a:pos x="148431" y="42333"/>
                </a:cxn>
                <a:cxn ang="0">
                  <a:pos x="80577" y="16933"/>
                </a:cxn>
                <a:cxn ang="0">
                  <a:pos x="33927" y="0"/>
                </a:cxn>
                <a:cxn ang="0">
                  <a:pos x="4240" y="33866"/>
                </a:cxn>
                <a:cxn ang="0">
                  <a:pos x="29686" y="63500"/>
                </a:cxn>
              </a:cxnLst>
              <a:pathLst>
                <a:path w="70" h="39">
                  <a:moveTo>
                    <a:pt x="7" y="15"/>
                  </a:moveTo>
                  <a:cubicBezTo>
                    <a:pt x="8" y="14"/>
                    <a:pt x="9" y="15"/>
                    <a:pt x="9" y="16"/>
                  </a:cubicBezTo>
                  <a:cubicBezTo>
                    <a:pt x="7" y="18"/>
                    <a:pt x="8" y="19"/>
                    <a:pt x="10" y="20"/>
                  </a:cubicBezTo>
                  <a:cubicBezTo>
                    <a:pt x="12" y="23"/>
                    <a:pt x="13" y="23"/>
                    <a:pt x="16" y="21"/>
                  </a:cubicBezTo>
                  <a:cubicBezTo>
                    <a:pt x="16" y="21"/>
                    <a:pt x="17" y="21"/>
                    <a:pt x="17" y="22"/>
                  </a:cubicBezTo>
                  <a:cubicBezTo>
                    <a:pt x="16" y="29"/>
                    <a:pt x="24" y="27"/>
                    <a:pt x="27" y="24"/>
                  </a:cubicBezTo>
                  <a:cubicBezTo>
                    <a:pt x="28" y="23"/>
                    <a:pt x="30" y="24"/>
                    <a:pt x="29" y="25"/>
                  </a:cubicBezTo>
                  <a:cubicBezTo>
                    <a:pt x="28" y="32"/>
                    <a:pt x="34" y="31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40" y="28"/>
                    <a:pt x="40" y="28"/>
                  </a:cubicBezTo>
                  <a:cubicBezTo>
                    <a:pt x="41" y="28"/>
                    <a:pt x="41" y="29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2"/>
                    <a:pt x="40" y="33"/>
                  </a:cubicBezTo>
                  <a:cubicBezTo>
                    <a:pt x="42" y="37"/>
                    <a:pt x="46" y="35"/>
                    <a:pt x="49" y="34"/>
                  </a:cubicBezTo>
                  <a:cubicBezTo>
                    <a:pt x="50" y="33"/>
                    <a:pt x="51" y="34"/>
                    <a:pt x="51" y="35"/>
                  </a:cubicBezTo>
                  <a:cubicBezTo>
                    <a:pt x="50" y="37"/>
                    <a:pt x="50" y="38"/>
                    <a:pt x="51" y="39"/>
                  </a:cubicBezTo>
                  <a:cubicBezTo>
                    <a:pt x="57" y="36"/>
                    <a:pt x="64" y="33"/>
                    <a:pt x="70" y="30"/>
                  </a:cubicBezTo>
                  <a:cubicBezTo>
                    <a:pt x="69" y="30"/>
                    <a:pt x="69" y="29"/>
                    <a:pt x="68" y="29"/>
                  </a:cubicBezTo>
                  <a:cubicBezTo>
                    <a:pt x="65" y="28"/>
                    <a:pt x="65" y="25"/>
                    <a:pt x="66" y="23"/>
                  </a:cubicBezTo>
                  <a:cubicBezTo>
                    <a:pt x="60" y="26"/>
                    <a:pt x="52" y="25"/>
                    <a:pt x="52" y="16"/>
                  </a:cubicBezTo>
                  <a:cubicBezTo>
                    <a:pt x="48" y="19"/>
                    <a:pt x="44" y="21"/>
                    <a:pt x="40" y="19"/>
                  </a:cubicBezTo>
                  <a:cubicBezTo>
                    <a:pt x="36" y="18"/>
                    <a:pt x="35" y="14"/>
                    <a:pt x="35" y="10"/>
                  </a:cubicBezTo>
                  <a:cubicBezTo>
                    <a:pt x="28" y="15"/>
                    <a:pt x="19" y="13"/>
                    <a:pt x="19" y="4"/>
                  </a:cubicBezTo>
                  <a:cubicBezTo>
                    <a:pt x="13" y="7"/>
                    <a:pt x="10" y="4"/>
                    <a:pt x="8" y="0"/>
                  </a:cubicBezTo>
                  <a:cubicBezTo>
                    <a:pt x="5" y="3"/>
                    <a:pt x="3" y="6"/>
                    <a:pt x="1" y="8"/>
                  </a:cubicBezTo>
                  <a:cubicBezTo>
                    <a:pt x="0" y="13"/>
                    <a:pt x="1" y="18"/>
                    <a:pt x="7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79" name="Freeform 931"/>
            <p:cNvSpPr/>
            <p:nvPr/>
          </p:nvSpPr>
          <p:spPr>
            <a:xfrm>
              <a:off x="8078955" y="6424013"/>
              <a:ext cx="266700" cy="160338"/>
            </a:xfrm>
            <a:custGeom>
              <a:avLst/>
              <a:gdLst/>
              <a:ahLst/>
              <a:cxnLst>
                <a:cxn ang="0">
                  <a:pos x="0" y="46413"/>
                </a:cxn>
                <a:cxn ang="0">
                  <a:pos x="33866" y="50633"/>
                </a:cxn>
                <a:cxn ang="0">
                  <a:pos x="38100" y="54852"/>
                </a:cxn>
                <a:cxn ang="0">
                  <a:pos x="29633" y="63291"/>
                </a:cxn>
                <a:cxn ang="0">
                  <a:pos x="38100" y="80169"/>
                </a:cxn>
                <a:cxn ang="0">
                  <a:pos x="59266" y="88607"/>
                </a:cxn>
                <a:cxn ang="0">
                  <a:pos x="63500" y="80169"/>
                </a:cxn>
                <a:cxn ang="0">
                  <a:pos x="67733" y="84388"/>
                </a:cxn>
                <a:cxn ang="0">
                  <a:pos x="105833" y="105485"/>
                </a:cxn>
                <a:cxn ang="0">
                  <a:pos x="110066" y="109704"/>
                </a:cxn>
                <a:cxn ang="0">
                  <a:pos x="114300" y="139240"/>
                </a:cxn>
                <a:cxn ang="0">
                  <a:pos x="143933" y="126582"/>
                </a:cxn>
                <a:cxn ang="0">
                  <a:pos x="148166" y="135021"/>
                </a:cxn>
                <a:cxn ang="0">
                  <a:pos x="135466" y="160338"/>
                </a:cxn>
                <a:cxn ang="0">
                  <a:pos x="173566" y="147679"/>
                </a:cxn>
                <a:cxn ang="0">
                  <a:pos x="266700" y="118143"/>
                </a:cxn>
                <a:cxn ang="0">
                  <a:pos x="262466" y="105485"/>
                </a:cxn>
                <a:cxn ang="0">
                  <a:pos x="220133" y="80169"/>
                </a:cxn>
                <a:cxn ang="0">
                  <a:pos x="173566" y="63291"/>
                </a:cxn>
                <a:cxn ang="0">
                  <a:pos x="122766" y="50633"/>
                </a:cxn>
                <a:cxn ang="0">
                  <a:pos x="84666" y="21097"/>
                </a:cxn>
                <a:cxn ang="0">
                  <a:pos x="55033" y="12658"/>
                </a:cxn>
                <a:cxn ang="0">
                  <a:pos x="50800" y="0"/>
                </a:cxn>
                <a:cxn ang="0">
                  <a:pos x="0" y="37974"/>
                </a:cxn>
                <a:cxn ang="0">
                  <a:pos x="0" y="46413"/>
                </a:cxn>
              </a:cxnLst>
              <a:pathLst>
                <a:path w="63" h="38">
                  <a:moveTo>
                    <a:pt x="0" y="11"/>
                  </a:moveTo>
                  <a:cubicBezTo>
                    <a:pt x="1" y="15"/>
                    <a:pt x="5" y="15"/>
                    <a:pt x="8" y="12"/>
                  </a:cubicBezTo>
                  <a:cubicBezTo>
                    <a:pt x="9" y="12"/>
                    <a:pt x="10" y="13"/>
                    <a:pt x="9" y="13"/>
                  </a:cubicBezTo>
                  <a:cubicBezTo>
                    <a:pt x="9" y="14"/>
                    <a:pt x="8" y="15"/>
                    <a:pt x="7" y="15"/>
                  </a:cubicBezTo>
                  <a:cubicBezTo>
                    <a:pt x="6" y="16"/>
                    <a:pt x="7" y="18"/>
                    <a:pt x="9" y="19"/>
                  </a:cubicBezTo>
                  <a:cubicBezTo>
                    <a:pt x="10" y="22"/>
                    <a:pt x="12" y="23"/>
                    <a:pt x="14" y="21"/>
                  </a:cubicBezTo>
                  <a:cubicBezTo>
                    <a:pt x="14" y="20"/>
                    <a:pt x="14" y="20"/>
                    <a:pt x="15" y="19"/>
                  </a:cubicBezTo>
                  <a:cubicBezTo>
                    <a:pt x="16" y="19"/>
                    <a:pt x="17" y="20"/>
                    <a:pt x="16" y="20"/>
                  </a:cubicBezTo>
                  <a:cubicBezTo>
                    <a:pt x="10" y="28"/>
                    <a:pt x="20" y="30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4" y="29"/>
                    <a:pt x="23" y="32"/>
                    <a:pt x="27" y="33"/>
                  </a:cubicBezTo>
                  <a:cubicBezTo>
                    <a:pt x="29" y="33"/>
                    <a:pt x="32" y="32"/>
                    <a:pt x="34" y="30"/>
                  </a:cubicBezTo>
                  <a:cubicBezTo>
                    <a:pt x="35" y="30"/>
                    <a:pt x="36" y="31"/>
                    <a:pt x="35" y="32"/>
                  </a:cubicBezTo>
                  <a:cubicBezTo>
                    <a:pt x="34" y="34"/>
                    <a:pt x="32" y="36"/>
                    <a:pt x="32" y="38"/>
                  </a:cubicBezTo>
                  <a:cubicBezTo>
                    <a:pt x="35" y="37"/>
                    <a:pt x="38" y="36"/>
                    <a:pt x="41" y="35"/>
                  </a:cubicBezTo>
                  <a:cubicBezTo>
                    <a:pt x="49" y="33"/>
                    <a:pt x="56" y="31"/>
                    <a:pt x="63" y="28"/>
                  </a:cubicBezTo>
                  <a:cubicBezTo>
                    <a:pt x="62" y="27"/>
                    <a:pt x="62" y="26"/>
                    <a:pt x="62" y="25"/>
                  </a:cubicBezTo>
                  <a:cubicBezTo>
                    <a:pt x="57" y="27"/>
                    <a:pt x="52" y="25"/>
                    <a:pt x="52" y="19"/>
                  </a:cubicBezTo>
                  <a:cubicBezTo>
                    <a:pt x="47" y="21"/>
                    <a:pt x="41" y="21"/>
                    <a:pt x="41" y="15"/>
                  </a:cubicBezTo>
                  <a:cubicBezTo>
                    <a:pt x="36" y="18"/>
                    <a:pt x="29" y="17"/>
                    <a:pt x="29" y="12"/>
                  </a:cubicBezTo>
                  <a:cubicBezTo>
                    <a:pt x="24" y="14"/>
                    <a:pt x="19" y="11"/>
                    <a:pt x="20" y="5"/>
                  </a:cubicBezTo>
                  <a:cubicBezTo>
                    <a:pt x="17" y="6"/>
                    <a:pt x="15" y="6"/>
                    <a:pt x="13" y="3"/>
                  </a:cubicBezTo>
                  <a:cubicBezTo>
                    <a:pt x="12" y="2"/>
                    <a:pt x="12" y="1"/>
                    <a:pt x="12" y="0"/>
                  </a:cubicBezTo>
                  <a:cubicBezTo>
                    <a:pt x="8" y="3"/>
                    <a:pt x="4" y="6"/>
                    <a:pt x="0" y="9"/>
                  </a:cubicBezTo>
                  <a:cubicBezTo>
                    <a:pt x="0" y="10"/>
                    <a:pt x="0" y="10"/>
                    <a:pt x="0" y="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80" name="Freeform 932"/>
            <p:cNvSpPr/>
            <p:nvPr/>
          </p:nvSpPr>
          <p:spPr>
            <a:xfrm>
              <a:off x="8015455" y="6465288"/>
              <a:ext cx="195263" cy="144463"/>
            </a:xfrm>
            <a:custGeom>
              <a:avLst/>
              <a:gdLst/>
              <a:ahLst/>
              <a:cxnLst>
                <a:cxn ang="0">
                  <a:pos x="38203" y="55235"/>
                </a:cxn>
                <a:cxn ang="0">
                  <a:pos x="42448" y="63733"/>
                </a:cxn>
                <a:cxn ang="0">
                  <a:pos x="33958" y="97724"/>
                </a:cxn>
                <a:cxn ang="0">
                  <a:pos x="46693" y="101973"/>
                </a:cxn>
                <a:cxn ang="0">
                  <a:pos x="72162" y="106222"/>
                </a:cxn>
                <a:cxn ang="0">
                  <a:pos x="72162" y="114720"/>
                </a:cxn>
                <a:cxn ang="0">
                  <a:pos x="55183" y="144463"/>
                </a:cxn>
                <a:cxn ang="0">
                  <a:pos x="191018" y="118969"/>
                </a:cxn>
                <a:cxn ang="0">
                  <a:pos x="195263" y="101973"/>
                </a:cxn>
                <a:cxn ang="0">
                  <a:pos x="161304" y="101973"/>
                </a:cxn>
                <a:cxn ang="0">
                  <a:pos x="157059" y="80729"/>
                </a:cxn>
                <a:cxn ang="0">
                  <a:pos x="118855" y="55235"/>
                </a:cxn>
                <a:cxn ang="0">
                  <a:pos x="89141" y="50986"/>
                </a:cxn>
                <a:cxn ang="0">
                  <a:pos x="84896" y="25493"/>
                </a:cxn>
                <a:cxn ang="0">
                  <a:pos x="55183" y="0"/>
                </a:cxn>
                <a:cxn ang="0">
                  <a:pos x="4244" y="29742"/>
                </a:cxn>
                <a:cxn ang="0">
                  <a:pos x="38203" y="55235"/>
                </a:cxn>
              </a:cxnLst>
              <a:pathLst>
                <a:path w="46" h="34">
                  <a:moveTo>
                    <a:pt x="9" y="13"/>
                  </a:moveTo>
                  <a:cubicBezTo>
                    <a:pt x="10" y="13"/>
                    <a:pt x="11" y="15"/>
                    <a:pt x="10" y="15"/>
                  </a:cubicBezTo>
                  <a:cubicBezTo>
                    <a:pt x="6" y="17"/>
                    <a:pt x="5" y="19"/>
                    <a:pt x="8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5"/>
                    <a:pt x="15" y="25"/>
                    <a:pt x="17" y="25"/>
                  </a:cubicBezTo>
                  <a:cubicBezTo>
                    <a:pt x="19" y="25"/>
                    <a:pt x="19" y="27"/>
                    <a:pt x="17" y="27"/>
                  </a:cubicBezTo>
                  <a:cubicBezTo>
                    <a:pt x="13" y="27"/>
                    <a:pt x="11" y="31"/>
                    <a:pt x="13" y="34"/>
                  </a:cubicBezTo>
                  <a:cubicBezTo>
                    <a:pt x="24" y="33"/>
                    <a:pt x="35" y="31"/>
                    <a:pt x="45" y="28"/>
                  </a:cubicBezTo>
                  <a:cubicBezTo>
                    <a:pt x="45" y="27"/>
                    <a:pt x="46" y="25"/>
                    <a:pt x="46" y="24"/>
                  </a:cubicBezTo>
                  <a:cubicBezTo>
                    <a:pt x="44" y="25"/>
                    <a:pt x="40" y="25"/>
                    <a:pt x="38" y="24"/>
                  </a:cubicBezTo>
                  <a:cubicBezTo>
                    <a:pt x="36" y="22"/>
                    <a:pt x="36" y="21"/>
                    <a:pt x="37" y="19"/>
                  </a:cubicBezTo>
                  <a:cubicBezTo>
                    <a:pt x="32" y="21"/>
                    <a:pt x="26" y="18"/>
                    <a:pt x="28" y="13"/>
                  </a:cubicBezTo>
                  <a:cubicBezTo>
                    <a:pt x="25" y="14"/>
                    <a:pt x="23" y="14"/>
                    <a:pt x="21" y="12"/>
                  </a:cubicBezTo>
                  <a:cubicBezTo>
                    <a:pt x="19" y="10"/>
                    <a:pt x="19" y="8"/>
                    <a:pt x="20" y="6"/>
                  </a:cubicBezTo>
                  <a:cubicBezTo>
                    <a:pt x="17" y="7"/>
                    <a:pt x="14" y="4"/>
                    <a:pt x="13" y="0"/>
                  </a:cubicBezTo>
                  <a:cubicBezTo>
                    <a:pt x="9" y="3"/>
                    <a:pt x="5" y="5"/>
                    <a:pt x="1" y="7"/>
                  </a:cubicBezTo>
                  <a:cubicBezTo>
                    <a:pt x="0" y="11"/>
                    <a:pt x="3" y="14"/>
                    <a:pt x="9" y="1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81" name="Freeform 933"/>
            <p:cNvSpPr/>
            <p:nvPr/>
          </p:nvSpPr>
          <p:spPr>
            <a:xfrm>
              <a:off x="7756692" y="6363688"/>
              <a:ext cx="309563" cy="488950"/>
            </a:xfrm>
            <a:custGeom>
              <a:avLst/>
              <a:gdLst/>
              <a:ahLst/>
              <a:cxnLst>
                <a:cxn ang="0">
                  <a:pos x="29684" y="182824"/>
                </a:cxn>
                <a:cxn ang="0">
                  <a:pos x="135698" y="233845"/>
                </a:cxn>
                <a:cxn ang="0">
                  <a:pos x="169623" y="484698"/>
                </a:cxn>
                <a:cxn ang="0">
                  <a:pos x="190826" y="484698"/>
                </a:cxn>
                <a:cxn ang="0">
                  <a:pos x="190826" y="454936"/>
                </a:cxn>
                <a:cxn ang="0">
                  <a:pos x="190826" y="454936"/>
                </a:cxn>
                <a:cxn ang="0">
                  <a:pos x="199307" y="425173"/>
                </a:cxn>
                <a:cxn ang="0">
                  <a:pos x="284119" y="280614"/>
                </a:cxn>
                <a:cxn ang="0">
                  <a:pos x="288360" y="246600"/>
                </a:cxn>
                <a:cxn ang="0">
                  <a:pos x="301081" y="246600"/>
                </a:cxn>
                <a:cxn ang="0">
                  <a:pos x="305322" y="246600"/>
                </a:cxn>
                <a:cxn ang="0">
                  <a:pos x="309563" y="216838"/>
                </a:cxn>
                <a:cxn ang="0">
                  <a:pos x="284119" y="170069"/>
                </a:cxn>
                <a:cxn ang="0">
                  <a:pos x="254435" y="144559"/>
                </a:cxn>
                <a:cxn ang="0">
                  <a:pos x="254435" y="136055"/>
                </a:cxn>
                <a:cxn ang="0">
                  <a:pos x="207788" y="153062"/>
                </a:cxn>
                <a:cxn ang="0">
                  <a:pos x="203548" y="144559"/>
                </a:cxn>
                <a:cxn ang="0">
                  <a:pos x="144180" y="106293"/>
                </a:cxn>
                <a:cxn ang="0">
                  <a:pos x="72090" y="76531"/>
                </a:cxn>
                <a:cxn ang="0">
                  <a:pos x="25443" y="0"/>
                </a:cxn>
                <a:cxn ang="0">
                  <a:pos x="21202" y="8503"/>
                </a:cxn>
                <a:cxn ang="0">
                  <a:pos x="16962" y="12755"/>
                </a:cxn>
                <a:cxn ang="0">
                  <a:pos x="16962" y="17006"/>
                </a:cxn>
                <a:cxn ang="0">
                  <a:pos x="12721" y="29762"/>
                </a:cxn>
                <a:cxn ang="0">
                  <a:pos x="29684" y="182824"/>
                </a:cxn>
              </a:cxnLst>
              <a:pathLst>
                <a:path w="73" h="115">
                  <a:moveTo>
                    <a:pt x="7" y="43"/>
                  </a:moveTo>
                  <a:cubicBezTo>
                    <a:pt x="12" y="52"/>
                    <a:pt x="22" y="56"/>
                    <a:pt x="32" y="55"/>
                  </a:cubicBezTo>
                  <a:cubicBezTo>
                    <a:pt x="17" y="71"/>
                    <a:pt x="19" y="100"/>
                    <a:pt x="40" y="114"/>
                  </a:cubicBezTo>
                  <a:cubicBezTo>
                    <a:pt x="41" y="115"/>
                    <a:pt x="43" y="115"/>
                    <a:pt x="45" y="114"/>
                  </a:cubicBezTo>
                  <a:cubicBezTo>
                    <a:pt x="45" y="112"/>
                    <a:pt x="45" y="109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6" y="104"/>
                    <a:pt x="46" y="102"/>
                    <a:pt x="47" y="100"/>
                  </a:cubicBezTo>
                  <a:cubicBezTo>
                    <a:pt x="49" y="88"/>
                    <a:pt x="63" y="78"/>
                    <a:pt x="67" y="66"/>
                  </a:cubicBezTo>
                  <a:cubicBezTo>
                    <a:pt x="68" y="64"/>
                    <a:pt x="68" y="61"/>
                    <a:pt x="68" y="58"/>
                  </a:cubicBezTo>
                  <a:cubicBezTo>
                    <a:pt x="69" y="58"/>
                    <a:pt x="70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0" y="55"/>
                    <a:pt x="71" y="52"/>
                    <a:pt x="73" y="51"/>
                  </a:cubicBezTo>
                  <a:cubicBezTo>
                    <a:pt x="67" y="49"/>
                    <a:pt x="62" y="45"/>
                    <a:pt x="67" y="40"/>
                  </a:cubicBezTo>
                  <a:cubicBezTo>
                    <a:pt x="64" y="39"/>
                    <a:pt x="61" y="38"/>
                    <a:pt x="60" y="34"/>
                  </a:cubicBezTo>
                  <a:cubicBezTo>
                    <a:pt x="60" y="34"/>
                    <a:pt x="60" y="33"/>
                    <a:pt x="60" y="32"/>
                  </a:cubicBezTo>
                  <a:cubicBezTo>
                    <a:pt x="56" y="33"/>
                    <a:pt x="53" y="35"/>
                    <a:pt x="49" y="36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4" y="30"/>
                    <a:pt x="39" y="27"/>
                    <a:pt x="34" y="25"/>
                  </a:cubicBezTo>
                  <a:cubicBezTo>
                    <a:pt x="30" y="24"/>
                    <a:pt x="22" y="22"/>
                    <a:pt x="17" y="18"/>
                  </a:cubicBezTo>
                  <a:cubicBezTo>
                    <a:pt x="11" y="14"/>
                    <a:pt x="7" y="7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0" y="19"/>
                    <a:pt x="1" y="33"/>
                    <a:pt x="7" y="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82" name="Freeform 934"/>
            <p:cNvSpPr/>
            <p:nvPr/>
          </p:nvSpPr>
          <p:spPr>
            <a:xfrm>
              <a:off x="8175792" y="6304951"/>
              <a:ext cx="368300" cy="187325"/>
            </a:xfrm>
            <a:custGeom>
              <a:avLst/>
              <a:gdLst/>
              <a:ahLst/>
              <a:cxnLst>
                <a:cxn ang="0">
                  <a:pos x="46566" y="72375"/>
                </a:cxn>
                <a:cxn ang="0">
                  <a:pos x="55033" y="76632"/>
                </a:cxn>
                <a:cxn ang="0">
                  <a:pos x="114300" y="93662"/>
                </a:cxn>
                <a:cxn ang="0">
                  <a:pos x="122766" y="102177"/>
                </a:cxn>
                <a:cxn ang="0">
                  <a:pos x="143933" y="144751"/>
                </a:cxn>
                <a:cxn ang="0">
                  <a:pos x="182033" y="123464"/>
                </a:cxn>
                <a:cxn ang="0">
                  <a:pos x="190500" y="127721"/>
                </a:cxn>
                <a:cxn ang="0">
                  <a:pos x="254000" y="149008"/>
                </a:cxn>
                <a:cxn ang="0">
                  <a:pos x="262466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4000" y="187325"/>
                </a:cxn>
                <a:cxn ang="0">
                  <a:pos x="270933" y="187325"/>
                </a:cxn>
                <a:cxn ang="0">
                  <a:pos x="270933" y="187325"/>
                </a:cxn>
                <a:cxn ang="0">
                  <a:pos x="368300" y="127721"/>
                </a:cxn>
                <a:cxn ang="0">
                  <a:pos x="347133" y="89405"/>
                </a:cxn>
                <a:cxn ang="0">
                  <a:pos x="300566" y="102177"/>
                </a:cxn>
                <a:cxn ang="0">
                  <a:pos x="275166" y="63860"/>
                </a:cxn>
                <a:cxn ang="0">
                  <a:pos x="224366" y="85147"/>
                </a:cxn>
                <a:cxn ang="0">
                  <a:pos x="198966" y="42573"/>
                </a:cxn>
                <a:cxn ang="0">
                  <a:pos x="131233" y="25544"/>
                </a:cxn>
                <a:cxn ang="0">
                  <a:pos x="84666" y="38316"/>
                </a:cxn>
                <a:cxn ang="0">
                  <a:pos x="59266" y="0"/>
                </a:cxn>
                <a:cxn ang="0">
                  <a:pos x="29633" y="0"/>
                </a:cxn>
                <a:cxn ang="0">
                  <a:pos x="12700" y="38316"/>
                </a:cxn>
                <a:cxn ang="0">
                  <a:pos x="0" y="55346"/>
                </a:cxn>
                <a:cxn ang="0">
                  <a:pos x="46566" y="72375"/>
                </a:cxn>
              </a:cxnLst>
              <a:pathLst>
                <a:path w="87" h="44">
                  <a:moveTo>
                    <a:pt x="11" y="17"/>
                  </a:moveTo>
                  <a:cubicBezTo>
                    <a:pt x="12" y="16"/>
                    <a:pt x="13" y="17"/>
                    <a:pt x="13" y="18"/>
                  </a:cubicBezTo>
                  <a:cubicBezTo>
                    <a:pt x="11" y="28"/>
                    <a:pt x="22" y="28"/>
                    <a:pt x="27" y="22"/>
                  </a:cubicBezTo>
                  <a:cubicBezTo>
                    <a:pt x="28" y="21"/>
                    <a:pt x="29" y="23"/>
                    <a:pt x="29" y="24"/>
                  </a:cubicBezTo>
                  <a:cubicBezTo>
                    <a:pt x="28" y="28"/>
                    <a:pt x="28" y="34"/>
                    <a:pt x="34" y="34"/>
                  </a:cubicBezTo>
                  <a:cubicBezTo>
                    <a:pt x="37" y="33"/>
                    <a:pt x="41" y="31"/>
                    <a:pt x="43" y="29"/>
                  </a:cubicBezTo>
                  <a:cubicBezTo>
                    <a:pt x="44" y="29"/>
                    <a:pt x="45" y="29"/>
                    <a:pt x="45" y="30"/>
                  </a:cubicBezTo>
                  <a:cubicBezTo>
                    <a:pt x="44" y="41"/>
                    <a:pt x="54" y="40"/>
                    <a:pt x="60" y="35"/>
                  </a:cubicBezTo>
                  <a:cubicBezTo>
                    <a:pt x="61" y="34"/>
                    <a:pt x="62" y="35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8"/>
                    <a:pt x="57" y="42"/>
                    <a:pt x="60" y="44"/>
                  </a:cubicBezTo>
                  <a:cubicBezTo>
                    <a:pt x="61" y="44"/>
                    <a:pt x="63" y="44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40"/>
                    <a:pt x="79" y="35"/>
                    <a:pt x="87" y="30"/>
                  </a:cubicBezTo>
                  <a:cubicBezTo>
                    <a:pt x="84" y="29"/>
                    <a:pt x="82" y="26"/>
                    <a:pt x="82" y="21"/>
                  </a:cubicBezTo>
                  <a:cubicBezTo>
                    <a:pt x="79" y="24"/>
                    <a:pt x="75" y="26"/>
                    <a:pt x="71" y="24"/>
                  </a:cubicBezTo>
                  <a:cubicBezTo>
                    <a:pt x="66" y="23"/>
                    <a:pt x="65" y="19"/>
                    <a:pt x="65" y="15"/>
                  </a:cubicBezTo>
                  <a:cubicBezTo>
                    <a:pt x="62" y="18"/>
                    <a:pt x="57" y="20"/>
                    <a:pt x="53" y="20"/>
                  </a:cubicBezTo>
                  <a:cubicBezTo>
                    <a:pt x="48" y="19"/>
                    <a:pt x="47" y="15"/>
                    <a:pt x="47" y="10"/>
                  </a:cubicBezTo>
                  <a:cubicBezTo>
                    <a:pt x="40" y="15"/>
                    <a:pt x="31" y="15"/>
                    <a:pt x="31" y="6"/>
                  </a:cubicBezTo>
                  <a:cubicBezTo>
                    <a:pt x="28" y="8"/>
                    <a:pt x="24" y="11"/>
                    <a:pt x="20" y="9"/>
                  </a:cubicBezTo>
                  <a:cubicBezTo>
                    <a:pt x="16" y="8"/>
                    <a:pt x="15" y="4"/>
                    <a:pt x="14" y="0"/>
                  </a:cubicBezTo>
                  <a:cubicBezTo>
                    <a:pt x="12" y="1"/>
                    <a:pt x="9" y="1"/>
                    <a:pt x="7" y="0"/>
                  </a:cubicBezTo>
                  <a:cubicBezTo>
                    <a:pt x="6" y="3"/>
                    <a:pt x="4" y="6"/>
                    <a:pt x="3" y="9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2" y="18"/>
                    <a:pt x="5" y="20"/>
                    <a:pt x="11" y="1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565398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1">
                <a:solidFill>
                  <a:schemeClr val="tx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4139599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9768486" y="150444"/>
            <a:ext cx="698495" cy="669925"/>
            <a:chOff x="9768486" y="229300"/>
            <a:chExt cx="698500" cy="669925"/>
          </a:xfrm>
          <a:solidFill>
            <a:schemeClr val="accent1"/>
          </a:solidFill>
        </p:grpSpPr>
        <p:sp>
          <p:nvSpPr>
            <p:cNvPr id="8" name="Freeform 722"/>
            <p:cNvSpPr>
              <a:spLocks noEditPoints="1"/>
            </p:cNvSpPr>
            <p:nvPr/>
          </p:nvSpPr>
          <p:spPr bwMode="auto">
            <a:xfrm>
              <a:off x="10098686" y="551563"/>
              <a:ext cx="38100" cy="38100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" name="Freeform 723"/>
            <p:cNvSpPr>
              <a:spLocks noEditPoints="1"/>
            </p:cNvSpPr>
            <p:nvPr/>
          </p:nvSpPr>
          <p:spPr bwMode="auto">
            <a:xfrm>
              <a:off x="9989148" y="229300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" name="Oval 724"/>
            <p:cNvSpPr>
              <a:spLocks noChangeArrowheads="1"/>
            </p:cNvSpPr>
            <p:nvPr/>
          </p:nvSpPr>
          <p:spPr bwMode="auto">
            <a:xfrm>
              <a:off x="10055823" y="36106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" name="Oval 725"/>
            <p:cNvSpPr>
              <a:spLocks noChangeArrowheads="1"/>
            </p:cNvSpPr>
            <p:nvPr/>
          </p:nvSpPr>
          <p:spPr bwMode="auto">
            <a:xfrm>
              <a:off x="10116148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" name="Freeform 726"/>
            <p:cNvSpPr/>
            <p:nvPr/>
          </p:nvSpPr>
          <p:spPr bwMode="auto">
            <a:xfrm>
              <a:off x="10043123" y="369000"/>
              <a:ext cx="76200" cy="187325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" name="Freeform 727"/>
            <p:cNvSpPr/>
            <p:nvPr/>
          </p:nvSpPr>
          <p:spPr bwMode="auto">
            <a:xfrm>
              <a:off x="10111386" y="373762"/>
              <a:ext cx="17463" cy="182563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" name="Freeform 728"/>
            <p:cNvSpPr/>
            <p:nvPr/>
          </p:nvSpPr>
          <p:spPr bwMode="auto">
            <a:xfrm>
              <a:off x="10111386" y="373762"/>
              <a:ext cx="71438" cy="182563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" name="Oval 729"/>
            <p:cNvSpPr>
              <a:spLocks noChangeArrowheads="1"/>
            </p:cNvSpPr>
            <p:nvPr/>
          </p:nvSpPr>
          <p:spPr bwMode="auto">
            <a:xfrm>
              <a:off x="10174886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" name="Freeform 730"/>
            <p:cNvSpPr>
              <a:spLocks noEditPoints="1"/>
            </p:cNvSpPr>
            <p:nvPr/>
          </p:nvSpPr>
          <p:spPr bwMode="auto">
            <a:xfrm>
              <a:off x="10128848" y="356300"/>
              <a:ext cx="338138" cy="288925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" name="Freeform 731"/>
            <p:cNvSpPr/>
            <p:nvPr/>
          </p:nvSpPr>
          <p:spPr bwMode="auto">
            <a:xfrm>
              <a:off x="10276486" y="445200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8" name="Freeform 732"/>
            <p:cNvSpPr/>
            <p:nvPr/>
          </p:nvSpPr>
          <p:spPr bwMode="auto">
            <a:xfrm>
              <a:off x="10297124" y="500762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" name="Freeform 733"/>
            <p:cNvSpPr/>
            <p:nvPr/>
          </p:nvSpPr>
          <p:spPr bwMode="auto">
            <a:xfrm>
              <a:off x="10132023" y="457900"/>
              <a:ext cx="157163" cy="111125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" name="Freeform 734"/>
            <p:cNvSpPr/>
            <p:nvPr/>
          </p:nvSpPr>
          <p:spPr bwMode="auto">
            <a:xfrm>
              <a:off x="10132023" y="508700"/>
              <a:ext cx="174625" cy="60325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" name="Freeform 735"/>
            <p:cNvSpPr/>
            <p:nvPr/>
          </p:nvSpPr>
          <p:spPr bwMode="auto">
            <a:xfrm>
              <a:off x="10132023" y="526162"/>
              <a:ext cx="190500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" name="Freeform 736"/>
            <p:cNvSpPr/>
            <p:nvPr/>
          </p:nvSpPr>
          <p:spPr bwMode="auto">
            <a:xfrm>
              <a:off x="10314586" y="556325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3" name="Freeform 737"/>
            <p:cNvSpPr>
              <a:spLocks noEditPoints="1"/>
            </p:cNvSpPr>
            <p:nvPr/>
          </p:nvSpPr>
          <p:spPr bwMode="auto">
            <a:xfrm>
              <a:off x="10103448" y="569025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4" name="Freeform 738"/>
            <p:cNvSpPr/>
            <p:nvPr/>
          </p:nvSpPr>
          <p:spPr bwMode="auto">
            <a:xfrm>
              <a:off x="10271724" y="683325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5" name="Freeform 739"/>
            <p:cNvSpPr/>
            <p:nvPr/>
          </p:nvSpPr>
          <p:spPr bwMode="auto">
            <a:xfrm>
              <a:off x="10225686" y="721425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6" name="Freeform 740"/>
            <p:cNvSpPr/>
            <p:nvPr/>
          </p:nvSpPr>
          <p:spPr bwMode="auto">
            <a:xfrm>
              <a:off x="10124086" y="581725"/>
              <a:ext cx="157163" cy="114300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7" name="Freeform 741"/>
            <p:cNvSpPr/>
            <p:nvPr/>
          </p:nvSpPr>
          <p:spPr bwMode="auto">
            <a:xfrm>
              <a:off x="10124086" y="581725"/>
              <a:ext cx="114300" cy="147638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8" name="Freeform 742"/>
            <p:cNvSpPr/>
            <p:nvPr/>
          </p:nvSpPr>
          <p:spPr bwMode="auto">
            <a:xfrm>
              <a:off x="10124086" y="581725"/>
              <a:ext cx="68263" cy="182563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9" name="Freeform 743"/>
            <p:cNvSpPr/>
            <p:nvPr/>
          </p:nvSpPr>
          <p:spPr bwMode="auto">
            <a:xfrm>
              <a:off x="10174886" y="75476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0" name="Freeform 744"/>
            <p:cNvSpPr>
              <a:spLocks noEditPoints="1"/>
            </p:cNvSpPr>
            <p:nvPr/>
          </p:nvSpPr>
          <p:spPr bwMode="auto">
            <a:xfrm>
              <a:off x="9849448" y="581725"/>
              <a:ext cx="295275" cy="317500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1" name="Freeform 745"/>
            <p:cNvSpPr/>
            <p:nvPr/>
          </p:nvSpPr>
          <p:spPr bwMode="auto">
            <a:xfrm>
              <a:off x="10043123" y="75476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2" name="Freeform 746"/>
            <p:cNvSpPr/>
            <p:nvPr/>
          </p:nvSpPr>
          <p:spPr bwMode="auto">
            <a:xfrm>
              <a:off x="9992323" y="726188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3" name="Freeform 747"/>
            <p:cNvSpPr/>
            <p:nvPr/>
          </p:nvSpPr>
          <p:spPr bwMode="auto">
            <a:xfrm>
              <a:off x="10052648" y="586488"/>
              <a:ext cx="66675" cy="180975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4" name="Freeform 748"/>
            <p:cNvSpPr/>
            <p:nvPr/>
          </p:nvSpPr>
          <p:spPr bwMode="auto">
            <a:xfrm>
              <a:off x="10005023" y="581725"/>
              <a:ext cx="106363" cy="157163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5" name="Freeform 749"/>
            <p:cNvSpPr/>
            <p:nvPr/>
          </p:nvSpPr>
          <p:spPr bwMode="auto">
            <a:xfrm>
              <a:off x="9958986" y="581725"/>
              <a:ext cx="152400" cy="122238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6" name="Freeform 750"/>
            <p:cNvSpPr/>
            <p:nvPr/>
          </p:nvSpPr>
          <p:spPr bwMode="auto">
            <a:xfrm>
              <a:off x="9941523" y="691263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8" name="Freeform 751"/>
            <p:cNvSpPr>
              <a:spLocks noEditPoints="1"/>
            </p:cNvSpPr>
            <p:nvPr/>
          </p:nvSpPr>
          <p:spPr bwMode="auto">
            <a:xfrm>
              <a:off x="9768486" y="378525"/>
              <a:ext cx="334963" cy="284163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39" name="Freeform 752"/>
            <p:cNvSpPr/>
            <p:nvPr/>
          </p:nvSpPr>
          <p:spPr bwMode="auto">
            <a:xfrm>
              <a:off x="9900248" y="564263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0" name="Freeform 753"/>
            <p:cNvSpPr/>
            <p:nvPr/>
          </p:nvSpPr>
          <p:spPr bwMode="auto">
            <a:xfrm>
              <a:off x="9912948" y="508700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1" name="Freeform 754"/>
            <p:cNvSpPr/>
            <p:nvPr/>
          </p:nvSpPr>
          <p:spPr bwMode="auto">
            <a:xfrm>
              <a:off x="9912948" y="564263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2" name="Freeform 755"/>
            <p:cNvSpPr/>
            <p:nvPr/>
          </p:nvSpPr>
          <p:spPr bwMode="auto">
            <a:xfrm>
              <a:off x="9925648" y="521400"/>
              <a:ext cx="177800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3" name="Freeform 756"/>
            <p:cNvSpPr/>
            <p:nvPr/>
          </p:nvSpPr>
          <p:spPr bwMode="auto">
            <a:xfrm>
              <a:off x="9938348" y="467425"/>
              <a:ext cx="165100" cy="101600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44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864929" y="639213"/>
            <a:ext cx="499874" cy="479425"/>
            <a:chOff x="9768550" y="229303"/>
            <a:chExt cx="698550" cy="669932"/>
          </a:xfrm>
          <a:solidFill>
            <a:schemeClr val="accent1"/>
          </a:solidFill>
        </p:grpSpPr>
        <p:sp>
          <p:nvSpPr>
            <p:cNvPr id="67" name="Freeform 722"/>
            <p:cNvSpPr>
              <a:spLocks noEditPoints="1"/>
            </p:cNvSpPr>
            <p:nvPr/>
          </p:nvSpPr>
          <p:spPr bwMode="auto">
            <a:xfrm>
              <a:off x="10098801" y="551569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8" name="Freeform 723"/>
            <p:cNvSpPr>
              <a:spLocks noEditPoints="1"/>
            </p:cNvSpPr>
            <p:nvPr/>
          </p:nvSpPr>
          <p:spPr bwMode="auto">
            <a:xfrm>
              <a:off x="9989262" y="229303"/>
              <a:ext cx="279404" cy="327028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69" name="Oval 724"/>
            <p:cNvSpPr>
              <a:spLocks noChangeArrowheads="1"/>
            </p:cNvSpPr>
            <p:nvPr/>
          </p:nvSpPr>
          <p:spPr bwMode="auto">
            <a:xfrm>
              <a:off x="10055938" y="361066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0" name="Oval 725"/>
            <p:cNvSpPr>
              <a:spLocks noChangeArrowheads="1"/>
            </p:cNvSpPr>
            <p:nvPr/>
          </p:nvSpPr>
          <p:spPr bwMode="auto">
            <a:xfrm>
              <a:off x="10116264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1" name="Freeform 726"/>
            <p:cNvSpPr/>
            <p:nvPr/>
          </p:nvSpPr>
          <p:spPr bwMode="auto">
            <a:xfrm>
              <a:off x="10043238" y="369005"/>
              <a:ext cx="76201" cy="187327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2" name="Freeform 727"/>
            <p:cNvSpPr/>
            <p:nvPr/>
          </p:nvSpPr>
          <p:spPr bwMode="auto">
            <a:xfrm>
              <a:off x="10111502" y="373767"/>
              <a:ext cx="17463" cy="182564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3" name="Freeform 728"/>
            <p:cNvSpPr/>
            <p:nvPr/>
          </p:nvSpPr>
          <p:spPr bwMode="auto">
            <a:xfrm>
              <a:off x="10111502" y="373767"/>
              <a:ext cx="71439" cy="182564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4" name="Oval 729"/>
            <p:cNvSpPr>
              <a:spLocks noChangeArrowheads="1"/>
            </p:cNvSpPr>
            <p:nvPr/>
          </p:nvSpPr>
          <p:spPr bwMode="auto">
            <a:xfrm>
              <a:off x="10175003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5" name="Freeform 730"/>
            <p:cNvSpPr>
              <a:spLocks noEditPoints="1"/>
            </p:cNvSpPr>
            <p:nvPr/>
          </p:nvSpPr>
          <p:spPr bwMode="auto">
            <a:xfrm>
              <a:off x="10128958" y="356304"/>
              <a:ext cx="338142" cy="288928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6" name="Freeform 731"/>
            <p:cNvSpPr/>
            <p:nvPr/>
          </p:nvSpPr>
          <p:spPr bwMode="auto">
            <a:xfrm>
              <a:off x="10276598" y="445206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7" name="Freeform 732"/>
            <p:cNvSpPr/>
            <p:nvPr/>
          </p:nvSpPr>
          <p:spPr bwMode="auto">
            <a:xfrm>
              <a:off x="10297236" y="500768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8" name="Freeform 733"/>
            <p:cNvSpPr/>
            <p:nvPr/>
          </p:nvSpPr>
          <p:spPr bwMode="auto">
            <a:xfrm>
              <a:off x="10132132" y="457905"/>
              <a:ext cx="157165" cy="111126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9" name="Freeform 734"/>
            <p:cNvSpPr/>
            <p:nvPr/>
          </p:nvSpPr>
          <p:spPr bwMode="auto">
            <a:xfrm>
              <a:off x="10132132" y="508706"/>
              <a:ext cx="174628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0" name="Freeform 735"/>
            <p:cNvSpPr/>
            <p:nvPr/>
          </p:nvSpPr>
          <p:spPr bwMode="auto">
            <a:xfrm>
              <a:off x="10132132" y="526168"/>
              <a:ext cx="190502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1" name="Freeform 736"/>
            <p:cNvSpPr/>
            <p:nvPr/>
          </p:nvSpPr>
          <p:spPr bwMode="auto">
            <a:xfrm>
              <a:off x="10314699" y="556331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2" name="Freeform 737"/>
            <p:cNvSpPr>
              <a:spLocks noEditPoints="1"/>
            </p:cNvSpPr>
            <p:nvPr/>
          </p:nvSpPr>
          <p:spPr bwMode="auto">
            <a:xfrm>
              <a:off x="10103566" y="569032"/>
              <a:ext cx="292103" cy="317504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3" name="Freeform 738"/>
            <p:cNvSpPr/>
            <p:nvPr/>
          </p:nvSpPr>
          <p:spPr bwMode="auto">
            <a:xfrm>
              <a:off x="10271853" y="683332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4" name="Freeform 739"/>
            <p:cNvSpPr/>
            <p:nvPr/>
          </p:nvSpPr>
          <p:spPr bwMode="auto">
            <a:xfrm>
              <a:off x="10225814" y="721433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5" name="Freeform 740"/>
            <p:cNvSpPr/>
            <p:nvPr/>
          </p:nvSpPr>
          <p:spPr bwMode="auto">
            <a:xfrm>
              <a:off x="10124203" y="581731"/>
              <a:ext cx="157165" cy="114302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6" name="Freeform 741"/>
            <p:cNvSpPr/>
            <p:nvPr/>
          </p:nvSpPr>
          <p:spPr bwMode="auto">
            <a:xfrm>
              <a:off x="10124190" y="581731"/>
              <a:ext cx="114302" cy="147640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7" name="Freeform 742"/>
            <p:cNvSpPr/>
            <p:nvPr/>
          </p:nvSpPr>
          <p:spPr bwMode="auto">
            <a:xfrm>
              <a:off x="10124190" y="581731"/>
              <a:ext cx="68264" cy="182564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8" name="Freeform 743"/>
            <p:cNvSpPr/>
            <p:nvPr/>
          </p:nvSpPr>
          <p:spPr bwMode="auto">
            <a:xfrm>
              <a:off x="10174988" y="754771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89" name="Freeform 744"/>
            <p:cNvSpPr>
              <a:spLocks noEditPoints="1"/>
            </p:cNvSpPr>
            <p:nvPr/>
          </p:nvSpPr>
          <p:spPr bwMode="auto">
            <a:xfrm>
              <a:off x="9849546" y="581731"/>
              <a:ext cx="295277" cy="317504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0" name="Freeform 745"/>
            <p:cNvSpPr/>
            <p:nvPr/>
          </p:nvSpPr>
          <p:spPr bwMode="auto">
            <a:xfrm>
              <a:off x="10043222" y="754771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1" name="Freeform 746"/>
            <p:cNvSpPr/>
            <p:nvPr/>
          </p:nvSpPr>
          <p:spPr bwMode="auto">
            <a:xfrm>
              <a:off x="9992422" y="726197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2" name="Freeform 747"/>
            <p:cNvSpPr/>
            <p:nvPr/>
          </p:nvSpPr>
          <p:spPr bwMode="auto">
            <a:xfrm>
              <a:off x="10052748" y="586495"/>
              <a:ext cx="66675" cy="180977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3" name="Freeform 748"/>
            <p:cNvSpPr/>
            <p:nvPr/>
          </p:nvSpPr>
          <p:spPr bwMode="auto">
            <a:xfrm>
              <a:off x="10005121" y="581731"/>
              <a:ext cx="106365" cy="157165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4" name="Freeform 749"/>
            <p:cNvSpPr/>
            <p:nvPr/>
          </p:nvSpPr>
          <p:spPr bwMode="auto">
            <a:xfrm>
              <a:off x="9959064" y="581731"/>
              <a:ext cx="152401" cy="122239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5" name="Freeform 750"/>
            <p:cNvSpPr/>
            <p:nvPr/>
          </p:nvSpPr>
          <p:spPr bwMode="auto">
            <a:xfrm>
              <a:off x="9941601" y="69127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6" name="Freeform 751"/>
            <p:cNvSpPr>
              <a:spLocks noEditPoints="1"/>
            </p:cNvSpPr>
            <p:nvPr/>
          </p:nvSpPr>
          <p:spPr bwMode="auto">
            <a:xfrm>
              <a:off x="9768550" y="378529"/>
              <a:ext cx="334966" cy="284166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7" name="Freeform 752"/>
            <p:cNvSpPr/>
            <p:nvPr/>
          </p:nvSpPr>
          <p:spPr bwMode="auto">
            <a:xfrm>
              <a:off x="9900323" y="564271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8" name="Freeform 753"/>
            <p:cNvSpPr/>
            <p:nvPr/>
          </p:nvSpPr>
          <p:spPr bwMode="auto">
            <a:xfrm>
              <a:off x="9913043" y="508707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99" name="Freeform 754"/>
            <p:cNvSpPr/>
            <p:nvPr/>
          </p:nvSpPr>
          <p:spPr bwMode="auto">
            <a:xfrm>
              <a:off x="9913058" y="564271"/>
              <a:ext cx="190502" cy="50801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0" name="Freeform 755"/>
            <p:cNvSpPr/>
            <p:nvPr/>
          </p:nvSpPr>
          <p:spPr bwMode="auto">
            <a:xfrm>
              <a:off x="9925757" y="521406"/>
              <a:ext cx="177802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1" name="Freeform 756"/>
            <p:cNvSpPr/>
            <p:nvPr/>
          </p:nvSpPr>
          <p:spPr bwMode="auto">
            <a:xfrm>
              <a:off x="9938477" y="467432"/>
              <a:ext cx="165102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2" name="Freeform 757"/>
            <p:cNvSpPr/>
            <p:nvPr/>
          </p:nvSpPr>
          <p:spPr bwMode="auto">
            <a:xfrm>
              <a:off x="9925648" y="449963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796047" y="1706173"/>
            <a:ext cx="499879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04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5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6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7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8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09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0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1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2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3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4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5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6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7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8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19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0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1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2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3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4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5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6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7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8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29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0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1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2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3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4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5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6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7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8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39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2553091" y="6096988"/>
            <a:ext cx="698505" cy="669926"/>
            <a:chOff x="2611981" y="6037352"/>
            <a:chExt cx="698500" cy="669926"/>
          </a:xfrm>
          <a:solidFill>
            <a:schemeClr val="accent1"/>
          </a:solidFill>
        </p:grpSpPr>
        <p:sp>
          <p:nvSpPr>
            <p:cNvPr id="142" name="Freeform 830"/>
            <p:cNvSpPr>
              <a:spLocks noEditPoints="1"/>
            </p:cNvSpPr>
            <p:nvPr/>
          </p:nvSpPr>
          <p:spPr bwMode="auto">
            <a:xfrm>
              <a:off x="2942181" y="6359615"/>
              <a:ext cx="38100" cy="38100"/>
            </a:xfrm>
            <a:custGeom>
              <a:avLst/>
              <a:gdLst>
                <a:gd name="T0" fmla="*/ 5 w 9"/>
                <a:gd name="T1" fmla="*/ 9 h 9"/>
                <a:gd name="T2" fmla="*/ 0 w 9"/>
                <a:gd name="T3" fmla="*/ 5 h 9"/>
                <a:gd name="T4" fmla="*/ 5 w 9"/>
                <a:gd name="T5" fmla="*/ 0 h 9"/>
                <a:gd name="T6" fmla="*/ 9 w 9"/>
                <a:gd name="T7" fmla="*/ 5 h 9"/>
                <a:gd name="T8" fmla="*/ 5 w 9"/>
                <a:gd name="T9" fmla="*/ 9 h 9"/>
                <a:gd name="T10" fmla="*/ 5 w 9"/>
                <a:gd name="T11" fmla="*/ 1 h 9"/>
                <a:gd name="T12" fmla="*/ 1 w 9"/>
                <a:gd name="T13" fmla="*/ 5 h 9"/>
                <a:gd name="T14" fmla="*/ 5 w 9"/>
                <a:gd name="T15" fmla="*/ 9 h 9"/>
                <a:gd name="T16" fmla="*/ 9 w 9"/>
                <a:gd name="T17" fmla="*/ 5 h 9"/>
                <a:gd name="T18" fmla="*/ 5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5" y="9"/>
                  </a:cubicBezTo>
                  <a:close/>
                  <a:moveTo>
                    <a:pt x="5" y="1"/>
                  </a:moveTo>
                  <a:cubicBezTo>
                    <a:pt x="3" y="1"/>
                    <a:pt x="1" y="3"/>
                    <a:pt x="1" y="5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3" name="Freeform 831"/>
            <p:cNvSpPr>
              <a:spLocks noEditPoints="1"/>
            </p:cNvSpPr>
            <p:nvPr/>
          </p:nvSpPr>
          <p:spPr bwMode="auto">
            <a:xfrm>
              <a:off x="2832643" y="6037352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4 w 66"/>
                <a:gd name="T31" fmla="*/ 61 h 77"/>
                <a:gd name="T32" fmla="*/ 18 w 66"/>
                <a:gd name="T33" fmla="*/ 66 h 77"/>
                <a:gd name="T34" fmla="*/ 26 w 66"/>
                <a:gd name="T35" fmla="*/ 74 h 77"/>
                <a:gd name="T36" fmla="*/ 31 w 66"/>
                <a:gd name="T37" fmla="*/ 75 h 77"/>
                <a:gd name="T38" fmla="*/ 64 w 66"/>
                <a:gd name="T39" fmla="*/ 33 h 77"/>
                <a:gd name="T40" fmla="*/ 63 w 66"/>
                <a:gd name="T41" fmla="*/ 26 h 77"/>
                <a:gd name="T42" fmla="*/ 33 w 66"/>
                <a:gd name="T43" fmla="*/ 2 h 77"/>
                <a:gd name="T44" fmla="*/ 2 w 66"/>
                <a:gd name="T45" fmla="*/ 33 h 77"/>
                <a:gd name="T46" fmla="*/ 10 w 66"/>
                <a:gd name="T47" fmla="*/ 55 h 77"/>
                <a:gd name="T48" fmla="*/ 14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8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6" y="28"/>
                    <a:pt x="66" y="31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4" y="61"/>
                  </a:moveTo>
                  <a:cubicBezTo>
                    <a:pt x="15" y="62"/>
                    <a:pt x="16" y="64"/>
                    <a:pt x="18" y="66"/>
                  </a:cubicBezTo>
                  <a:cubicBezTo>
                    <a:pt x="20" y="69"/>
                    <a:pt x="23" y="73"/>
                    <a:pt x="26" y="74"/>
                  </a:cubicBezTo>
                  <a:cubicBezTo>
                    <a:pt x="28" y="76"/>
                    <a:pt x="30" y="76"/>
                    <a:pt x="31" y="75"/>
                  </a:cubicBezTo>
                  <a:cubicBezTo>
                    <a:pt x="48" y="61"/>
                    <a:pt x="59" y="47"/>
                    <a:pt x="64" y="33"/>
                  </a:cubicBezTo>
                  <a:cubicBezTo>
                    <a:pt x="64" y="31"/>
                    <a:pt x="64" y="29"/>
                    <a:pt x="63" y="26"/>
                  </a:cubicBezTo>
                  <a:cubicBezTo>
                    <a:pt x="60" y="12"/>
                    <a:pt x="48" y="2"/>
                    <a:pt x="33" y="2"/>
                  </a:cubicBezTo>
                  <a:cubicBezTo>
                    <a:pt x="16" y="2"/>
                    <a:pt x="2" y="16"/>
                    <a:pt x="2" y="33"/>
                  </a:cubicBezTo>
                  <a:cubicBezTo>
                    <a:pt x="2" y="39"/>
                    <a:pt x="5" y="47"/>
                    <a:pt x="10" y="55"/>
                  </a:cubicBezTo>
                  <a:cubicBezTo>
                    <a:pt x="11" y="57"/>
                    <a:pt x="12" y="59"/>
                    <a:pt x="14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4" name="Oval 832"/>
            <p:cNvSpPr>
              <a:spLocks noChangeArrowheads="1"/>
            </p:cNvSpPr>
            <p:nvPr/>
          </p:nvSpPr>
          <p:spPr bwMode="auto">
            <a:xfrm>
              <a:off x="2899318" y="6169115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5" name="Oval 833"/>
            <p:cNvSpPr>
              <a:spLocks noChangeArrowheads="1"/>
            </p:cNvSpPr>
            <p:nvPr/>
          </p:nvSpPr>
          <p:spPr bwMode="auto">
            <a:xfrm>
              <a:off x="2959643" y="6169115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6" name="Freeform 834"/>
            <p:cNvSpPr/>
            <p:nvPr/>
          </p:nvSpPr>
          <p:spPr bwMode="auto">
            <a:xfrm>
              <a:off x="2886618" y="6177053"/>
              <a:ext cx="76200" cy="187325"/>
            </a:xfrm>
            <a:custGeom>
              <a:avLst/>
              <a:gdLst>
                <a:gd name="T0" fmla="*/ 18 w 18"/>
                <a:gd name="T1" fmla="*/ 44 h 44"/>
                <a:gd name="T2" fmla="*/ 17 w 18"/>
                <a:gd name="T3" fmla="*/ 44 h 44"/>
                <a:gd name="T4" fmla="*/ 6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8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8" y="44"/>
                  </a:moveTo>
                  <a:cubicBezTo>
                    <a:pt x="18" y="44"/>
                    <a:pt x="17" y="44"/>
                    <a:pt x="17" y="44"/>
                  </a:cubicBezTo>
                  <a:cubicBezTo>
                    <a:pt x="17" y="44"/>
                    <a:pt x="0" y="2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2" y="21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7" name="Freeform 835"/>
            <p:cNvSpPr/>
            <p:nvPr/>
          </p:nvSpPr>
          <p:spPr bwMode="auto">
            <a:xfrm>
              <a:off x="2954881" y="6181815"/>
              <a:ext cx="17463" cy="182563"/>
            </a:xfrm>
            <a:custGeom>
              <a:avLst/>
              <a:gdLst>
                <a:gd name="T0" fmla="*/ 2 w 4"/>
                <a:gd name="T1" fmla="*/ 43 h 43"/>
                <a:gd name="T2" fmla="*/ 1 w 4"/>
                <a:gd name="T3" fmla="*/ 42 h 43"/>
                <a:gd name="T4" fmla="*/ 3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2 w 4"/>
                <a:gd name="T13" fmla="*/ 43 h 43"/>
                <a:gd name="T14" fmla="*/ 2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2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1" y="8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8" name="Freeform 836"/>
            <p:cNvSpPr/>
            <p:nvPr/>
          </p:nvSpPr>
          <p:spPr bwMode="auto">
            <a:xfrm>
              <a:off x="2954881" y="6181815"/>
              <a:ext cx="71438" cy="182563"/>
            </a:xfrm>
            <a:custGeom>
              <a:avLst/>
              <a:gdLst>
                <a:gd name="T0" fmla="*/ 2 w 17"/>
                <a:gd name="T1" fmla="*/ 43 h 43"/>
                <a:gd name="T2" fmla="*/ 1 w 17"/>
                <a:gd name="T3" fmla="*/ 43 h 43"/>
                <a:gd name="T4" fmla="*/ 16 w 17"/>
                <a:gd name="T5" fmla="*/ 1 h 43"/>
                <a:gd name="T6" fmla="*/ 17 w 17"/>
                <a:gd name="T7" fmla="*/ 1 h 43"/>
                <a:gd name="T8" fmla="*/ 17 w 17"/>
                <a:gd name="T9" fmla="*/ 2 h 43"/>
                <a:gd name="T10" fmla="*/ 2 w 17"/>
                <a:gd name="T11" fmla="*/ 42 h 43"/>
                <a:gd name="T12" fmla="*/ 2 w 17"/>
                <a:gd name="T13" fmla="*/ 43 h 43"/>
                <a:gd name="T14" fmla="*/ 2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2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1"/>
                    <a:pt x="16" y="1"/>
                    <a:pt x="16" y="1"/>
                  </a:cubicBezTo>
                  <a:cubicBezTo>
                    <a:pt x="16" y="1"/>
                    <a:pt x="16" y="0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" y="21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49" name="Oval 837"/>
            <p:cNvSpPr>
              <a:spLocks noChangeArrowheads="1"/>
            </p:cNvSpPr>
            <p:nvPr/>
          </p:nvSpPr>
          <p:spPr bwMode="auto">
            <a:xfrm>
              <a:off x="3018381" y="616911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0" name="Freeform 838"/>
            <p:cNvSpPr>
              <a:spLocks noEditPoints="1"/>
            </p:cNvSpPr>
            <p:nvPr/>
          </p:nvSpPr>
          <p:spPr bwMode="auto">
            <a:xfrm>
              <a:off x="2972343" y="6164353"/>
              <a:ext cx="338138" cy="293688"/>
            </a:xfrm>
            <a:custGeom>
              <a:avLst/>
              <a:gdLst>
                <a:gd name="T0" fmla="*/ 0 w 80"/>
                <a:gd name="T1" fmla="*/ 48 h 69"/>
                <a:gd name="T2" fmla="*/ 0 w 80"/>
                <a:gd name="T3" fmla="*/ 44 h 69"/>
                <a:gd name="T4" fmla="*/ 6 w 80"/>
                <a:gd name="T5" fmla="*/ 32 h 69"/>
                <a:gd name="T6" fmla="*/ 9 w 80"/>
                <a:gd name="T7" fmla="*/ 27 h 69"/>
                <a:gd name="T8" fmla="*/ 9 w 80"/>
                <a:gd name="T9" fmla="*/ 27 h 69"/>
                <a:gd name="T10" fmla="*/ 13 w 80"/>
                <a:gd name="T11" fmla="*/ 22 h 69"/>
                <a:gd name="T12" fmla="*/ 33 w 80"/>
                <a:gd name="T13" fmla="*/ 6 h 69"/>
                <a:gd name="T14" fmla="*/ 75 w 80"/>
                <a:gd name="T15" fmla="*/ 26 h 69"/>
                <a:gd name="T16" fmla="*/ 61 w 80"/>
                <a:gd name="T17" fmla="*/ 65 h 69"/>
                <a:gd name="T18" fmla="*/ 55 w 80"/>
                <a:gd name="T19" fmla="*/ 68 h 69"/>
                <a:gd name="T20" fmla="*/ 54 w 80"/>
                <a:gd name="T21" fmla="*/ 68 h 69"/>
                <a:gd name="T22" fmla="*/ 54 w 80"/>
                <a:gd name="T23" fmla="*/ 68 h 69"/>
                <a:gd name="T24" fmla="*/ 3 w 80"/>
                <a:gd name="T25" fmla="*/ 51 h 69"/>
                <a:gd name="T26" fmla="*/ 2 w 80"/>
                <a:gd name="T27" fmla="*/ 51 h 69"/>
                <a:gd name="T28" fmla="*/ 0 w 80"/>
                <a:gd name="T29" fmla="*/ 48 h 69"/>
                <a:gd name="T30" fmla="*/ 11 w 80"/>
                <a:gd name="T31" fmla="*/ 28 h 69"/>
                <a:gd name="T32" fmla="*/ 8 w 80"/>
                <a:gd name="T33" fmla="*/ 33 h 69"/>
                <a:gd name="T34" fmla="*/ 2 w 80"/>
                <a:gd name="T35" fmla="*/ 44 h 69"/>
                <a:gd name="T36" fmla="*/ 4 w 80"/>
                <a:gd name="T37" fmla="*/ 49 h 69"/>
                <a:gd name="T38" fmla="*/ 54 w 80"/>
                <a:gd name="T39" fmla="*/ 66 h 69"/>
                <a:gd name="T40" fmla="*/ 60 w 80"/>
                <a:gd name="T41" fmla="*/ 63 h 69"/>
                <a:gd name="T42" fmla="*/ 73 w 80"/>
                <a:gd name="T43" fmla="*/ 26 h 69"/>
                <a:gd name="T44" fmla="*/ 33 w 80"/>
                <a:gd name="T45" fmla="*/ 7 h 69"/>
                <a:gd name="T46" fmla="*/ 15 w 80"/>
                <a:gd name="T47" fmla="*/ 23 h 69"/>
                <a:gd name="T48" fmla="*/ 11 w 80"/>
                <a:gd name="T49" fmla="*/ 28 h 69"/>
                <a:gd name="T50" fmla="*/ 54 w 80"/>
                <a:gd name="T51" fmla="*/ 67 h 69"/>
                <a:gd name="T52" fmla="*/ 54 w 80"/>
                <a:gd name="T53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9">
                  <a:moveTo>
                    <a:pt x="0" y="48"/>
                  </a:moveTo>
                  <a:cubicBezTo>
                    <a:pt x="0" y="47"/>
                    <a:pt x="0" y="45"/>
                    <a:pt x="0" y="44"/>
                  </a:cubicBezTo>
                  <a:cubicBezTo>
                    <a:pt x="1" y="40"/>
                    <a:pt x="4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2"/>
                  </a:cubicBezTo>
                  <a:cubicBezTo>
                    <a:pt x="19" y="14"/>
                    <a:pt x="26" y="8"/>
                    <a:pt x="33" y="6"/>
                  </a:cubicBezTo>
                  <a:cubicBezTo>
                    <a:pt x="50" y="0"/>
                    <a:pt x="69" y="9"/>
                    <a:pt x="75" y="26"/>
                  </a:cubicBezTo>
                  <a:cubicBezTo>
                    <a:pt x="80" y="41"/>
                    <a:pt x="74" y="57"/>
                    <a:pt x="61" y="65"/>
                  </a:cubicBezTo>
                  <a:cubicBezTo>
                    <a:pt x="59" y="66"/>
                    <a:pt x="57" y="67"/>
                    <a:pt x="5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9" y="69"/>
                    <a:pt x="21" y="63"/>
                    <a:pt x="3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1" y="28"/>
                  </a:moveTo>
                  <a:cubicBezTo>
                    <a:pt x="10" y="30"/>
                    <a:pt x="9" y="31"/>
                    <a:pt x="8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2" y="46"/>
                    <a:pt x="2" y="48"/>
                    <a:pt x="4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5"/>
                    <a:pt x="60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10"/>
                    <a:pt x="21" y="15"/>
                    <a:pt x="15" y="23"/>
                  </a:cubicBezTo>
                  <a:cubicBezTo>
                    <a:pt x="13" y="24"/>
                    <a:pt x="12" y="26"/>
                    <a:pt x="11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1" name="Freeform 839"/>
            <p:cNvSpPr/>
            <p:nvPr/>
          </p:nvSpPr>
          <p:spPr bwMode="auto">
            <a:xfrm>
              <a:off x="3119981" y="6253253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0 h 6"/>
                <a:gd name="T6" fmla="*/ 6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3" y="6"/>
                    <a:pt x="1" y="5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2" name="Freeform 840"/>
            <p:cNvSpPr/>
            <p:nvPr/>
          </p:nvSpPr>
          <p:spPr bwMode="auto">
            <a:xfrm>
              <a:off x="3140619" y="630881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1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1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4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3" name="Freeform 841"/>
            <p:cNvSpPr/>
            <p:nvPr/>
          </p:nvSpPr>
          <p:spPr bwMode="auto">
            <a:xfrm>
              <a:off x="2975518" y="6265953"/>
              <a:ext cx="161925" cy="111125"/>
            </a:xfrm>
            <a:custGeom>
              <a:avLst/>
              <a:gdLst>
                <a:gd name="T0" fmla="*/ 1 w 38"/>
                <a:gd name="T1" fmla="*/ 26 h 26"/>
                <a:gd name="T2" fmla="*/ 0 w 38"/>
                <a:gd name="T3" fmla="*/ 26 h 26"/>
                <a:gd name="T4" fmla="*/ 0 w 38"/>
                <a:gd name="T5" fmla="*/ 25 h 26"/>
                <a:gd name="T6" fmla="*/ 37 w 38"/>
                <a:gd name="T7" fmla="*/ 0 h 26"/>
                <a:gd name="T8" fmla="*/ 38 w 38"/>
                <a:gd name="T9" fmla="*/ 0 h 26"/>
                <a:gd name="T10" fmla="*/ 37 w 38"/>
                <a:gd name="T11" fmla="*/ 1 h 26"/>
                <a:gd name="T12" fmla="*/ 1 w 38"/>
                <a:gd name="T13" fmla="*/ 26 h 26"/>
                <a:gd name="T14" fmla="*/ 1 w 38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6">
                  <a:moveTo>
                    <a:pt x="1" y="26"/>
                  </a:move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8" y="0"/>
                  </a:cubicBezTo>
                  <a:cubicBezTo>
                    <a:pt x="38" y="1"/>
                    <a:pt x="37" y="1"/>
                    <a:pt x="37" y="1"/>
                  </a:cubicBezTo>
                  <a:cubicBezTo>
                    <a:pt x="17" y="2"/>
                    <a:pt x="1" y="25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4" name="Freeform 842"/>
            <p:cNvSpPr/>
            <p:nvPr/>
          </p:nvSpPr>
          <p:spPr bwMode="auto">
            <a:xfrm>
              <a:off x="2975518" y="6316753"/>
              <a:ext cx="174625" cy="60325"/>
            </a:xfrm>
            <a:custGeom>
              <a:avLst/>
              <a:gdLst>
                <a:gd name="T0" fmla="*/ 1 w 41"/>
                <a:gd name="T1" fmla="*/ 14 h 14"/>
                <a:gd name="T2" fmla="*/ 0 w 41"/>
                <a:gd name="T3" fmla="*/ 14 h 14"/>
                <a:gd name="T4" fmla="*/ 0 w 41"/>
                <a:gd name="T5" fmla="*/ 13 h 14"/>
                <a:gd name="T6" fmla="*/ 41 w 41"/>
                <a:gd name="T7" fmla="*/ 0 h 14"/>
                <a:gd name="T8" fmla="*/ 41 w 41"/>
                <a:gd name="T9" fmla="*/ 1 h 14"/>
                <a:gd name="T10" fmla="*/ 41 w 41"/>
                <a:gd name="T11" fmla="*/ 1 h 14"/>
                <a:gd name="T12" fmla="*/ 1 w 41"/>
                <a:gd name="T13" fmla="*/ 14 h 14"/>
                <a:gd name="T14" fmla="*/ 1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1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5"/>
                    <a:pt x="33" y="1"/>
                    <a:pt x="41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5" name="Freeform 843"/>
            <p:cNvSpPr/>
            <p:nvPr/>
          </p:nvSpPr>
          <p:spPr bwMode="auto">
            <a:xfrm>
              <a:off x="2975518" y="6338978"/>
              <a:ext cx="190500" cy="38100"/>
            </a:xfrm>
            <a:custGeom>
              <a:avLst/>
              <a:gdLst>
                <a:gd name="T0" fmla="*/ 44 w 45"/>
                <a:gd name="T1" fmla="*/ 9 h 9"/>
                <a:gd name="T2" fmla="*/ 44 w 45"/>
                <a:gd name="T3" fmla="*/ 9 h 9"/>
                <a:gd name="T4" fmla="*/ 1 w 45"/>
                <a:gd name="T5" fmla="*/ 9 h 9"/>
                <a:gd name="T6" fmla="*/ 0 w 45"/>
                <a:gd name="T7" fmla="*/ 9 h 9"/>
                <a:gd name="T8" fmla="*/ 0 w 45"/>
                <a:gd name="T9" fmla="*/ 8 h 9"/>
                <a:gd name="T10" fmla="*/ 45 w 45"/>
                <a:gd name="T11" fmla="*/ 8 h 9"/>
                <a:gd name="T12" fmla="*/ 45 w 45"/>
                <a:gd name="T13" fmla="*/ 9 h 9"/>
                <a:gd name="T14" fmla="*/ 44 w 45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9"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21" y="1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0"/>
                    <a:pt x="44" y="8"/>
                    <a:pt x="45" y="8"/>
                  </a:cubicBezTo>
                  <a:cubicBezTo>
                    <a:pt x="45" y="8"/>
                    <a:pt x="45" y="8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6" name="Freeform 844"/>
            <p:cNvSpPr/>
            <p:nvPr/>
          </p:nvSpPr>
          <p:spPr bwMode="auto">
            <a:xfrm>
              <a:off x="3158081" y="6367553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6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7" name="Freeform 845"/>
            <p:cNvSpPr>
              <a:spLocks noEditPoints="1"/>
            </p:cNvSpPr>
            <p:nvPr/>
          </p:nvSpPr>
          <p:spPr bwMode="auto">
            <a:xfrm>
              <a:off x="2946943" y="6377078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4 h 75"/>
                <a:gd name="T8" fmla="*/ 30 w 69"/>
                <a:gd name="T9" fmla="*/ 4 h 75"/>
                <a:gd name="T10" fmla="*/ 36 w 69"/>
                <a:gd name="T11" fmla="*/ 6 h 75"/>
                <a:gd name="T12" fmla="*/ 58 w 69"/>
                <a:gd name="T13" fmla="*/ 19 h 75"/>
                <a:gd name="T14" fmla="*/ 53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30 w 69"/>
                <a:gd name="T31" fmla="*/ 5 h 75"/>
                <a:gd name="T32" fmla="*/ 23 w 69"/>
                <a:gd name="T33" fmla="*/ 4 h 75"/>
                <a:gd name="T34" fmla="*/ 12 w 69"/>
                <a:gd name="T35" fmla="*/ 3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2 w 69"/>
                <a:gd name="T43" fmla="*/ 64 h 75"/>
                <a:gd name="T44" fmla="*/ 56 w 69"/>
                <a:gd name="T45" fmla="*/ 20 h 75"/>
                <a:gd name="T46" fmla="*/ 36 w 69"/>
                <a:gd name="T47" fmla="*/ 7 h 75"/>
                <a:gd name="T48" fmla="*/ 30 w 69"/>
                <a:gd name="T49" fmla="*/ 5 h 75"/>
                <a:gd name="T50" fmla="*/ 7 w 69"/>
                <a:gd name="T51" fmla="*/ 60 h 75"/>
                <a:gd name="T52" fmla="*/ 7 w 69"/>
                <a:gd name="T53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2"/>
                    <a:pt x="10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6"/>
                  </a:cubicBezTo>
                  <a:cubicBezTo>
                    <a:pt x="46" y="9"/>
                    <a:pt x="54" y="14"/>
                    <a:pt x="58" y="19"/>
                  </a:cubicBezTo>
                  <a:cubicBezTo>
                    <a:pt x="69" y="33"/>
                    <a:pt x="67" y="54"/>
                    <a:pt x="53" y="65"/>
                  </a:cubicBezTo>
                  <a:cubicBezTo>
                    <a:pt x="41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1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lose/>
                  <a:moveTo>
                    <a:pt x="30" y="5"/>
                  </a:moveTo>
                  <a:cubicBezTo>
                    <a:pt x="28" y="5"/>
                    <a:pt x="26" y="5"/>
                    <a:pt x="23" y="4"/>
                  </a:cubicBezTo>
                  <a:cubicBezTo>
                    <a:pt x="19" y="3"/>
                    <a:pt x="15" y="2"/>
                    <a:pt x="12" y="3"/>
                  </a:cubicBezTo>
                  <a:cubicBezTo>
                    <a:pt x="9" y="3"/>
                    <a:pt x="8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1"/>
                    <a:pt x="11" y="62"/>
                    <a:pt x="12" y="63"/>
                  </a:cubicBezTo>
                  <a:cubicBezTo>
                    <a:pt x="24" y="73"/>
                    <a:pt x="40" y="73"/>
                    <a:pt x="52" y="64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7"/>
                    <a:pt x="32" y="6"/>
                    <a:pt x="30" y="5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8" name="Freeform 846"/>
            <p:cNvSpPr/>
            <p:nvPr/>
          </p:nvSpPr>
          <p:spPr bwMode="auto">
            <a:xfrm>
              <a:off x="3115219" y="6491378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59" name="Freeform 847"/>
            <p:cNvSpPr/>
            <p:nvPr/>
          </p:nvSpPr>
          <p:spPr bwMode="auto">
            <a:xfrm>
              <a:off x="3069181" y="6529478"/>
              <a:ext cx="25400" cy="25400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0" name="Freeform 848"/>
            <p:cNvSpPr/>
            <p:nvPr/>
          </p:nvSpPr>
          <p:spPr bwMode="auto">
            <a:xfrm>
              <a:off x="2972343" y="6389778"/>
              <a:ext cx="155575" cy="114300"/>
            </a:xfrm>
            <a:custGeom>
              <a:avLst/>
              <a:gdLst>
                <a:gd name="T0" fmla="*/ 36 w 37"/>
                <a:gd name="T1" fmla="*/ 27 h 27"/>
                <a:gd name="T2" fmla="*/ 35 w 37"/>
                <a:gd name="T3" fmla="*/ 27 h 27"/>
                <a:gd name="T4" fmla="*/ 0 w 37"/>
                <a:gd name="T5" fmla="*/ 2 h 27"/>
                <a:gd name="T6" fmla="*/ 0 w 37"/>
                <a:gd name="T7" fmla="*/ 1 h 27"/>
                <a:gd name="T8" fmla="*/ 1 w 37"/>
                <a:gd name="T9" fmla="*/ 0 h 27"/>
                <a:gd name="T10" fmla="*/ 36 w 37"/>
                <a:gd name="T11" fmla="*/ 27 h 27"/>
                <a:gd name="T12" fmla="*/ 36 w 37"/>
                <a:gd name="T13" fmla="*/ 27 h 27"/>
                <a:gd name="T14" fmla="*/ 36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6" y="27"/>
                  </a:moveTo>
                  <a:cubicBezTo>
                    <a:pt x="36" y="27"/>
                    <a:pt x="35" y="27"/>
                    <a:pt x="35" y="27"/>
                  </a:cubicBezTo>
                  <a:cubicBezTo>
                    <a:pt x="27" y="9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1"/>
                    <a:pt x="28" y="8"/>
                    <a:pt x="36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1" name="Freeform 849"/>
            <p:cNvSpPr/>
            <p:nvPr/>
          </p:nvSpPr>
          <p:spPr bwMode="auto">
            <a:xfrm>
              <a:off x="2972343" y="6389778"/>
              <a:ext cx="109538" cy="147638"/>
            </a:xfrm>
            <a:custGeom>
              <a:avLst/>
              <a:gdLst>
                <a:gd name="T0" fmla="*/ 25 w 26"/>
                <a:gd name="T1" fmla="*/ 35 h 35"/>
                <a:gd name="T2" fmla="*/ 25 w 26"/>
                <a:gd name="T3" fmla="*/ 35 h 35"/>
                <a:gd name="T4" fmla="*/ 0 w 26"/>
                <a:gd name="T5" fmla="*/ 1 h 35"/>
                <a:gd name="T6" fmla="*/ 0 w 26"/>
                <a:gd name="T7" fmla="*/ 1 h 35"/>
                <a:gd name="T8" fmla="*/ 1 w 26"/>
                <a:gd name="T9" fmla="*/ 1 h 35"/>
                <a:gd name="T10" fmla="*/ 26 w 26"/>
                <a:gd name="T11" fmla="*/ 34 h 35"/>
                <a:gd name="T12" fmla="*/ 26 w 26"/>
                <a:gd name="T13" fmla="*/ 35 h 35"/>
                <a:gd name="T14" fmla="*/ 25 w 26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5">
                  <a:moveTo>
                    <a:pt x="25" y="35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2" y="28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6"/>
                    <a:pt x="23" y="27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2" name="Freeform 850"/>
            <p:cNvSpPr/>
            <p:nvPr/>
          </p:nvSpPr>
          <p:spPr bwMode="auto">
            <a:xfrm>
              <a:off x="2972343" y="6389778"/>
              <a:ext cx="66675" cy="182563"/>
            </a:xfrm>
            <a:custGeom>
              <a:avLst/>
              <a:gdLst>
                <a:gd name="T0" fmla="*/ 15 w 16"/>
                <a:gd name="T1" fmla="*/ 43 h 43"/>
                <a:gd name="T2" fmla="*/ 14 w 16"/>
                <a:gd name="T3" fmla="*/ 42 h 43"/>
                <a:gd name="T4" fmla="*/ 0 w 16"/>
                <a:gd name="T5" fmla="*/ 1 h 43"/>
                <a:gd name="T6" fmla="*/ 0 w 16"/>
                <a:gd name="T7" fmla="*/ 1 h 43"/>
                <a:gd name="T8" fmla="*/ 1 w 16"/>
                <a:gd name="T9" fmla="*/ 1 h 43"/>
                <a:gd name="T10" fmla="*/ 16 w 16"/>
                <a:gd name="T11" fmla="*/ 42 h 43"/>
                <a:gd name="T12" fmla="*/ 15 w 16"/>
                <a:gd name="T13" fmla="*/ 43 h 43"/>
                <a:gd name="T14" fmla="*/ 15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5" y="43"/>
                  </a:moveTo>
                  <a:cubicBezTo>
                    <a:pt x="15" y="43"/>
                    <a:pt x="14" y="43"/>
                    <a:pt x="14" y="42"/>
                  </a:cubicBezTo>
                  <a:cubicBezTo>
                    <a:pt x="14" y="42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7"/>
                    <a:pt x="16" y="42"/>
                    <a:pt x="16" y="42"/>
                  </a:cubicBezTo>
                  <a:cubicBezTo>
                    <a:pt x="16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3" name="Freeform 851"/>
            <p:cNvSpPr/>
            <p:nvPr/>
          </p:nvSpPr>
          <p:spPr bwMode="auto">
            <a:xfrm>
              <a:off x="3018381" y="6562816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1 h 6"/>
                <a:gd name="T4" fmla="*/ 5 w 6"/>
                <a:gd name="T5" fmla="*/ 2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4" name="Freeform 852"/>
            <p:cNvSpPr>
              <a:spLocks noEditPoints="1"/>
            </p:cNvSpPr>
            <p:nvPr/>
          </p:nvSpPr>
          <p:spPr bwMode="auto">
            <a:xfrm>
              <a:off x="2692943" y="6392953"/>
              <a:ext cx="295275" cy="314325"/>
            </a:xfrm>
            <a:custGeom>
              <a:avLst/>
              <a:gdLst>
                <a:gd name="T0" fmla="*/ 63 w 70"/>
                <a:gd name="T1" fmla="*/ 1 h 74"/>
                <a:gd name="T2" fmla="*/ 66 w 70"/>
                <a:gd name="T3" fmla="*/ 4 h 74"/>
                <a:gd name="T4" fmla="*/ 69 w 70"/>
                <a:gd name="T5" fmla="*/ 16 h 74"/>
                <a:gd name="T6" fmla="*/ 70 w 70"/>
                <a:gd name="T7" fmla="*/ 22 h 74"/>
                <a:gd name="T8" fmla="*/ 70 w 70"/>
                <a:gd name="T9" fmla="*/ 22 h 74"/>
                <a:gd name="T10" fmla="*/ 70 w 70"/>
                <a:gd name="T11" fmla="*/ 29 h 74"/>
                <a:gd name="T12" fmla="*/ 65 w 70"/>
                <a:gd name="T13" fmla="*/ 54 h 74"/>
                <a:gd name="T14" fmla="*/ 19 w 70"/>
                <a:gd name="T15" fmla="*/ 64 h 74"/>
                <a:gd name="T16" fmla="*/ 6 w 70"/>
                <a:gd name="T17" fmla="*/ 25 h 74"/>
                <a:gd name="T18" fmla="*/ 9 w 70"/>
                <a:gd name="T19" fmla="*/ 19 h 74"/>
                <a:gd name="T20" fmla="*/ 9 w 70"/>
                <a:gd name="T21" fmla="*/ 19 h 74"/>
                <a:gd name="T22" fmla="*/ 9 w 70"/>
                <a:gd name="T23" fmla="*/ 19 h 74"/>
                <a:gd name="T24" fmla="*/ 60 w 70"/>
                <a:gd name="T25" fmla="*/ 0 h 74"/>
                <a:gd name="T26" fmla="*/ 60 w 70"/>
                <a:gd name="T27" fmla="*/ 0 h 74"/>
                <a:gd name="T28" fmla="*/ 63 w 70"/>
                <a:gd name="T29" fmla="*/ 1 h 74"/>
                <a:gd name="T30" fmla="*/ 68 w 70"/>
                <a:gd name="T31" fmla="*/ 23 h 74"/>
                <a:gd name="T32" fmla="*/ 67 w 70"/>
                <a:gd name="T33" fmla="*/ 16 h 74"/>
                <a:gd name="T34" fmla="*/ 65 w 70"/>
                <a:gd name="T35" fmla="*/ 5 h 74"/>
                <a:gd name="T36" fmla="*/ 60 w 70"/>
                <a:gd name="T37" fmla="*/ 1 h 74"/>
                <a:gd name="T38" fmla="*/ 10 w 70"/>
                <a:gd name="T39" fmla="*/ 20 h 74"/>
                <a:gd name="T40" fmla="*/ 7 w 70"/>
                <a:gd name="T41" fmla="*/ 26 h 74"/>
                <a:gd name="T42" fmla="*/ 20 w 70"/>
                <a:gd name="T43" fmla="*/ 63 h 74"/>
                <a:gd name="T44" fmla="*/ 63 w 70"/>
                <a:gd name="T45" fmla="*/ 53 h 74"/>
                <a:gd name="T46" fmla="*/ 68 w 70"/>
                <a:gd name="T47" fmla="*/ 29 h 74"/>
                <a:gd name="T48" fmla="*/ 68 w 70"/>
                <a:gd name="T49" fmla="*/ 23 h 74"/>
                <a:gd name="T50" fmla="*/ 9 w 70"/>
                <a:gd name="T51" fmla="*/ 20 h 74"/>
                <a:gd name="T52" fmla="*/ 9 w 70"/>
                <a:gd name="T5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4">
                  <a:moveTo>
                    <a:pt x="63" y="1"/>
                  </a:moveTo>
                  <a:cubicBezTo>
                    <a:pt x="64" y="1"/>
                    <a:pt x="65" y="2"/>
                    <a:pt x="66" y="4"/>
                  </a:cubicBezTo>
                  <a:cubicBezTo>
                    <a:pt x="68" y="7"/>
                    <a:pt x="68" y="12"/>
                    <a:pt x="69" y="16"/>
                  </a:cubicBezTo>
                  <a:cubicBezTo>
                    <a:pt x="69" y="18"/>
                    <a:pt x="69" y="21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5"/>
                    <a:pt x="70" y="27"/>
                    <a:pt x="70" y="29"/>
                  </a:cubicBezTo>
                  <a:cubicBezTo>
                    <a:pt x="70" y="39"/>
                    <a:pt x="68" y="48"/>
                    <a:pt x="65" y="54"/>
                  </a:cubicBezTo>
                  <a:cubicBezTo>
                    <a:pt x="55" y="69"/>
                    <a:pt x="35" y="74"/>
                    <a:pt x="19" y="64"/>
                  </a:cubicBezTo>
                  <a:cubicBezTo>
                    <a:pt x="6" y="56"/>
                    <a:pt x="0" y="40"/>
                    <a:pt x="6" y="25"/>
                  </a:cubicBezTo>
                  <a:cubicBezTo>
                    <a:pt x="6" y="23"/>
                    <a:pt x="7" y="21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1" y="9"/>
                    <a:pt x="38" y="2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1"/>
                  </a:cubicBezTo>
                  <a:close/>
                  <a:moveTo>
                    <a:pt x="68" y="23"/>
                  </a:moveTo>
                  <a:cubicBezTo>
                    <a:pt x="67" y="21"/>
                    <a:pt x="67" y="19"/>
                    <a:pt x="67" y="16"/>
                  </a:cubicBezTo>
                  <a:cubicBezTo>
                    <a:pt x="66" y="12"/>
                    <a:pt x="66" y="8"/>
                    <a:pt x="65" y="5"/>
                  </a:cubicBezTo>
                  <a:cubicBezTo>
                    <a:pt x="63" y="3"/>
                    <a:pt x="62" y="1"/>
                    <a:pt x="60" y="1"/>
                  </a:cubicBezTo>
                  <a:cubicBezTo>
                    <a:pt x="38" y="4"/>
                    <a:pt x="22" y="10"/>
                    <a:pt x="10" y="20"/>
                  </a:cubicBezTo>
                  <a:cubicBezTo>
                    <a:pt x="9" y="22"/>
                    <a:pt x="8" y="24"/>
                    <a:pt x="7" y="26"/>
                  </a:cubicBezTo>
                  <a:cubicBezTo>
                    <a:pt x="2" y="39"/>
                    <a:pt x="8" y="55"/>
                    <a:pt x="20" y="63"/>
                  </a:cubicBezTo>
                  <a:cubicBezTo>
                    <a:pt x="35" y="72"/>
                    <a:pt x="54" y="67"/>
                    <a:pt x="63" y="53"/>
                  </a:cubicBezTo>
                  <a:cubicBezTo>
                    <a:pt x="66" y="47"/>
                    <a:pt x="68" y="39"/>
                    <a:pt x="68" y="29"/>
                  </a:cubicBezTo>
                  <a:cubicBezTo>
                    <a:pt x="68" y="27"/>
                    <a:pt x="68" y="25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5" name="Freeform 853"/>
            <p:cNvSpPr/>
            <p:nvPr/>
          </p:nvSpPr>
          <p:spPr bwMode="auto">
            <a:xfrm>
              <a:off x="2886618" y="6562816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5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1"/>
                    <a:pt x="3" y="0"/>
                    <a:pt x="4" y="1"/>
                  </a:cubicBezTo>
                  <a:cubicBezTo>
                    <a:pt x="6" y="2"/>
                    <a:pt x="6" y="3"/>
                    <a:pt x="5" y="5"/>
                  </a:cubicBezTo>
                  <a:cubicBezTo>
                    <a:pt x="4" y="6"/>
                    <a:pt x="3" y="6"/>
                    <a:pt x="2" y="5"/>
                  </a:cubicBezTo>
                  <a:cubicBezTo>
                    <a:pt x="0" y="5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6" name="Freeform 854"/>
            <p:cNvSpPr/>
            <p:nvPr/>
          </p:nvSpPr>
          <p:spPr bwMode="auto">
            <a:xfrm>
              <a:off x="2835818" y="653424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7" name="Freeform 855"/>
            <p:cNvSpPr/>
            <p:nvPr/>
          </p:nvSpPr>
          <p:spPr bwMode="auto">
            <a:xfrm>
              <a:off x="2896143" y="6392953"/>
              <a:ext cx="66675" cy="182563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1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1" y="43"/>
                    <a:pt x="0" y="43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8" name="Freeform 856"/>
            <p:cNvSpPr/>
            <p:nvPr/>
          </p:nvSpPr>
          <p:spPr bwMode="auto">
            <a:xfrm>
              <a:off x="2848518" y="6392953"/>
              <a:ext cx="106363" cy="153988"/>
            </a:xfrm>
            <a:custGeom>
              <a:avLst/>
              <a:gdLst>
                <a:gd name="T0" fmla="*/ 1 w 25"/>
                <a:gd name="T1" fmla="*/ 36 h 36"/>
                <a:gd name="T2" fmla="*/ 1 w 25"/>
                <a:gd name="T3" fmla="*/ 36 h 36"/>
                <a:gd name="T4" fmla="*/ 1 w 25"/>
                <a:gd name="T5" fmla="*/ 35 h 36"/>
                <a:gd name="T6" fmla="*/ 24 w 25"/>
                <a:gd name="T7" fmla="*/ 0 h 36"/>
                <a:gd name="T8" fmla="*/ 25 w 25"/>
                <a:gd name="T9" fmla="*/ 0 h 36"/>
                <a:gd name="T10" fmla="*/ 25 w 25"/>
                <a:gd name="T11" fmla="*/ 1 h 36"/>
                <a:gd name="T12" fmla="*/ 2 w 25"/>
                <a:gd name="T13" fmla="*/ 36 h 36"/>
                <a:gd name="T14" fmla="*/ 1 w 2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6"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5"/>
                    <a:pt x="1" y="35"/>
                  </a:cubicBezTo>
                  <a:cubicBezTo>
                    <a:pt x="6" y="30"/>
                    <a:pt x="14" y="18"/>
                    <a:pt x="24" y="0"/>
                  </a:cubicBezTo>
                  <a:cubicBezTo>
                    <a:pt x="24" y="0"/>
                    <a:pt x="24" y="0"/>
                    <a:pt x="25" y="0"/>
                  </a:cubicBezTo>
                  <a:cubicBezTo>
                    <a:pt x="25" y="0"/>
                    <a:pt x="25" y="0"/>
                    <a:pt x="25" y="1"/>
                  </a:cubicBezTo>
                  <a:cubicBezTo>
                    <a:pt x="15" y="19"/>
                    <a:pt x="7" y="30"/>
                    <a:pt x="2" y="36"/>
                  </a:cubicBezTo>
                  <a:cubicBezTo>
                    <a:pt x="1" y="36"/>
                    <a:pt x="1" y="36"/>
                    <a:pt x="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69" name="Freeform 857"/>
            <p:cNvSpPr/>
            <p:nvPr/>
          </p:nvSpPr>
          <p:spPr bwMode="auto">
            <a:xfrm>
              <a:off x="2807243" y="6392953"/>
              <a:ext cx="147638" cy="119063"/>
            </a:xfrm>
            <a:custGeom>
              <a:avLst/>
              <a:gdLst>
                <a:gd name="T0" fmla="*/ 0 w 35"/>
                <a:gd name="T1" fmla="*/ 28 h 28"/>
                <a:gd name="T2" fmla="*/ 0 w 35"/>
                <a:gd name="T3" fmla="*/ 28 h 28"/>
                <a:gd name="T4" fmla="*/ 0 w 35"/>
                <a:gd name="T5" fmla="*/ 27 h 28"/>
                <a:gd name="T6" fmla="*/ 34 w 35"/>
                <a:gd name="T7" fmla="*/ 0 h 28"/>
                <a:gd name="T8" fmla="*/ 35 w 35"/>
                <a:gd name="T9" fmla="*/ 0 h 28"/>
                <a:gd name="T10" fmla="*/ 35 w 35"/>
                <a:gd name="T11" fmla="*/ 1 h 28"/>
                <a:gd name="T12" fmla="*/ 1 w 35"/>
                <a:gd name="T13" fmla="*/ 28 h 28"/>
                <a:gd name="T14" fmla="*/ 0 w 3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24" y="19"/>
                    <a:pt x="34" y="0"/>
                  </a:cubicBezTo>
                  <a:cubicBezTo>
                    <a:pt x="34" y="0"/>
                    <a:pt x="34" y="0"/>
                    <a:pt x="35" y="0"/>
                  </a:cubicBezTo>
                  <a:cubicBezTo>
                    <a:pt x="35" y="0"/>
                    <a:pt x="35" y="0"/>
                    <a:pt x="35" y="1"/>
                  </a:cubicBezTo>
                  <a:cubicBezTo>
                    <a:pt x="24" y="20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0" name="Freeform 858"/>
            <p:cNvSpPr/>
            <p:nvPr/>
          </p:nvSpPr>
          <p:spPr bwMode="auto">
            <a:xfrm>
              <a:off x="2785018" y="6499315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5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0"/>
                    <a:pt x="3" y="0"/>
                    <a:pt x="5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1" name="Freeform 859"/>
            <p:cNvSpPr>
              <a:spLocks noEditPoints="1"/>
            </p:cNvSpPr>
            <p:nvPr/>
          </p:nvSpPr>
          <p:spPr bwMode="auto">
            <a:xfrm>
              <a:off x="2611981" y="6184990"/>
              <a:ext cx="334963" cy="285750"/>
            </a:xfrm>
            <a:custGeom>
              <a:avLst/>
              <a:gdLst>
                <a:gd name="T0" fmla="*/ 79 w 79"/>
                <a:gd name="T1" fmla="*/ 47 h 67"/>
                <a:gd name="T2" fmla="*/ 77 w 79"/>
                <a:gd name="T3" fmla="*/ 50 h 67"/>
                <a:gd name="T4" fmla="*/ 66 w 79"/>
                <a:gd name="T5" fmla="*/ 57 h 67"/>
                <a:gd name="T6" fmla="*/ 61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6 h 67"/>
                <a:gd name="T14" fmla="*/ 4 w 79"/>
                <a:gd name="T15" fmla="*/ 26 h 67"/>
                <a:gd name="T16" fmla="*/ 37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4 w 79"/>
                <a:gd name="T23" fmla="*/ 1 h 67"/>
                <a:gd name="T24" fmla="*/ 79 w 79"/>
                <a:gd name="T25" fmla="*/ 43 h 67"/>
                <a:gd name="T26" fmla="*/ 79 w 79"/>
                <a:gd name="T27" fmla="*/ 43 h 67"/>
                <a:gd name="T28" fmla="*/ 79 w 79"/>
                <a:gd name="T29" fmla="*/ 47 h 67"/>
                <a:gd name="T30" fmla="*/ 60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7 w 79"/>
                <a:gd name="T41" fmla="*/ 2 h 67"/>
                <a:gd name="T42" fmla="*/ 6 w 79"/>
                <a:gd name="T43" fmla="*/ 27 h 67"/>
                <a:gd name="T44" fmla="*/ 30 w 79"/>
                <a:gd name="T45" fmla="*/ 64 h 67"/>
                <a:gd name="T46" fmla="*/ 54 w 79"/>
                <a:gd name="T47" fmla="*/ 61 h 67"/>
                <a:gd name="T48" fmla="*/ 60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7"/>
                  </a:moveTo>
                  <a:cubicBezTo>
                    <a:pt x="79" y="48"/>
                    <a:pt x="78" y="49"/>
                    <a:pt x="77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2"/>
                    <a:pt x="54" y="62"/>
                  </a:cubicBezTo>
                  <a:cubicBezTo>
                    <a:pt x="45" y="66"/>
                    <a:pt x="36" y="67"/>
                    <a:pt x="29" y="66"/>
                  </a:cubicBezTo>
                  <a:cubicBezTo>
                    <a:pt x="12" y="62"/>
                    <a:pt x="0" y="44"/>
                    <a:pt x="4" y="26"/>
                  </a:cubicBezTo>
                  <a:cubicBezTo>
                    <a:pt x="7" y="11"/>
                    <a:pt x="21" y="0"/>
                    <a:pt x="37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7" y="9"/>
                    <a:pt x="69" y="23"/>
                    <a:pt x="79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79" y="44"/>
                    <a:pt x="79" y="46"/>
                    <a:pt x="79" y="47"/>
                  </a:cubicBezTo>
                  <a:close/>
                  <a:moveTo>
                    <a:pt x="60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2"/>
                    <a:pt x="75" y="49"/>
                  </a:cubicBezTo>
                  <a:cubicBezTo>
                    <a:pt x="77" y="47"/>
                    <a:pt x="78" y="46"/>
                    <a:pt x="77" y="44"/>
                  </a:cubicBezTo>
                  <a:cubicBezTo>
                    <a:pt x="68" y="24"/>
                    <a:pt x="56" y="10"/>
                    <a:pt x="43" y="3"/>
                  </a:cubicBezTo>
                  <a:cubicBezTo>
                    <a:pt x="41" y="3"/>
                    <a:pt x="39" y="2"/>
                    <a:pt x="37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4"/>
                    <a:pt x="13" y="60"/>
                    <a:pt x="30" y="64"/>
                  </a:cubicBezTo>
                  <a:cubicBezTo>
                    <a:pt x="36" y="65"/>
                    <a:pt x="44" y="64"/>
                    <a:pt x="54" y="61"/>
                  </a:cubicBezTo>
                  <a:cubicBezTo>
                    <a:pt x="56" y="60"/>
                    <a:pt x="58" y="59"/>
                    <a:pt x="60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2" name="Freeform 860"/>
            <p:cNvSpPr/>
            <p:nvPr/>
          </p:nvSpPr>
          <p:spPr bwMode="auto">
            <a:xfrm>
              <a:off x="2743743" y="6377078"/>
              <a:ext cx="25400" cy="20638"/>
            </a:xfrm>
            <a:custGeom>
              <a:avLst/>
              <a:gdLst>
                <a:gd name="T0" fmla="*/ 4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3" name="Freeform 861"/>
            <p:cNvSpPr/>
            <p:nvPr/>
          </p:nvSpPr>
          <p:spPr bwMode="auto">
            <a:xfrm>
              <a:off x="2756443" y="6316753"/>
              <a:ext cx="25400" cy="22225"/>
            </a:xfrm>
            <a:custGeom>
              <a:avLst/>
              <a:gdLst>
                <a:gd name="T0" fmla="*/ 4 w 6"/>
                <a:gd name="T1" fmla="*/ 0 h 5"/>
                <a:gd name="T2" fmla="*/ 6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4" name="Freeform 862"/>
            <p:cNvSpPr/>
            <p:nvPr/>
          </p:nvSpPr>
          <p:spPr bwMode="auto">
            <a:xfrm>
              <a:off x="2756443" y="6372315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4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1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2" y="7"/>
                    <a:pt x="6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9" y="12"/>
                    <a:pt x="44" y="0"/>
                    <a:pt x="44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32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5" name="Freeform 863"/>
            <p:cNvSpPr/>
            <p:nvPr/>
          </p:nvSpPr>
          <p:spPr bwMode="auto">
            <a:xfrm>
              <a:off x="2769143" y="6329453"/>
              <a:ext cx="177800" cy="47625"/>
            </a:xfrm>
            <a:custGeom>
              <a:avLst/>
              <a:gdLst>
                <a:gd name="T0" fmla="*/ 42 w 42"/>
                <a:gd name="T1" fmla="*/ 11 h 11"/>
                <a:gd name="T2" fmla="*/ 41 w 42"/>
                <a:gd name="T3" fmla="*/ 11 h 11"/>
                <a:gd name="T4" fmla="*/ 1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2 w 42"/>
                <a:gd name="T11" fmla="*/ 10 h 11"/>
                <a:gd name="T12" fmla="*/ 42 w 42"/>
                <a:gd name="T13" fmla="*/ 11 h 11"/>
                <a:gd name="T14" fmla="*/ 42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11"/>
                  </a:moveTo>
                  <a:cubicBezTo>
                    <a:pt x="42" y="11"/>
                    <a:pt x="41" y="11"/>
                    <a:pt x="41" y="11"/>
                  </a:cubicBezTo>
                  <a:cubicBezTo>
                    <a:pt x="21" y="8"/>
                    <a:pt x="7" y="4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3"/>
                    <a:pt x="21" y="7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6" name="Freeform 864"/>
            <p:cNvSpPr/>
            <p:nvPr/>
          </p:nvSpPr>
          <p:spPr bwMode="auto">
            <a:xfrm>
              <a:off x="2785018" y="6275478"/>
              <a:ext cx="161925" cy="101600"/>
            </a:xfrm>
            <a:custGeom>
              <a:avLst/>
              <a:gdLst>
                <a:gd name="T0" fmla="*/ 38 w 38"/>
                <a:gd name="T1" fmla="*/ 24 h 24"/>
                <a:gd name="T2" fmla="*/ 37 w 38"/>
                <a:gd name="T3" fmla="*/ 24 h 24"/>
                <a:gd name="T4" fmla="*/ 0 w 38"/>
                <a:gd name="T5" fmla="*/ 1 h 24"/>
                <a:gd name="T6" fmla="*/ 0 w 38"/>
                <a:gd name="T7" fmla="*/ 0 h 24"/>
                <a:gd name="T8" fmla="*/ 1 w 38"/>
                <a:gd name="T9" fmla="*/ 0 h 24"/>
                <a:gd name="T10" fmla="*/ 38 w 38"/>
                <a:gd name="T11" fmla="*/ 23 h 24"/>
                <a:gd name="T12" fmla="*/ 38 w 38"/>
                <a:gd name="T13" fmla="*/ 24 h 24"/>
                <a:gd name="T14" fmla="*/ 38 w 38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38" y="24"/>
                    <a:pt x="38" y="24"/>
                    <a:pt x="37" y="24"/>
                  </a:cubicBezTo>
                  <a:cubicBezTo>
                    <a:pt x="16" y="2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7" y="20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77" name="Freeform 865"/>
            <p:cNvSpPr/>
            <p:nvPr/>
          </p:nvSpPr>
          <p:spPr bwMode="auto">
            <a:xfrm>
              <a:off x="2772318" y="6258015"/>
              <a:ext cx="22225" cy="25400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3 h 6"/>
                <a:gd name="T4" fmla="*/ 2 w 5"/>
                <a:gd name="T5" fmla="*/ 5 h 6"/>
                <a:gd name="T6" fmla="*/ 0 w 5"/>
                <a:gd name="T7" fmla="*/ 2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5" y="2"/>
                    <a:pt x="5" y="3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4142096" y="5747766"/>
            <a:ext cx="499876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93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4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5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6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7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8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199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0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1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2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3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4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5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6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7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8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09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0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1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2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3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4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5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6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7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8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19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0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1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2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3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4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5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6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7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228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trike="noStrike" noProof="1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20DD7636-5BE1-44BC-BB5F-15739D9E18E1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87C0E1D-24C4-406F-9615-DBDA8D2D1F93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dirty="0" smtClean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pPr fontAlgn="auto"/>
            <a:r>
              <a:rPr lang="zh-CN" altLang="en-US" strike="noStrike" noProof="1" dirty="0" smtClean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任意多边形 43"/>
          <p:cNvSpPr/>
          <p:nvPr/>
        </p:nvSpPr>
        <p:spPr>
          <a:xfrm>
            <a:off x="0" y="549275"/>
            <a:ext cx="879475" cy="339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67" y="0"/>
              </a:cxn>
              <a:cxn ang="0">
                <a:pos x="812340" y="0"/>
              </a:cxn>
              <a:cxn ang="0">
                <a:pos x="871606" y="59452"/>
              </a:cxn>
              <a:cxn ang="0">
                <a:pos x="829273" y="114657"/>
              </a:cxn>
              <a:cxn ang="0">
                <a:pos x="689573" y="114657"/>
              </a:cxn>
              <a:cxn ang="0">
                <a:pos x="630306" y="174109"/>
              </a:cxn>
              <a:cxn ang="0">
                <a:pos x="689573" y="233561"/>
              </a:cxn>
              <a:cxn ang="0">
                <a:pos x="858906" y="233561"/>
              </a:cxn>
              <a:cxn ang="0">
                <a:pos x="880073" y="280273"/>
              </a:cxn>
              <a:cxn ang="0">
                <a:pos x="820806" y="339725"/>
              </a:cxn>
              <a:cxn ang="0">
                <a:pos x="123174" y="339725"/>
              </a:cxn>
              <a:cxn ang="0">
                <a:pos x="0" y="339725"/>
              </a:cxn>
              <a:cxn ang="0">
                <a:pos x="0" y="233473"/>
              </a:cxn>
              <a:cxn ang="0">
                <a:pos x="23087" y="229049"/>
              </a:cxn>
              <a:cxn ang="0">
                <a:pos x="58806" y="174109"/>
              </a:cxn>
              <a:cxn ang="0">
                <a:pos x="23087" y="119169"/>
              </a:cxn>
              <a:cxn ang="0">
                <a:pos x="0" y="114746"/>
              </a:cxn>
            </a:cxnLst>
            <a:pathLst>
              <a:path w="880073" h="339725">
                <a:moveTo>
                  <a:pt x="0" y="0"/>
                </a:moveTo>
                <a:lnTo>
                  <a:pt x="34067" y="0"/>
                </a:lnTo>
                <a:cubicBezTo>
                  <a:pt x="223377" y="0"/>
                  <a:pt x="475789" y="0"/>
                  <a:pt x="812340" y="0"/>
                </a:cubicBezTo>
                <a:cubicBezTo>
                  <a:pt x="841973" y="0"/>
                  <a:pt x="871606" y="25479"/>
                  <a:pt x="871606" y="59452"/>
                </a:cubicBezTo>
                <a:cubicBezTo>
                  <a:pt x="871606" y="84931"/>
                  <a:pt x="854673" y="106164"/>
                  <a:pt x="829273" y="114657"/>
                </a:cubicBezTo>
                <a:cubicBezTo>
                  <a:pt x="829273" y="114657"/>
                  <a:pt x="829273" y="114657"/>
                  <a:pt x="689573" y="114657"/>
                </a:cubicBezTo>
                <a:cubicBezTo>
                  <a:pt x="655706" y="114657"/>
                  <a:pt x="630306" y="140137"/>
                  <a:pt x="630306" y="174109"/>
                </a:cubicBezTo>
                <a:cubicBezTo>
                  <a:pt x="630306" y="208082"/>
                  <a:pt x="655706" y="233561"/>
                  <a:pt x="689573" y="233561"/>
                </a:cubicBezTo>
                <a:cubicBezTo>
                  <a:pt x="689573" y="233561"/>
                  <a:pt x="689573" y="233561"/>
                  <a:pt x="858906" y="233561"/>
                </a:cubicBezTo>
                <a:cubicBezTo>
                  <a:pt x="871606" y="246301"/>
                  <a:pt x="880073" y="263287"/>
                  <a:pt x="880073" y="280273"/>
                </a:cubicBezTo>
                <a:cubicBezTo>
                  <a:pt x="880073" y="314246"/>
                  <a:pt x="854673" y="339725"/>
                  <a:pt x="820806" y="339725"/>
                </a:cubicBezTo>
                <a:cubicBezTo>
                  <a:pt x="820806" y="339725"/>
                  <a:pt x="820806" y="339725"/>
                  <a:pt x="123174" y="339725"/>
                </a:cubicBezTo>
                <a:lnTo>
                  <a:pt x="0" y="339725"/>
                </a:lnTo>
                <a:lnTo>
                  <a:pt x="0" y="233473"/>
                </a:lnTo>
                <a:lnTo>
                  <a:pt x="23087" y="229049"/>
                </a:lnTo>
                <a:cubicBezTo>
                  <a:pt x="44518" y="220290"/>
                  <a:pt x="58806" y="199588"/>
                  <a:pt x="58806" y="174109"/>
                </a:cubicBezTo>
                <a:cubicBezTo>
                  <a:pt x="58806" y="148630"/>
                  <a:pt x="44518" y="127928"/>
                  <a:pt x="23087" y="119169"/>
                </a:cubicBezTo>
                <a:lnTo>
                  <a:pt x="0" y="11474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0" name="Freeform 905"/>
          <p:cNvSpPr/>
          <p:nvPr/>
        </p:nvSpPr>
        <p:spPr>
          <a:xfrm>
            <a:off x="12503150" y="1625600"/>
            <a:ext cx="50800" cy="17463"/>
          </a:xfrm>
          <a:custGeom>
            <a:avLst/>
            <a:gdLst/>
            <a:ahLst/>
            <a:cxnLst>
              <a:cxn ang="0">
                <a:pos x="38100" y="4365"/>
              </a:cxn>
              <a:cxn ang="0">
                <a:pos x="4233" y="13097"/>
              </a:cxn>
              <a:cxn ang="0">
                <a:pos x="4233" y="13097"/>
              </a:cxn>
              <a:cxn ang="0">
                <a:pos x="0" y="17463"/>
              </a:cxn>
              <a:cxn ang="0">
                <a:pos x="50800" y="17463"/>
              </a:cxn>
              <a:cxn ang="0">
                <a:pos x="38100" y="4365"/>
              </a:cxn>
            </a:cxnLst>
            <a:pathLst>
              <a:path w="12" h="4">
                <a:moveTo>
                  <a:pt x="9" y="1"/>
                </a:moveTo>
                <a:cubicBezTo>
                  <a:pt x="7" y="0"/>
                  <a:pt x="4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1" y="1"/>
                  <a:pt x="9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1" name="任意多边形 45"/>
          <p:cNvSpPr/>
          <p:nvPr/>
        </p:nvSpPr>
        <p:spPr>
          <a:xfrm>
            <a:off x="11307763" y="1300163"/>
            <a:ext cx="884237" cy="342900"/>
          </a:xfrm>
          <a:custGeom>
            <a:avLst/>
            <a:gdLst/>
            <a:ahLst/>
            <a:cxnLst>
              <a:cxn ang="0">
                <a:pos x="59288" y="0"/>
              </a:cxn>
              <a:cxn ang="0">
                <a:pos x="781618" y="0"/>
              </a:cxn>
              <a:cxn ang="0">
                <a:pos x="884837" y="0"/>
              </a:cxn>
              <a:cxn ang="0">
                <a:pos x="884837" y="342900"/>
              </a:cxn>
              <a:cxn ang="0">
                <a:pos x="768758" y="342900"/>
              </a:cxn>
              <a:cxn ang="0">
                <a:pos x="567470" y="342900"/>
              </a:cxn>
              <a:cxn ang="0">
                <a:pos x="508182" y="283633"/>
              </a:cxn>
              <a:cxn ang="0">
                <a:pos x="529357" y="237067"/>
              </a:cxn>
              <a:cxn ang="0">
                <a:pos x="592880" y="237067"/>
              </a:cxn>
              <a:cxn ang="0">
                <a:pos x="652167" y="177800"/>
              </a:cxn>
              <a:cxn ang="0">
                <a:pos x="592880" y="118533"/>
              </a:cxn>
              <a:cxn ang="0">
                <a:pos x="42349" y="118533"/>
              </a:cxn>
              <a:cxn ang="0">
                <a:pos x="0" y="59267"/>
              </a:cxn>
              <a:cxn ang="0">
                <a:pos x="59288" y="0"/>
              </a:cxn>
            </a:cxnLst>
            <a:pathLst>
              <a:path w="884837" h="342900">
                <a:moveTo>
                  <a:pt x="59288" y="0"/>
                </a:moveTo>
                <a:cubicBezTo>
                  <a:pt x="59288" y="0"/>
                  <a:pt x="59288" y="0"/>
                  <a:pt x="781618" y="0"/>
                </a:cubicBezTo>
                <a:lnTo>
                  <a:pt x="884837" y="0"/>
                </a:lnTo>
                <a:lnTo>
                  <a:pt x="884837" y="342900"/>
                </a:lnTo>
                <a:lnTo>
                  <a:pt x="768758" y="342900"/>
                </a:lnTo>
                <a:cubicBezTo>
                  <a:pt x="710396" y="342900"/>
                  <a:pt x="643697" y="342900"/>
                  <a:pt x="567470" y="342900"/>
                </a:cubicBezTo>
                <a:cubicBezTo>
                  <a:pt x="533592" y="342900"/>
                  <a:pt x="508182" y="313267"/>
                  <a:pt x="508182" y="283633"/>
                </a:cubicBezTo>
                <a:cubicBezTo>
                  <a:pt x="508182" y="262467"/>
                  <a:pt x="516652" y="249767"/>
                  <a:pt x="529357" y="237067"/>
                </a:cubicBezTo>
                <a:cubicBezTo>
                  <a:pt x="529357" y="237067"/>
                  <a:pt x="529357" y="237067"/>
                  <a:pt x="592880" y="237067"/>
                </a:cubicBezTo>
                <a:cubicBezTo>
                  <a:pt x="626758" y="237067"/>
                  <a:pt x="652167" y="211667"/>
                  <a:pt x="652167" y="177800"/>
                </a:cubicBezTo>
                <a:cubicBezTo>
                  <a:pt x="652167" y="143933"/>
                  <a:pt x="626758" y="118533"/>
                  <a:pt x="592880" y="118533"/>
                </a:cubicBezTo>
                <a:cubicBezTo>
                  <a:pt x="592880" y="118533"/>
                  <a:pt x="592880" y="118533"/>
                  <a:pt x="42349" y="118533"/>
                </a:cubicBezTo>
                <a:cubicBezTo>
                  <a:pt x="16939" y="110067"/>
                  <a:pt x="0" y="88900"/>
                  <a:pt x="0" y="59267"/>
                </a:cubicBezTo>
                <a:cubicBezTo>
                  <a:pt x="0" y="25400"/>
                  <a:pt x="25409" y="0"/>
                  <a:pt x="59288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2" name="Freeform 907"/>
          <p:cNvSpPr/>
          <p:nvPr/>
        </p:nvSpPr>
        <p:spPr>
          <a:xfrm>
            <a:off x="12719050" y="1533525"/>
            <a:ext cx="58738" cy="28575"/>
          </a:xfrm>
          <a:custGeom>
            <a:avLst/>
            <a:gdLst/>
            <a:ahLst/>
            <a:cxnLst>
              <a:cxn ang="0">
                <a:pos x="46151" y="4082"/>
              </a:cxn>
              <a:cxn ang="0">
                <a:pos x="0" y="4082"/>
              </a:cxn>
              <a:cxn ang="0">
                <a:pos x="0" y="8164"/>
              </a:cxn>
              <a:cxn ang="0">
                <a:pos x="37760" y="28575"/>
              </a:cxn>
              <a:cxn ang="0">
                <a:pos x="58738" y="24492"/>
              </a:cxn>
              <a:cxn ang="0">
                <a:pos x="46151" y="4082"/>
              </a:cxn>
            </a:cxnLst>
            <a:pathLst>
              <a:path w="14" h="7">
                <a:moveTo>
                  <a:pt x="11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2"/>
                </a:cubicBezTo>
                <a:cubicBezTo>
                  <a:pt x="5" y="0"/>
                  <a:pt x="9" y="2"/>
                  <a:pt x="9" y="7"/>
                </a:cubicBezTo>
                <a:cubicBezTo>
                  <a:pt x="11" y="6"/>
                  <a:pt x="13" y="6"/>
                  <a:pt x="14" y="6"/>
                </a:cubicBezTo>
                <a:cubicBezTo>
                  <a:pt x="13" y="4"/>
                  <a:pt x="12" y="2"/>
                  <a:pt x="11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3" name="任意多边形 47"/>
          <p:cNvSpPr/>
          <p:nvPr/>
        </p:nvSpPr>
        <p:spPr>
          <a:xfrm>
            <a:off x="11668125" y="0"/>
            <a:ext cx="5238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3208" y="0"/>
              </a:cxn>
              <a:cxn ang="0">
                <a:pos x="523208" y="179384"/>
              </a:cxn>
              <a:cxn ang="0">
                <a:pos x="396342" y="179384"/>
              </a:cxn>
              <a:cxn ang="0">
                <a:pos x="353988" y="137051"/>
              </a:cxn>
              <a:cxn ang="0">
                <a:pos x="366694" y="107417"/>
              </a:cxn>
              <a:cxn ang="0">
                <a:pos x="413284" y="107417"/>
              </a:cxn>
              <a:cxn ang="0">
                <a:pos x="455639" y="65084"/>
              </a:cxn>
              <a:cxn ang="0">
                <a:pos x="413284" y="22751"/>
              </a:cxn>
              <a:cxn ang="0">
                <a:pos x="23620" y="22751"/>
              </a:cxn>
              <a:cxn ang="0">
                <a:pos x="2443" y="7934"/>
              </a:cxn>
            </a:cxnLst>
            <a:pathLst>
              <a:path w="523208" h="179384">
                <a:moveTo>
                  <a:pt x="0" y="0"/>
                </a:moveTo>
                <a:lnTo>
                  <a:pt x="523208" y="0"/>
                </a:lnTo>
                <a:lnTo>
                  <a:pt x="523208" y="179384"/>
                </a:lnTo>
                <a:lnTo>
                  <a:pt x="396342" y="179384"/>
                </a:lnTo>
                <a:cubicBezTo>
                  <a:pt x="370930" y="179384"/>
                  <a:pt x="353988" y="162451"/>
                  <a:pt x="353988" y="137051"/>
                </a:cubicBezTo>
                <a:cubicBezTo>
                  <a:pt x="353988" y="124351"/>
                  <a:pt x="358223" y="115884"/>
                  <a:pt x="366694" y="107417"/>
                </a:cubicBezTo>
                <a:cubicBezTo>
                  <a:pt x="366694" y="107417"/>
                  <a:pt x="366694" y="107417"/>
                  <a:pt x="413284" y="107417"/>
                </a:cubicBezTo>
                <a:cubicBezTo>
                  <a:pt x="438697" y="107417"/>
                  <a:pt x="455639" y="86251"/>
                  <a:pt x="455639" y="65084"/>
                </a:cubicBezTo>
                <a:cubicBezTo>
                  <a:pt x="455639" y="39684"/>
                  <a:pt x="438697" y="22751"/>
                  <a:pt x="413284" y="22751"/>
                </a:cubicBezTo>
                <a:cubicBezTo>
                  <a:pt x="413284" y="22751"/>
                  <a:pt x="413284" y="22751"/>
                  <a:pt x="23620" y="22751"/>
                </a:cubicBezTo>
                <a:cubicBezTo>
                  <a:pt x="15149" y="20634"/>
                  <a:pt x="7737" y="15342"/>
                  <a:pt x="2443" y="79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4" name="Freeform 910"/>
          <p:cNvSpPr/>
          <p:nvPr/>
        </p:nvSpPr>
        <p:spPr>
          <a:xfrm>
            <a:off x="8680450" y="957263"/>
            <a:ext cx="858838" cy="479425"/>
          </a:xfrm>
          <a:custGeom>
            <a:avLst/>
            <a:gdLst/>
            <a:ahLst/>
            <a:cxnLst>
              <a:cxn ang="0">
                <a:pos x="664224" y="4242"/>
              </a:cxn>
              <a:cxn ang="0">
                <a:pos x="659993" y="12728"/>
              </a:cxn>
              <a:cxn ang="0">
                <a:pos x="769992" y="140009"/>
              </a:cxn>
              <a:cxn ang="0">
                <a:pos x="706531" y="305474"/>
              </a:cxn>
              <a:cxn ang="0">
                <a:pos x="389227" y="309717"/>
              </a:cxn>
              <a:cxn ang="0">
                <a:pos x="114229" y="305474"/>
              </a:cxn>
              <a:cxn ang="0">
                <a:pos x="0" y="466697"/>
              </a:cxn>
              <a:cxn ang="0">
                <a:pos x="16922" y="466697"/>
              </a:cxn>
              <a:cxn ang="0">
                <a:pos x="139614" y="330931"/>
              </a:cxn>
              <a:cxn ang="0">
                <a:pos x="338458" y="347902"/>
              </a:cxn>
              <a:cxn ang="0">
                <a:pos x="664224" y="386086"/>
              </a:cxn>
              <a:cxn ang="0">
                <a:pos x="664224" y="4242"/>
              </a:cxn>
            </a:cxnLst>
            <a:pathLst>
              <a:path w="203" h="113">
                <a:moveTo>
                  <a:pt x="157" y="1"/>
                </a:moveTo>
                <a:cubicBezTo>
                  <a:pt x="155" y="0"/>
                  <a:pt x="154" y="3"/>
                  <a:pt x="156" y="3"/>
                </a:cubicBezTo>
                <a:cubicBezTo>
                  <a:pt x="169" y="9"/>
                  <a:pt x="178" y="18"/>
                  <a:pt x="182" y="33"/>
                </a:cubicBezTo>
                <a:cubicBezTo>
                  <a:pt x="185" y="48"/>
                  <a:pt x="179" y="63"/>
                  <a:pt x="167" y="72"/>
                </a:cubicBezTo>
                <a:cubicBezTo>
                  <a:pt x="145" y="88"/>
                  <a:pt x="116" y="79"/>
                  <a:pt x="92" y="73"/>
                </a:cubicBezTo>
                <a:cubicBezTo>
                  <a:pt x="71" y="67"/>
                  <a:pt x="48" y="62"/>
                  <a:pt x="27" y="72"/>
                </a:cubicBezTo>
                <a:cubicBezTo>
                  <a:pt x="11" y="79"/>
                  <a:pt x="0" y="92"/>
                  <a:pt x="0" y="110"/>
                </a:cubicBezTo>
                <a:cubicBezTo>
                  <a:pt x="0" y="113"/>
                  <a:pt x="4" y="113"/>
                  <a:pt x="4" y="110"/>
                </a:cubicBezTo>
                <a:cubicBezTo>
                  <a:pt x="5" y="95"/>
                  <a:pt x="19" y="83"/>
                  <a:pt x="33" y="78"/>
                </a:cubicBezTo>
                <a:cubicBezTo>
                  <a:pt x="49" y="74"/>
                  <a:pt x="65" y="78"/>
                  <a:pt x="80" y="82"/>
                </a:cubicBezTo>
                <a:cubicBezTo>
                  <a:pt x="105" y="89"/>
                  <a:pt x="131" y="99"/>
                  <a:pt x="157" y="91"/>
                </a:cubicBezTo>
                <a:cubicBezTo>
                  <a:pt x="201" y="78"/>
                  <a:pt x="203" y="13"/>
                  <a:pt x="157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5" name="Freeform 911"/>
          <p:cNvSpPr/>
          <p:nvPr/>
        </p:nvSpPr>
        <p:spPr>
          <a:xfrm>
            <a:off x="9178925" y="1025525"/>
            <a:ext cx="195263" cy="190500"/>
          </a:xfrm>
          <a:custGeom>
            <a:avLst/>
            <a:gdLst/>
            <a:ahLst/>
            <a:cxnLst>
              <a:cxn ang="0">
                <a:pos x="127345" y="4233"/>
              </a:cxn>
              <a:cxn ang="0">
                <a:pos x="72162" y="59266"/>
              </a:cxn>
              <a:cxn ang="0">
                <a:pos x="80652" y="59266"/>
              </a:cxn>
              <a:cxn ang="0">
                <a:pos x="131590" y="16933"/>
              </a:cxn>
              <a:cxn ang="0">
                <a:pos x="161304" y="71966"/>
              </a:cxn>
              <a:cxn ang="0">
                <a:pos x="135835" y="114300"/>
              </a:cxn>
              <a:cxn ang="0">
                <a:pos x="4244" y="76200"/>
              </a:cxn>
              <a:cxn ang="0">
                <a:pos x="0" y="76200"/>
              </a:cxn>
              <a:cxn ang="0">
                <a:pos x="186773" y="93133"/>
              </a:cxn>
              <a:cxn ang="0">
                <a:pos x="127345" y="4233"/>
              </a:cxn>
            </a:cxnLst>
            <a:pathLst>
              <a:path w="46" h="45">
                <a:moveTo>
                  <a:pt x="30" y="1"/>
                </a:moveTo>
                <a:cubicBezTo>
                  <a:pt x="24" y="0"/>
                  <a:pt x="11" y="6"/>
                  <a:pt x="17" y="14"/>
                </a:cubicBezTo>
                <a:cubicBezTo>
                  <a:pt x="17" y="14"/>
                  <a:pt x="18" y="14"/>
                  <a:pt x="19" y="14"/>
                </a:cubicBezTo>
                <a:cubicBezTo>
                  <a:pt x="23" y="9"/>
                  <a:pt x="24" y="3"/>
                  <a:pt x="31" y="4"/>
                </a:cubicBezTo>
                <a:cubicBezTo>
                  <a:pt x="38" y="4"/>
                  <a:pt x="39" y="12"/>
                  <a:pt x="38" y="17"/>
                </a:cubicBezTo>
                <a:cubicBezTo>
                  <a:pt x="37" y="20"/>
                  <a:pt x="35" y="24"/>
                  <a:pt x="32" y="27"/>
                </a:cubicBezTo>
                <a:cubicBezTo>
                  <a:pt x="23" y="35"/>
                  <a:pt x="5" y="29"/>
                  <a:pt x="1" y="18"/>
                </a:cubicBezTo>
                <a:cubicBezTo>
                  <a:pt x="1" y="17"/>
                  <a:pt x="0" y="17"/>
                  <a:pt x="0" y="18"/>
                </a:cubicBezTo>
                <a:cubicBezTo>
                  <a:pt x="3" y="40"/>
                  <a:pt x="37" y="45"/>
                  <a:pt x="44" y="22"/>
                </a:cubicBezTo>
                <a:cubicBezTo>
                  <a:pt x="46" y="13"/>
                  <a:pt x="39" y="3"/>
                  <a:pt x="30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6" name="Freeform 912"/>
          <p:cNvSpPr/>
          <p:nvPr/>
        </p:nvSpPr>
        <p:spPr>
          <a:xfrm>
            <a:off x="8040688" y="714375"/>
            <a:ext cx="652462" cy="212725"/>
          </a:xfrm>
          <a:custGeom>
            <a:avLst/>
            <a:gdLst/>
            <a:ahLst/>
            <a:cxnLst>
              <a:cxn ang="0">
                <a:pos x="639752" y="59563"/>
              </a:cxn>
              <a:cxn ang="0">
                <a:pos x="542306" y="80835"/>
              </a:cxn>
              <a:cxn ang="0">
                <a:pos x="461808" y="46799"/>
              </a:cxn>
              <a:cxn ang="0">
                <a:pos x="330468" y="0"/>
              </a:cxn>
              <a:cxn ang="0">
                <a:pos x="16947" y="85090"/>
              </a:cxn>
              <a:cxn ang="0">
                <a:pos x="4236" y="93599"/>
              </a:cxn>
              <a:cxn ang="0">
                <a:pos x="321994" y="34036"/>
              </a:cxn>
              <a:cxn ang="0">
                <a:pos x="533833" y="114871"/>
              </a:cxn>
              <a:cxn ang="0">
                <a:pos x="648226" y="72326"/>
              </a:cxn>
              <a:cxn ang="0">
                <a:pos x="639752" y="59563"/>
              </a:cxn>
            </a:cxnLst>
            <a:pathLst>
              <a:path w="154" h="50">
                <a:moveTo>
                  <a:pt x="151" y="14"/>
                </a:moveTo>
                <a:cubicBezTo>
                  <a:pt x="143" y="18"/>
                  <a:pt x="137" y="20"/>
                  <a:pt x="128" y="19"/>
                </a:cubicBezTo>
                <a:cubicBezTo>
                  <a:pt x="121" y="17"/>
                  <a:pt x="115" y="14"/>
                  <a:pt x="109" y="11"/>
                </a:cubicBezTo>
                <a:cubicBezTo>
                  <a:pt x="99" y="6"/>
                  <a:pt x="89" y="0"/>
                  <a:pt x="78" y="0"/>
                </a:cubicBezTo>
                <a:cubicBezTo>
                  <a:pt x="53" y="0"/>
                  <a:pt x="28" y="39"/>
                  <a:pt x="4" y="20"/>
                </a:cubicBezTo>
                <a:cubicBezTo>
                  <a:pt x="2" y="18"/>
                  <a:pt x="0" y="20"/>
                  <a:pt x="1" y="22"/>
                </a:cubicBezTo>
                <a:cubicBezTo>
                  <a:pt x="21" y="50"/>
                  <a:pt x="54" y="9"/>
                  <a:pt x="76" y="8"/>
                </a:cubicBezTo>
                <a:cubicBezTo>
                  <a:pt x="94" y="8"/>
                  <a:pt x="109" y="24"/>
                  <a:pt x="126" y="27"/>
                </a:cubicBezTo>
                <a:cubicBezTo>
                  <a:pt x="136" y="28"/>
                  <a:pt x="149" y="27"/>
                  <a:pt x="153" y="17"/>
                </a:cubicBezTo>
                <a:cubicBezTo>
                  <a:pt x="154" y="15"/>
                  <a:pt x="153" y="13"/>
                  <a:pt x="151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27" name="Freeform 913"/>
          <p:cNvSpPr/>
          <p:nvPr/>
        </p:nvSpPr>
        <p:spPr>
          <a:xfrm>
            <a:off x="8048625" y="800100"/>
            <a:ext cx="584200" cy="174625"/>
          </a:xfrm>
          <a:custGeom>
            <a:avLst/>
            <a:gdLst/>
            <a:ahLst/>
            <a:cxnLst>
              <a:cxn ang="0">
                <a:pos x="567266" y="89442"/>
              </a:cxn>
              <a:cxn ang="0">
                <a:pos x="283633" y="21295"/>
              </a:cxn>
              <a:cxn ang="0">
                <a:pos x="12700" y="85182"/>
              </a:cxn>
              <a:cxn ang="0">
                <a:pos x="4233" y="93701"/>
              </a:cxn>
              <a:cxn ang="0">
                <a:pos x="215900" y="80923"/>
              </a:cxn>
              <a:cxn ang="0">
                <a:pos x="342900" y="46850"/>
              </a:cxn>
              <a:cxn ang="0">
                <a:pos x="440266" y="93701"/>
              </a:cxn>
              <a:cxn ang="0">
                <a:pos x="575733" y="102219"/>
              </a:cxn>
              <a:cxn ang="0">
                <a:pos x="567266" y="89442"/>
              </a:cxn>
            </a:cxnLst>
            <a:pathLst>
              <a:path w="138" h="41">
                <a:moveTo>
                  <a:pt x="134" y="21"/>
                </a:moveTo>
                <a:cubicBezTo>
                  <a:pt x="110" y="29"/>
                  <a:pt x="92" y="0"/>
                  <a:pt x="67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4" y="41"/>
                  <a:pt x="37" y="28"/>
                  <a:pt x="51" y="19"/>
                </a:cubicBezTo>
                <a:cubicBezTo>
                  <a:pt x="60" y="13"/>
                  <a:pt x="69" y="8"/>
                  <a:pt x="81" y="11"/>
                </a:cubicBezTo>
                <a:cubicBezTo>
                  <a:pt x="89" y="13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8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28" name="组合 226"/>
          <p:cNvGrpSpPr/>
          <p:nvPr/>
        </p:nvGrpSpPr>
        <p:grpSpPr>
          <a:xfrm>
            <a:off x="3279775" y="652463"/>
            <a:ext cx="1206500" cy="1450975"/>
            <a:chOff x="3279243" y="652094"/>
            <a:chExt cx="1206496" cy="1450978"/>
          </a:xfrm>
        </p:grpSpPr>
        <p:sp>
          <p:nvSpPr>
            <p:cNvPr id="9229" name="Freeform 916"/>
            <p:cNvSpPr>
              <a:spLocks noEditPoints="1"/>
            </p:cNvSpPr>
            <p:nvPr/>
          </p:nvSpPr>
          <p:spPr>
            <a:xfrm>
              <a:off x="3411006" y="1560146"/>
              <a:ext cx="512763" cy="542926"/>
            </a:xfrm>
            <a:custGeom>
              <a:avLst/>
              <a:gdLst/>
              <a:ahLst/>
              <a:cxnLst>
                <a:cxn ang="0">
                  <a:pos x="436484" y="55140"/>
                </a:cxn>
                <a:cxn ang="0">
                  <a:pos x="169508" y="101798"/>
                </a:cxn>
                <a:cxn ang="0">
                  <a:pos x="165270" y="101798"/>
                </a:cxn>
                <a:cxn ang="0">
                  <a:pos x="88991" y="16966"/>
                </a:cxn>
                <a:cxn ang="0">
                  <a:pos x="0" y="55140"/>
                </a:cxn>
                <a:cxn ang="0">
                  <a:pos x="63565" y="318120"/>
                </a:cxn>
                <a:cxn ang="0">
                  <a:pos x="203410" y="470818"/>
                </a:cxn>
                <a:cxn ang="0">
                  <a:pos x="228836" y="500509"/>
                </a:cxn>
                <a:cxn ang="0">
                  <a:pos x="355967" y="483543"/>
                </a:cxn>
                <a:cxn ang="0">
                  <a:pos x="389869" y="449610"/>
                </a:cxn>
                <a:cxn ang="0">
                  <a:pos x="394107" y="424160"/>
                </a:cxn>
                <a:cxn ang="0">
                  <a:pos x="411057" y="407194"/>
                </a:cxn>
                <a:cxn ang="0">
                  <a:pos x="262738" y="453852"/>
                </a:cxn>
                <a:cxn ang="0">
                  <a:pos x="262738" y="453852"/>
                </a:cxn>
                <a:cxn ang="0">
                  <a:pos x="432246" y="381744"/>
                </a:cxn>
                <a:cxn ang="0">
                  <a:pos x="508525" y="224805"/>
                </a:cxn>
                <a:cxn ang="0">
                  <a:pos x="512763" y="203597"/>
                </a:cxn>
                <a:cxn ang="0">
                  <a:pos x="436484" y="55140"/>
                </a:cxn>
                <a:cxn ang="0">
                  <a:pos x="385631" y="326603"/>
                </a:cxn>
                <a:cxn ang="0">
                  <a:pos x="377156" y="326603"/>
                </a:cxn>
                <a:cxn ang="0">
                  <a:pos x="368680" y="318120"/>
                </a:cxn>
                <a:cxn ang="0">
                  <a:pos x="364443" y="313879"/>
                </a:cxn>
                <a:cxn ang="0">
                  <a:pos x="351729" y="258738"/>
                </a:cxn>
                <a:cxn ang="0">
                  <a:pos x="351729" y="258738"/>
                </a:cxn>
                <a:cxn ang="0">
                  <a:pos x="355967" y="241771"/>
                </a:cxn>
                <a:cxn ang="0">
                  <a:pos x="355967" y="241771"/>
                </a:cxn>
                <a:cxn ang="0">
                  <a:pos x="360205" y="237530"/>
                </a:cxn>
                <a:cxn ang="0">
                  <a:pos x="360205" y="237530"/>
                </a:cxn>
                <a:cxn ang="0">
                  <a:pos x="364443" y="233288"/>
                </a:cxn>
                <a:cxn ang="0">
                  <a:pos x="368680" y="224805"/>
                </a:cxn>
                <a:cxn ang="0">
                  <a:pos x="372918" y="224805"/>
                </a:cxn>
                <a:cxn ang="0">
                  <a:pos x="398344" y="275704"/>
                </a:cxn>
                <a:cxn ang="0">
                  <a:pos x="385631" y="326603"/>
                </a:cxn>
                <a:cxn ang="0">
                  <a:pos x="411057" y="279946"/>
                </a:cxn>
                <a:cxn ang="0">
                  <a:pos x="406820" y="279946"/>
                </a:cxn>
                <a:cxn ang="0">
                  <a:pos x="402582" y="220563"/>
                </a:cxn>
                <a:cxn ang="0">
                  <a:pos x="355967" y="207838"/>
                </a:cxn>
                <a:cxn ang="0">
                  <a:pos x="347492" y="313879"/>
                </a:cxn>
                <a:cxn ang="0">
                  <a:pos x="343254" y="313879"/>
                </a:cxn>
                <a:cxn ang="0">
                  <a:pos x="364443" y="190872"/>
                </a:cxn>
                <a:cxn ang="0">
                  <a:pos x="411057" y="279946"/>
                </a:cxn>
              </a:cxnLst>
              <a:pathLst>
                <a:path w="121" h="128">
                  <a:moveTo>
                    <a:pt x="103" y="13"/>
                  </a:moveTo>
                  <a:cubicBezTo>
                    <a:pt x="84" y="0"/>
                    <a:pt x="55" y="10"/>
                    <a:pt x="40" y="24"/>
                  </a:cubicBezTo>
                  <a:cubicBezTo>
                    <a:pt x="40" y="24"/>
                    <a:pt x="39" y="24"/>
                    <a:pt x="39" y="24"/>
                  </a:cubicBezTo>
                  <a:cubicBezTo>
                    <a:pt x="36" y="15"/>
                    <a:pt x="30" y="6"/>
                    <a:pt x="21" y="4"/>
                  </a:cubicBezTo>
                  <a:cubicBezTo>
                    <a:pt x="12" y="2"/>
                    <a:pt x="5" y="7"/>
                    <a:pt x="0" y="13"/>
                  </a:cubicBezTo>
                  <a:cubicBezTo>
                    <a:pt x="2" y="34"/>
                    <a:pt x="8" y="56"/>
                    <a:pt x="15" y="75"/>
                  </a:cubicBezTo>
                  <a:cubicBezTo>
                    <a:pt x="22" y="91"/>
                    <a:pt x="33" y="106"/>
                    <a:pt x="48" y="111"/>
                  </a:cubicBezTo>
                  <a:cubicBezTo>
                    <a:pt x="47" y="115"/>
                    <a:pt x="50" y="117"/>
                    <a:pt x="54" y="118"/>
                  </a:cubicBezTo>
                  <a:cubicBezTo>
                    <a:pt x="58" y="128"/>
                    <a:pt x="79" y="124"/>
                    <a:pt x="84" y="114"/>
                  </a:cubicBezTo>
                  <a:cubicBezTo>
                    <a:pt x="88" y="112"/>
                    <a:pt x="91" y="110"/>
                    <a:pt x="92" y="106"/>
                  </a:cubicBezTo>
                  <a:cubicBezTo>
                    <a:pt x="93" y="104"/>
                    <a:pt x="93" y="102"/>
                    <a:pt x="93" y="100"/>
                  </a:cubicBezTo>
                  <a:cubicBezTo>
                    <a:pt x="94" y="99"/>
                    <a:pt x="95" y="98"/>
                    <a:pt x="97" y="96"/>
                  </a:cubicBezTo>
                  <a:cubicBezTo>
                    <a:pt x="86" y="104"/>
                    <a:pt x="74" y="108"/>
                    <a:pt x="62" y="107"/>
                  </a:cubicBezTo>
                  <a:cubicBezTo>
                    <a:pt x="61" y="107"/>
                    <a:pt x="61" y="107"/>
                    <a:pt x="62" y="107"/>
                  </a:cubicBezTo>
                  <a:cubicBezTo>
                    <a:pt x="77" y="107"/>
                    <a:pt x="91" y="100"/>
                    <a:pt x="102" y="90"/>
                  </a:cubicBezTo>
                  <a:cubicBezTo>
                    <a:pt x="111" y="79"/>
                    <a:pt x="116" y="65"/>
                    <a:pt x="120" y="53"/>
                  </a:cubicBezTo>
                  <a:cubicBezTo>
                    <a:pt x="120" y="51"/>
                    <a:pt x="121" y="49"/>
                    <a:pt x="121" y="48"/>
                  </a:cubicBezTo>
                  <a:cubicBezTo>
                    <a:pt x="119" y="34"/>
                    <a:pt x="114" y="21"/>
                    <a:pt x="103" y="13"/>
                  </a:cubicBezTo>
                  <a:close/>
                  <a:moveTo>
                    <a:pt x="91" y="77"/>
                  </a:moveTo>
                  <a:cubicBezTo>
                    <a:pt x="90" y="78"/>
                    <a:pt x="89" y="78"/>
                    <a:pt x="89" y="77"/>
                  </a:cubicBezTo>
                  <a:cubicBezTo>
                    <a:pt x="88" y="76"/>
                    <a:pt x="87" y="76"/>
                    <a:pt x="87" y="75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4" y="71"/>
                    <a:pt x="81" y="65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0"/>
                    <a:pt x="84" y="58"/>
                    <a:pt x="84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4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5"/>
                    <a:pt x="85" y="55"/>
                    <a:pt x="86" y="55"/>
                  </a:cubicBezTo>
                  <a:cubicBezTo>
                    <a:pt x="86" y="54"/>
                    <a:pt x="86" y="54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92" y="56"/>
                    <a:pt x="93" y="61"/>
                    <a:pt x="94" y="65"/>
                  </a:cubicBezTo>
                  <a:cubicBezTo>
                    <a:pt x="95" y="69"/>
                    <a:pt x="94" y="74"/>
                    <a:pt x="91" y="77"/>
                  </a:cubicBezTo>
                  <a:close/>
                  <a:moveTo>
                    <a:pt x="97" y="66"/>
                  </a:moveTo>
                  <a:cubicBezTo>
                    <a:pt x="97" y="67"/>
                    <a:pt x="96" y="67"/>
                    <a:pt x="96" y="66"/>
                  </a:cubicBezTo>
                  <a:cubicBezTo>
                    <a:pt x="97" y="61"/>
                    <a:pt x="97" y="57"/>
                    <a:pt x="95" y="52"/>
                  </a:cubicBezTo>
                  <a:cubicBezTo>
                    <a:pt x="93" y="47"/>
                    <a:pt x="89" y="45"/>
                    <a:pt x="84" y="49"/>
                  </a:cubicBezTo>
                  <a:cubicBezTo>
                    <a:pt x="78" y="56"/>
                    <a:pt x="80" y="65"/>
                    <a:pt x="82" y="74"/>
                  </a:cubicBezTo>
                  <a:cubicBezTo>
                    <a:pt x="82" y="74"/>
                    <a:pt x="81" y="75"/>
                    <a:pt x="81" y="74"/>
                  </a:cubicBezTo>
                  <a:cubicBezTo>
                    <a:pt x="77" y="66"/>
                    <a:pt x="76" y="50"/>
                    <a:pt x="86" y="45"/>
                  </a:cubicBezTo>
                  <a:cubicBezTo>
                    <a:pt x="97" y="40"/>
                    <a:pt x="100" y="60"/>
                    <a:pt x="97" y="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0" name="Freeform 917"/>
            <p:cNvSpPr/>
            <p:nvPr/>
          </p:nvSpPr>
          <p:spPr>
            <a:xfrm>
              <a:off x="3401481" y="1156921"/>
              <a:ext cx="733426" cy="588963"/>
            </a:xfrm>
            <a:custGeom>
              <a:avLst/>
              <a:gdLst/>
              <a:ahLst/>
              <a:cxnLst>
                <a:cxn ang="0">
                  <a:pos x="669834" y="266940"/>
                </a:cxn>
                <a:cxn ang="0">
                  <a:pos x="678313" y="194908"/>
                </a:cxn>
                <a:cxn ang="0">
                  <a:pos x="589284" y="211857"/>
                </a:cxn>
                <a:cxn ang="0">
                  <a:pos x="602002" y="127114"/>
                </a:cxn>
                <a:cxn ang="0">
                  <a:pos x="559608" y="139825"/>
                </a:cxn>
                <a:cxn ang="0">
                  <a:pos x="483298" y="127114"/>
                </a:cxn>
                <a:cxn ang="0">
                  <a:pos x="390030" y="101691"/>
                </a:cxn>
                <a:cxn ang="0">
                  <a:pos x="292522" y="84742"/>
                </a:cxn>
                <a:cxn ang="0">
                  <a:pos x="224691" y="59320"/>
                </a:cxn>
                <a:cxn ang="0">
                  <a:pos x="199254" y="0"/>
                </a:cxn>
                <a:cxn ang="0">
                  <a:pos x="97507" y="110165"/>
                </a:cxn>
                <a:cxn ang="0">
                  <a:pos x="93268" y="122877"/>
                </a:cxn>
                <a:cxn ang="0">
                  <a:pos x="190775" y="156774"/>
                </a:cxn>
                <a:cxn ang="0">
                  <a:pos x="250127" y="194908"/>
                </a:cxn>
                <a:cxn ang="0">
                  <a:pos x="326438" y="216094"/>
                </a:cxn>
                <a:cxn ang="0">
                  <a:pos x="415466" y="233042"/>
                </a:cxn>
                <a:cxn ang="0">
                  <a:pos x="491776" y="254228"/>
                </a:cxn>
                <a:cxn ang="0">
                  <a:pos x="563847" y="254228"/>
                </a:cxn>
                <a:cxn ang="0">
                  <a:pos x="525692" y="406765"/>
                </a:cxn>
                <a:cxn ang="0">
                  <a:pos x="491776" y="364394"/>
                </a:cxn>
                <a:cxn ang="0">
                  <a:pos x="466340" y="389817"/>
                </a:cxn>
                <a:cxn ang="0">
                  <a:pos x="390030" y="389817"/>
                </a:cxn>
                <a:cxn ang="0">
                  <a:pos x="347635" y="343208"/>
                </a:cxn>
                <a:cxn ang="0">
                  <a:pos x="292522" y="377105"/>
                </a:cxn>
                <a:cxn ang="0">
                  <a:pos x="224691" y="343208"/>
                </a:cxn>
                <a:cxn ang="0">
                  <a:pos x="186536" y="292362"/>
                </a:cxn>
                <a:cxn ang="0">
                  <a:pos x="127183" y="330497"/>
                </a:cxn>
                <a:cxn ang="0">
                  <a:pos x="72070" y="300837"/>
                </a:cxn>
                <a:cxn ang="0">
                  <a:pos x="38155" y="258465"/>
                </a:cxn>
                <a:cxn ang="0">
                  <a:pos x="0" y="364394"/>
                </a:cxn>
                <a:cxn ang="0">
                  <a:pos x="97507" y="411002"/>
                </a:cxn>
                <a:cxn ang="0">
                  <a:pos x="445142" y="444900"/>
                </a:cxn>
                <a:cxn ang="0">
                  <a:pos x="568087" y="415240"/>
                </a:cxn>
                <a:cxn ang="0">
                  <a:pos x="720707" y="266940"/>
                </a:cxn>
              </a:cxnLst>
              <a:pathLst>
                <a:path w="173" h="139">
                  <a:moveTo>
                    <a:pt x="170" y="63"/>
                  </a:moveTo>
                  <a:cubicBezTo>
                    <a:pt x="166" y="62"/>
                    <a:pt x="162" y="61"/>
                    <a:pt x="158" y="63"/>
                  </a:cubicBezTo>
                  <a:cubicBezTo>
                    <a:pt x="157" y="63"/>
                    <a:pt x="157" y="63"/>
                    <a:pt x="156" y="63"/>
                  </a:cubicBezTo>
                  <a:cubicBezTo>
                    <a:pt x="158" y="57"/>
                    <a:pt x="159" y="51"/>
                    <a:pt x="160" y="46"/>
                  </a:cubicBezTo>
                  <a:cubicBezTo>
                    <a:pt x="161" y="43"/>
                    <a:pt x="158" y="39"/>
                    <a:pt x="155" y="41"/>
                  </a:cubicBezTo>
                  <a:cubicBezTo>
                    <a:pt x="149" y="43"/>
                    <a:pt x="144" y="46"/>
                    <a:pt x="139" y="50"/>
                  </a:cubicBezTo>
                  <a:cubicBezTo>
                    <a:pt x="140" y="44"/>
                    <a:pt x="142" y="37"/>
                    <a:pt x="143" y="31"/>
                  </a:cubicBezTo>
                  <a:cubicBezTo>
                    <a:pt x="143" y="30"/>
                    <a:pt x="142" y="30"/>
                    <a:pt x="142" y="30"/>
                  </a:cubicBezTo>
                  <a:cubicBezTo>
                    <a:pt x="139" y="30"/>
                    <a:pt x="136" y="32"/>
                    <a:pt x="134" y="34"/>
                  </a:cubicBezTo>
                  <a:cubicBezTo>
                    <a:pt x="133" y="35"/>
                    <a:pt x="132" y="34"/>
                    <a:pt x="132" y="33"/>
                  </a:cubicBezTo>
                  <a:cubicBezTo>
                    <a:pt x="132" y="22"/>
                    <a:pt x="121" y="25"/>
                    <a:pt x="116" y="31"/>
                  </a:cubicBezTo>
                  <a:cubicBezTo>
                    <a:pt x="115" y="32"/>
                    <a:pt x="114" y="31"/>
                    <a:pt x="114" y="30"/>
                  </a:cubicBezTo>
                  <a:cubicBezTo>
                    <a:pt x="114" y="18"/>
                    <a:pt x="102" y="19"/>
                    <a:pt x="94" y="25"/>
                  </a:cubicBezTo>
                  <a:cubicBezTo>
                    <a:pt x="94" y="26"/>
                    <a:pt x="92" y="25"/>
                    <a:pt x="92" y="24"/>
                  </a:cubicBezTo>
                  <a:cubicBezTo>
                    <a:pt x="92" y="11"/>
                    <a:pt x="78" y="11"/>
                    <a:pt x="72" y="20"/>
                  </a:cubicBezTo>
                  <a:cubicBezTo>
                    <a:pt x="71" y="21"/>
                    <a:pt x="69" y="21"/>
                    <a:pt x="69" y="20"/>
                  </a:cubicBezTo>
                  <a:cubicBezTo>
                    <a:pt x="70" y="16"/>
                    <a:pt x="70" y="10"/>
                    <a:pt x="65" y="8"/>
                  </a:cubicBezTo>
                  <a:cubicBezTo>
                    <a:pt x="60" y="6"/>
                    <a:pt x="56" y="11"/>
                    <a:pt x="53" y="14"/>
                  </a:cubicBezTo>
                  <a:cubicBezTo>
                    <a:pt x="53" y="15"/>
                    <a:pt x="51" y="15"/>
                    <a:pt x="51" y="14"/>
                  </a:cubicBezTo>
                  <a:cubicBezTo>
                    <a:pt x="52" y="9"/>
                    <a:pt x="52" y="2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38" y="8"/>
                    <a:pt x="30" y="16"/>
                    <a:pt x="23" y="26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3" y="31"/>
                    <a:pt x="24" y="33"/>
                    <a:pt x="25" y="35"/>
                  </a:cubicBezTo>
                  <a:cubicBezTo>
                    <a:pt x="32" y="29"/>
                    <a:pt x="46" y="27"/>
                    <a:pt x="45" y="37"/>
                  </a:cubicBezTo>
                  <a:cubicBezTo>
                    <a:pt x="47" y="35"/>
                    <a:pt x="50" y="34"/>
                    <a:pt x="53" y="35"/>
                  </a:cubicBezTo>
                  <a:cubicBezTo>
                    <a:pt x="57" y="37"/>
                    <a:pt x="59" y="42"/>
                    <a:pt x="59" y="46"/>
                  </a:cubicBezTo>
                  <a:cubicBezTo>
                    <a:pt x="62" y="43"/>
                    <a:pt x="66" y="40"/>
                    <a:pt x="71" y="41"/>
                  </a:cubicBezTo>
                  <a:cubicBezTo>
                    <a:pt x="75" y="42"/>
                    <a:pt x="76" y="46"/>
                    <a:pt x="77" y="51"/>
                  </a:cubicBezTo>
                  <a:cubicBezTo>
                    <a:pt x="80" y="47"/>
                    <a:pt x="85" y="43"/>
                    <a:pt x="90" y="44"/>
                  </a:cubicBezTo>
                  <a:cubicBezTo>
                    <a:pt x="95" y="46"/>
                    <a:pt x="97" y="50"/>
                    <a:pt x="98" y="55"/>
                  </a:cubicBezTo>
                  <a:cubicBezTo>
                    <a:pt x="101" y="52"/>
                    <a:pt x="104" y="49"/>
                    <a:pt x="109" y="50"/>
                  </a:cubicBezTo>
                  <a:cubicBezTo>
                    <a:pt x="113" y="52"/>
                    <a:pt x="115" y="56"/>
                    <a:pt x="116" y="60"/>
                  </a:cubicBezTo>
                  <a:cubicBezTo>
                    <a:pt x="120" y="55"/>
                    <a:pt x="129" y="56"/>
                    <a:pt x="129" y="64"/>
                  </a:cubicBezTo>
                  <a:cubicBezTo>
                    <a:pt x="130" y="63"/>
                    <a:pt x="132" y="61"/>
                    <a:pt x="133" y="60"/>
                  </a:cubicBezTo>
                  <a:cubicBezTo>
                    <a:pt x="133" y="60"/>
                    <a:pt x="134" y="61"/>
                    <a:pt x="134" y="61"/>
                  </a:cubicBezTo>
                  <a:cubicBezTo>
                    <a:pt x="129" y="70"/>
                    <a:pt x="105" y="91"/>
                    <a:pt x="124" y="96"/>
                  </a:cubicBezTo>
                  <a:cubicBezTo>
                    <a:pt x="125" y="96"/>
                    <a:pt x="125" y="98"/>
                    <a:pt x="124" y="98"/>
                  </a:cubicBezTo>
                  <a:cubicBezTo>
                    <a:pt x="116" y="96"/>
                    <a:pt x="114" y="92"/>
                    <a:pt x="116" y="86"/>
                  </a:cubicBezTo>
                  <a:cubicBezTo>
                    <a:pt x="114" y="88"/>
                    <a:pt x="112" y="89"/>
                    <a:pt x="112" y="92"/>
                  </a:cubicBezTo>
                  <a:cubicBezTo>
                    <a:pt x="112" y="94"/>
                    <a:pt x="110" y="94"/>
                    <a:pt x="110" y="92"/>
                  </a:cubicBezTo>
                  <a:cubicBezTo>
                    <a:pt x="110" y="87"/>
                    <a:pt x="108" y="80"/>
                    <a:pt x="102" y="81"/>
                  </a:cubicBezTo>
                  <a:cubicBezTo>
                    <a:pt x="96" y="81"/>
                    <a:pt x="92" y="87"/>
                    <a:pt x="92" y="92"/>
                  </a:cubicBezTo>
                  <a:cubicBezTo>
                    <a:pt x="91" y="94"/>
                    <a:pt x="89" y="94"/>
                    <a:pt x="89" y="92"/>
                  </a:cubicBezTo>
                  <a:cubicBezTo>
                    <a:pt x="89" y="87"/>
                    <a:pt x="87" y="82"/>
                    <a:pt x="82" y="81"/>
                  </a:cubicBezTo>
                  <a:cubicBezTo>
                    <a:pt x="76" y="80"/>
                    <a:pt x="72" y="85"/>
                    <a:pt x="71" y="90"/>
                  </a:cubicBezTo>
                  <a:cubicBezTo>
                    <a:pt x="70" y="91"/>
                    <a:pt x="68" y="90"/>
                    <a:pt x="69" y="89"/>
                  </a:cubicBezTo>
                  <a:cubicBezTo>
                    <a:pt x="69" y="85"/>
                    <a:pt x="69" y="79"/>
                    <a:pt x="65" y="76"/>
                  </a:cubicBezTo>
                  <a:cubicBezTo>
                    <a:pt x="60" y="72"/>
                    <a:pt x="56" y="77"/>
                    <a:pt x="53" y="81"/>
                  </a:cubicBezTo>
                  <a:cubicBezTo>
                    <a:pt x="52" y="83"/>
                    <a:pt x="51" y="82"/>
                    <a:pt x="51" y="81"/>
                  </a:cubicBezTo>
                  <a:cubicBezTo>
                    <a:pt x="53" y="75"/>
                    <a:pt x="52" y="67"/>
                    <a:pt x="44" y="69"/>
                  </a:cubicBezTo>
                  <a:cubicBezTo>
                    <a:pt x="39" y="70"/>
                    <a:pt x="34" y="75"/>
                    <a:pt x="32" y="79"/>
                  </a:cubicBezTo>
                  <a:cubicBezTo>
                    <a:pt x="31" y="80"/>
                    <a:pt x="29" y="79"/>
                    <a:pt x="30" y="78"/>
                  </a:cubicBezTo>
                  <a:cubicBezTo>
                    <a:pt x="31" y="74"/>
                    <a:pt x="30" y="68"/>
                    <a:pt x="26" y="66"/>
                  </a:cubicBezTo>
                  <a:cubicBezTo>
                    <a:pt x="22" y="64"/>
                    <a:pt x="18" y="67"/>
                    <a:pt x="17" y="71"/>
                  </a:cubicBezTo>
                  <a:cubicBezTo>
                    <a:pt x="17" y="72"/>
                    <a:pt x="15" y="72"/>
                    <a:pt x="15" y="71"/>
                  </a:cubicBezTo>
                  <a:cubicBezTo>
                    <a:pt x="16" y="66"/>
                    <a:pt x="16" y="57"/>
                    <a:pt x="9" y="61"/>
                  </a:cubicBezTo>
                  <a:cubicBezTo>
                    <a:pt x="6" y="62"/>
                    <a:pt x="3" y="65"/>
                    <a:pt x="1" y="67"/>
                  </a:cubicBezTo>
                  <a:cubicBezTo>
                    <a:pt x="1" y="73"/>
                    <a:pt x="0" y="80"/>
                    <a:pt x="0" y="86"/>
                  </a:cubicBezTo>
                  <a:cubicBezTo>
                    <a:pt x="0" y="93"/>
                    <a:pt x="1" y="100"/>
                    <a:pt x="1" y="107"/>
                  </a:cubicBezTo>
                  <a:cubicBezTo>
                    <a:pt x="7" y="101"/>
                    <a:pt x="14" y="96"/>
                    <a:pt x="23" y="97"/>
                  </a:cubicBezTo>
                  <a:cubicBezTo>
                    <a:pt x="33" y="99"/>
                    <a:pt x="39" y="108"/>
                    <a:pt x="42" y="117"/>
                  </a:cubicBezTo>
                  <a:cubicBezTo>
                    <a:pt x="57" y="103"/>
                    <a:pt x="86" y="94"/>
                    <a:pt x="105" y="105"/>
                  </a:cubicBezTo>
                  <a:cubicBezTo>
                    <a:pt x="117" y="112"/>
                    <a:pt x="122" y="125"/>
                    <a:pt x="125" y="139"/>
                  </a:cubicBezTo>
                  <a:cubicBezTo>
                    <a:pt x="130" y="126"/>
                    <a:pt x="132" y="112"/>
                    <a:pt x="134" y="98"/>
                  </a:cubicBezTo>
                  <a:cubicBezTo>
                    <a:pt x="151" y="94"/>
                    <a:pt x="164" y="83"/>
                    <a:pt x="172" y="68"/>
                  </a:cubicBezTo>
                  <a:cubicBezTo>
                    <a:pt x="173" y="66"/>
                    <a:pt x="172" y="64"/>
                    <a:pt x="170" y="6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1" name="Freeform 918"/>
            <p:cNvSpPr/>
            <p:nvPr/>
          </p:nvSpPr>
          <p:spPr>
            <a:xfrm>
              <a:off x="3279243" y="1144221"/>
              <a:ext cx="660401" cy="381000"/>
            </a:xfrm>
            <a:custGeom>
              <a:avLst/>
              <a:gdLst/>
              <a:ahLst/>
              <a:cxnLst>
                <a:cxn ang="0">
                  <a:pos x="127000" y="287866"/>
                </a:cxn>
                <a:cxn ang="0">
                  <a:pos x="173566" y="258233"/>
                </a:cxn>
                <a:cxn ang="0">
                  <a:pos x="194733" y="292100"/>
                </a:cxn>
                <a:cxn ang="0">
                  <a:pos x="232833" y="283633"/>
                </a:cxn>
                <a:cxn ang="0">
                  <a:pos x="258233" y="330200"/>
                </a:cxn>
                <a:cxn ang="0">
                  <a:pos x="321733" y="296333"/>
                </a:cxn>
                <a:cxn ang="0">
                  <a:pos x="351367" y="334433"/>
                </a:cxn>
                <a:cxn ang="0">
                  <a:pos x="397933" y="321733"/>
                </a:cxn>
                <a:cxn ang="0">
                  <a:pos x="423333" y="368300"/>
                </a:cxn>
                <a:cxn ang="0">
                  <a:pos x="469900" y="342900"/>
                </a:cxn>
                <a:cxn ang="0">
                  <a:pos x="508000" y="381000"/>
                </a:cxn>
                <a:cxn ang="0">
                  <a:pos x="554567" y="347133"/>
                </a:cxn>
                <a:cxn ang="0">
                  <a:pos x="596900" y="381000"/>
                </a:cxn>
                <a:cxn ang="0">
                  <a:pos x="609600" y="364066"/>
                </a:cxn>
                <a:cxn ang="0">
                  <a:pos x="613834" y="364066"/>
                </a:cxn>
                <a:cxn ang="0">
                  <a:pos x="660401" y="292100"/>
                </a:cxn>
                <a:cxn ang="0">
                  <a:pos x="660401" y="287866"/>
                </a:cxn>
                <a:cxn ang="0">
                  <a:pos x="613834" y="283633"/>
                </a:cxn>
                <a:cxn ang="0">
                  <a:pos x="605367" y="279400"/>
                </a:cxn>
                <a:cxn ang="0">
                  <a:pos x="579967" y="237066"/>
                </a:cxn>
                <a:cxn ang="0">
                  <a:pos x="537634" y="262466"/>
                </a:cxn>
                <a:cxn ang="0">
                  <a:pos x="529167" y="262466"/>
                </a:cxn>
                <a:cxn ang="0">
                  <a:pos x="499534" y="211666"/>
                </a:cxn>
                <a:cxn ang="0">
                  <a:pos x="448734" y="245533"/>
                </a:cxn>
                <a:cxn ang="0">
                  <a:pos x="440267" y="241300"/>
                </a:cxn>
                <a:cxn ang="0">
                  <a:pos x="419100" y="194733"/>
                </a:cxn>
                <a:cxn ang="0">
                  <a:pos x="372533" y="220133"/>
                </a:cxn>
                <a:cxn ang="0">
                  <a:pos x="364067" y="220133"/>
                </a:cxn>
                <a:cxn ang="0">
                  <a:pos x="355600" y="177800"/>
                </a:cxn>
                <a:cxn ang="0">
                  <a:pos x="309033" y="190500"/>
                </a:cxn>
                <a:cxn ang="0">
                  <a:pos x="300567" y="190500"/>
                </a:cxn>
                <a:cxn ang="0">
                  <a:pos x="228600" y="173566"/>
                </a:cxn>
                <a:cxn ang="0">
                  <a:pos x="220133" y="169333"/>
                </a:cxn>
                <a:cxn ang="0">
                  <a:pos x="203200" y="148166"/>
                </a:cxn>
                <a:cxn ang="0">
                  <a:pos x="148166" y="245533"/>
                </a:cxn>
                <a:cxn ang="0">
                  <a:pos x="148166" y="245533"/>
                </a:cxn>
                <a:cxn ang="0">
                  <a:pos x="215900" y="114300"/>
                </a:cxn>
                <a:cxn ang="0">
                  <a:pos x="211666" y="25400"/>
                </a:cxn>
                <a:cxn ang="0">
                  <a:pos x="186266" y="4233"/>
                </a:cxn>
                <a:cxn ang="0">
                  <a:pos x="114300" y="135466"/>
                </a:cxn>
                <a:cxn ang="0">
                  <a:pos x="63500" y="114300"/>
                </a:cxn>
                <a:cxn ang="0">
                  <a:pos x="127000" y="283633"/>
                </a:cxn>
                <a:cxn ang="0">
                  <a:pos x="127000" y="287866"/>
                </a:cxn>
              </a:cxnLst>
              <a:pathLst>
                <a:path w="156" h="90">
                  <a:moveTo>
                    <a:pt x="30" y="68"/>
                  </a:moveTo>
                  <a:cubicBezTo>
                    <a:pt x="33" y="65"/>
                    <a:pt x="37" y="61"/>
                    <a:pt x="41" y="61"/>
                  </a:cubicBezTo>
                  <a:cubicBezTo>
                    <a:pt x="45" y="61"/>
                    <a:pt x="46" y="65"/>
                    <a:pt x="46" y="69"/>
                  </a:cubicBezTo>
                  <a:cubicBezTo>
                    <a:pt x="48" y="67"/>
                    <a:pt x="51" y="65"/>
                    <a:pt x="55" y="67"/>
                  </a:cubicBezTo>
                  <a:cubicBezTo>
                    <a:pt x="60" y="69"/>
                    <a:pt x="61" y="73"/>
                    <a:pt x="61" y="78"/>
                  </a:cubicBezTo>
                  <a:cubicBezTo>
                    <a:pt x="65" y="73"/>
                    <a:pt x="70" y="69"/>
                    <a:pt x="76" y="70"/>
                  </a:cubicBezTo>
                  <a:cubicBezTo>
                    <a:pt x="82" y="70"/>
                    <a:pt x="83" y="75"/>
                    <a:pt x="83" y="79"/>
                  </a:cubicBezTo>
                  <a:cubicBezTo>
                    <a:pt x="86" y="76"/>
                    <a:pt x="90" y="74"/>
                    <a:pt x="94" y="76"/>
                  </a:cubicBezTo>
                  <a:cubicBezTo>
                    <a:pt x="98" y="78"/>
                    <a:pt x="100" y="82"/>
                    <a:pt x="100" y="87"/>
                  </a:cubicBezTo>
                  <a:cubicBezTo>
                    <a:pt x="103" y="83"/>
                    <a:pt x="106" y="81"/>
                    <a:pt x="111" y="81"/>
                  </a:cubicBezTo>
                  <a:cubicBezTo>
                    <a:pt x="116" y="82"/>
                    <a:pt x="119" y="85"/>
                    <a:pt x="120" y="90"/>
                  </a:cubicBezTo>
                  <a:cubicBezTo>
                    <a:pt x="122" y="85"/>
                    <a:pt x="126" y="82"/>
                    <a:pt x="131" y="82"/>
                  </a:cubicBezTo>
                  <a:cubicBezTo>
                    <a:pt x="136" y="81"/>
                    <a:pt x="139" y="85"/>
                    <a:pt x="141" y="90"/>
                  </a:cubicBezTo>
                  <a:cubicBezTo>
                    <a:pt x="142" y="88"/>
                    <a:pt x="143" y="87"/>
                    <a:pt x="144" y="86"/>
                  </a:cubicBezTo>
                  <a:cubicBezTo>
                    <a:pt x="144" y="85"/>
                    <a:pt x="145" y="86"/>
                    <a:pt x="145" y="86"/>
                  </a:cubicBezTo>
                  <a:cubicBezTo>
                    <a:pt x="148" y="80"/>
                    <a:pt x="152" y="74"/>
                    <a:pt x="156" y="69"/>
                  </a:cubicBezTo>
                  <a:cubicBezTo>
                    <a:pt x="156" y="69"/>
                    <a:pt x="156" y="68"/>
                    <a:pt x="156" y="68"/>
                  </a:cubicBezTo>
                  <a:cubicBezTo>
                    <a:pt x="155" y="60"/>
                    <a:pt x="148" y="61"/>
                    <a:pt x="145" y="67"/>
                  </a:cubicBezTo>
                  <a:cubicBezTo>
                    <a:pt x="144" y="68"/>
                    <a:pt x="143" y="67"/>
                    <a:pt x="143" y="66"/>
                  </a:cubicBezTo>
                  <a:cubicBezTo>
                    <a:pt x="142" y="62"/>
                    <a:pt x="141" y="57"/>
                    <a:pt x="137" y="56"/>
                  </a:cubicBezTo>
                  <a:cubicBezTo>
                    <a:pt x="132" y="54"/>
                    <a:pt x="129" y="59"/>
                    <a:pt x="127" y="62"/>
                  </a:cubicBezTo>
                  <a:cubicBezTo>
                    <a:pt x="127" y="63"/>
                    <a:pt x="125" y="63"/>
                    <a:pt x="125" y="62"/>
                  </a:cubicBezTo>
                  <a:cubicBezTo>
                    <a:pt x="125" y="57"/>
                    <a:pt x="124" y="51"/>
                    <a:pt x="118" y="50"/>
                  </a:cubicBezTo>
                  <a:cubicBezTo>
                    <a:pt x="113" y="49"/>
                    <a:pt x="108" y="54"/>
                    <a:pt x="106" y="58"/>
                  </a:cubicBezTo>
                  <a:cubicBezTo>
                    <a:pt x="105" y="59"/>
                    <a:pt x="104" y="58"/>
                    <a:pt x="104" y="57"/>
                  </a:cubicBezTo>
                  <a:cubicBezTo>
                    <a:pt x="104" y="53"/>
                    <a:pt x="103" y="48"/>
                    <a:pt x="99" y="46"/>
                  </a:cubicBezTo>
                  <a:cubicBezTo>
                    <a:pt x="94" y="45"/>
                    <a:pt x="91" y="49"/>
                    <a:pt x="88" y="52"/>
                  </a:cubicBezTo>
                  <a:cubicBezTo>
                    <a:pt x="88" y="53"/>
                    <a:pt x="86" y="53"/>
                    <a:pt x="86" y="52"/>
                  </a:cubicBezTo>
                  <a:cubicBezTo>
                    <a:pt x="86" y="49"/>
                    <a:pt x="86" y="45"/>
                    <a:pt x="84" y="42"/>
                  </a:cubicBezTo>
                  <a:cubicBezTo>
                    <a:pt x="80" y="38"/>
                    <a:pt x="75" y="42"/>
                    <a:pt x="73" y="45"/>
                  </a:cubicBezTo>
                  <a:cubicBezTo>
                    <a:pt x="72" y="46"/>
                    <a:pt x="70" y="46"/>
                    <a:pt x="71" y="45"/>
                  </a:cubicBezTo>
                  <a:cubicBezTo>
                    <a:pt x="76" y="31"/>
                    <a:pt x="59" y="35"/>
                    <a:pt x="54" y="41"/>
                  </a:cubicBezTo>
                  <a:cubicBezTo>
                    <a:pt x="53" y="42"/>
                    <a:pt x="52" y="41"/>
                    <a:pt x="52" y="40"/>
                  </a:cubicBezTo>
                  <a:cubicBezTo>
                    <a:pt x="52" y="38"/>
                    <a:pt x="51" y="33"/>
                    <a:pt x="48" y="35"/>
                  </a:cubicBezTo>
                  <a:cubicBezTo>
                    <a:pt x="43" y="42"/>
                    <a:pt x="39" y="50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9" y="47"/>
                    <a:pt x="44" y="36"/>
                    <a:pt x="51" y="27"/>
                  </a:cubicBezTo>
                  <a:cubicBezTo>
                    <a:pt x="51" y="20"/>
                    <a:pt x="51" y="13"/>
                    <a:pt x="50" y="6"/>
                  </a:cubicBezTo>
                  <a:cubicBezTo>
                    <a:pt x="50" y="2"/>
                    <a:pt x="47" y="0"/>
                    <a:pt x="44" y="1"/>
                  </a:cubicBezTo>
                  <a:cubicBezTo>
                    <a:pt x="27" y="4"/>
                    <a:pt x="30" y="19"/>
                    <a:pt x="27" y="32"/>
                  </a:cubicBezTo>
                  <a:cubicBezTo>
                    <a:pt x="24" y="29"/>
                    <a:pt x="20" y="27"/>
                    <a:pt x="15" y="27"/>
                  </a:cubicBezTo>
                  <a:cubicBezTo>
                    <a:pt x="0" y="25"/>
                    <a:pt x="30" y="63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2" name="Freeform 920"/>
            <p:cNvSpPr/>
            <p:nvPr/>
          </p:nvSpPr>
          <p:spPr>
            <a:xfrm>
              <a:off x="3606264" y="1075957"/>
              <a:ext cx="427038" cy="212725"/>
            </a:xfrm>
            <a:custGeom>
              <a:avLst/>
              <a:gdLst/>
              <a:ahLst/>
              <a:cxnLst>
                <a:cxn ang="0">
                  <a:pos x="397441" y="136144"/>
                </a:cxn>
                <a:cxn ang="0">
                  <a:pos x="388985" y="131889"/>
                </a:cxn>
                <a:cxn ang="0">
                  <a:pos x="367844" y="93599"/>
                </a:cxn>
                <a:cxn ang="0">
                  <a:pos x="329791" y="114871"/>
                </a:cxn>
                <a:cxn ang="0">
                  <a:pos x="321335" y="110617"/>
                </a:cxn>
                <a:cxn ang="0">
                  <a:pos x="262142" y="93599"/>
                </a:cxn>
                <a:cxn ang="0">
                  <a:pos x="253685" y="89344"/>
                </a:cxn>
                <a:cxn ang="0">
                  <a:pos x="224089" y="51054"/>
                </a:cxn>
                <a:cxn ang="0">
                  <a:pos x="181808" y="72326"/>
                </a:cxn>
                <a:cxn ang="0">
                  <a:pos x="173352" y="68072"/>
                </a:cxn>
                <a:cxn ang="0">
                  <a:pos x="109930" y="51054"/>
                </a:cxn>
                <a:cxn ang="0">
                  <a:pos x="101474" y="46799"/>
                </a:cxn>
                <a:cxn ang="0">
                  <a:pos x="93018" y="0"/>
                </a:cxn>
                <a:cxn ang="0">
                  <a:pos x="88790" y="0"/>
                </a:cxn>
                <a:cxn ang="0">
                  <a:pos x="42280" y="38290"/>
                </a:cxn>
                <a:cxn ang="0">
                  <a:pos x="0" y="76581"/>
                </a:cxn>
                <a:cxn ang="0">
                  <a:pos x="4228" y="76581"/>
                </a:cxn>
                <a:cxn ang="0">
                  <a:pos x="21140" y="123380"/>
                </a:cxn>
                <a:cxn ang="0">
                  <a:pos x="71877" y="102108"/>
                </a:cxn>
                <a:cxn ang="0">
                  <a:pos x="101474" y="148907"/>
                </a:cxn>
                <a:cxn ang="0">
                  <a:pos x="198720" y="174434"/>
                </a:cxn>
                <a:cxn ang="0">
                  <a:pos x="287510" y="195707"/>
                </a:cxn>
                <a:cxn ang="0">
                  <a:pos x="363616" y="212725"/>
                </a:cxn>
                <a:cxn ang="0">
                  <a:pos x="405897" y="199961"/>
                </a:cxn>
                <a:cxn ang="0">
                  <a:pos x="427038" y="131889"/>
                </a:cxn>
                <a:cxn ang="0">
                  <a:pos x="397441" y="136144"/>
                </a:cxn>
              </a:cxnLst>
              <a:pathLst>
                <a:path w="101" h="50">
                  <a:moveTo>
                    <a:pt x="94" y="32"/>
                  </a:moveTo>
                  <a:cubicBezTo>
                    <a:pt x="93" y="33"/>
                    <a:pt x="92" y="32"/>
                    <a:pt x="92" y="31"/>
                  </a:cubicBezTo>
                  <a:cubicBezTo>
                    <a:pt x="92" y="28"/>
                    <a:pt x="91" y="22"/>
                    <a:pt x="87" y="22"/>
                  </a:cubicBezTo>
                  <a:cubicBezTo>
                    <a:pt x="83" y="22"/>
                    <a:pt x="80" y="25"/>
                    <a:pt x="78" y="27"/>
                  </a:cubicBezTo>
                  <a:cubicBezTo>
                    <a:pt x="77" y="28"/>
                    <a:pt x="75" y="27"/>
                    <a:pt x="76" y="26"/>
                  </a:cubicBezTo>
                  <a:cubicBezTo>
                    <a:pt x="78" y="15"/>
                    <a:pt x="67" y="17"/>
                    <a:pt x="62" y="22"/>
                  </a:cubicBezTo>
                  <a:cubicBezTo>
                    <a:pt x="61" y="22"/>
                    <a:pt x="60" y="22"/>
                    <a:pt x="60" y="21"/>
                  </a:cubicBezTo>
                  <a:cubicBezTo>
                    <a:pt x="60" y="16"/>
                    <a:pt x="60" y="11"/>
                    <a:pt x="53" y="12"/>
                  </a:cubicBezTo>
                  <a:cubicBezTo>
                    <a:pt x="50" y="13"/>
                    <a:pt x="46" y="15"/>
                    <a:pt x="43" y="17"/>
                  </a:cubicBezTo>
                  <a:cubicBezTo>
                    <a:pt x="42" y="18"/>
                    <a:pt x="41" y="17"/>
                    <a:pt x="41" y="16"/>
                  </a:cubicBezTo>
                  <a:cubicBezTo>
                    <a:pt x="44" y="4"/>
                    <a:pt x="32" y="5"/>
                    <a:pt x="26" y="12"/>
                  </a:cubicBezTo>
                  <a:cubicBezTo>
                    <a:pt x="25" y="13"/>
                    <a:pt x="23" y="12"/>
                    <a:pt x="24" y="11"/>
                  </a:cubicBezTo>
                  <a:cubicBezTo>
                    <a:pt x="25" y="7"/>
                    <a:pt x="27" y="2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3"/>
                    <a:pt x="13" y="6"/>
                    <a:pt x="10" y="9"/>
                  </a:cubicBezTo>
                  <a:cubicBezTo>
                    <a:pt x="6" y="12"/>
                    <a:pt x="3" y="15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5" y="20"/>
                    <a:pt x="6" y="25"/>
                    <a:pt x="5" y="29"/>
                  </a:cubicBezTo>
                  <a:cubicBezTo>
                    <a:pt x="9" y="26"/>
                    <a:pt x="13" y="23"/>
                    <a:pt x="17" y="24"/>
                  </a:cubicBezTo>
                  <a:cubicBezTo>
                    <a:pt x="22" y="26"/>
                    <a:pt x="24" y="31"/>
                    <a:pt x="24" y="35"/>
                  </a:cubicBezTo>
                  <a:cubicBezTo>
                    <a:pt x="32" y="27"/>
                    <a:pt x="45" y="28"/>
                    <a:pt x="47" y="41"/>
                  </a:cubicBezTo>
                  <a:cubicBezTo>
                    <a:pt x="55" y="36"/>
                    <a:pt x="67" y="35"/>
                    <a:pt x="68" y="46"/>
                  </a:cubicBezTo>
                  <a:cubicBezTo>
                    <a:pt x="75" y="40"/>
                    <a:pt x="84" y="40"/>
                    <a:pt x="86" y="50"/>
                  </a:cubicBezTo>
                  <a:cubicBezTo>
                    <a:pt x="89" y="48"/>
                    <a:pt x="92" y="46"/>
                    <a:pt x="96" y="47"/>
                  </a:cubicBezTo>
                  <a:cubicBezTo>
                    <a:pt x="97" y="42"/>
                    <a:pt x="99" y="36"/>
                    <a:pt x="101" y="31"/>
                  </a:cubicBezTo>
                  <a:cubicBezTo>
                    <a:pt x="99" y="30"/>
                    <a:pt x="97" y="30"/>
                    <a:pt x="94" y="3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3" name="Freeform 921"/>
            <p:cNvSpPr/>
            <p:nvPr/>
          </p:nvSpPr>
          <p:spPr>
            <a:xfrm>
              <a:off x="3809464" y="966419"/>
              <a:ext cx="295275" cy="165100"/>
            </a:xfrm>
            <a:custGeom>
              <a:avLst/>
              <a:gdLst/>
              <a:ahLst/>
              <a:cxnLst>
                <a:cxn ang="0">
                  <a:pos x="265747" y="101600"/>
                </a:cxn>
                <a:cxn ang="0">
                  <a:pos x="257311" y="97366"/>
                </a:cxn>
                <a:cxn ang="0">
                  <a:pos x="253092" y="80433"/>
                </a:cxn>
                <a:cxn ang="0">
                  <a:pos x="232001" y="76200"/>
                </a:cxn>
                <a:cxn ang="0">
                  <a:pos x="223565" y="71966"/>
                </a:cxn>
                <a:cxn ang="0">
                  <a:pos x="181383" y="63500"/>
                </a:cxn>
                <a:cxn ang="0">
                  <a:pos x="172946" y="59266"/>
                </a:cxn>
                <a:cxn ang="0">
                  <a:pos x="134982" y="42333"/>
                </a:cxn>
                <a:cxn ang="0">
                  <a:pos x="134982" y="46566"/>
                </a:cxn>
                <a:cxn ang="0">
                  <a:pos x="130764" y="46566"/>
                </a:cxn>
                <a:cxn ang="0">
                  <a:pos x="126546" y="46566"/>
                </a:cxn>
                <a:cxn ang="0">
                  <a:pos x="126546" y="38100"/>
                </a:cxn>
                <a:cxn ang="0">
                  <a:pos x="126546" y="38100"/>
                </a:cxn>
                <a:cxn ang="0">
                  <a:pos x="126546" y="25400"/>
                </a:cxn>
                <a:cxn ang="0">
                  <a:pos x="88582" y="21166"/>
                </a:cxn>
                <a:cxn ang="0">
                  <a:pos x="80146" y="16933"/>
                </a:cxn>
                <a:cxn ang="0">
                  <a:pos x="80146" y="0"/>
                </a:cxn>
                <a:cxn ang="0">
                  <a:pos x="0" y="38100"/>
                </a:cxn>
                <a:cxn ang="0">
                  <a:pos x="8436" y="42333"/>
                </a:cxn>
                <a:cxn ang="0">
                  <a:pos x="16872" y="67733"/>
                </a:cxn>
                <a:cxn ang="0">
                  <a:pos x="80146" y="97366"/>
                </a:cxn>
                <a:cxn ang="0">
                  <a:pos x="130764" y="84666"/>
                </a:cxn>
                <a:cxn ang="0">
                  <a:pos x="147637" y="122766"/>
                </a:cxn>
                <a:cxn ang="0">
                  <a:pos x="215128" y="148166"/>
                </a:cxn>
                <a:cxn ang="0">
                  <a:pos x="265747" y="165100"/>
                </a:cxn>
                <a:cxn ang="0">
                  <a:pos x="291056" y="131233"/>
                </a:cxn>
                <a:cxn ang="0">
                  <a:pos x="265747" y="101600"/>
                </a:cxn>
              </a:cxnLst>
              <a:pathLst>
                <a:path w="70" h="39">
                  <a:moveTo>
                    <a:pt x="63" y="24"/>
                  </a:moveTo>
                  <a:cubicBezTo>
                    <a:pt x="62" y="25"/>
                    <a:pt x="61" y="24"/>
                    <a:pt x="61" y="23"/>
                  </a:cubicBezTo>
                  <a:cubicBezTo>
                    <a:pt x="63" y="21"/>
                    <a:pt x="62" y="20"/>
                    <a:pt x="60" y="19"/>
                  </a:cubicBezTo>
                  <a:cubicBezTo>
                    <a:pt x="58" y="16"/>
                    <a:pt x="57" y="16"/>
                    <a:pt x="55" y="18"/>
                  </a:cubicBezTo>
                  <a:cubicBezTo>
                    <a:pt x="54" y="18"/>
                    <a:pt x="53" y="18"/>
                    <a:pt x="53" y="17"/>
                  </a:cubicBezTo>
                  <a:cubicBezTo>
                    <a:pt x="54" y="10"/>
                    <a:pt x="46" y="12"/>
                    <a:pt x="43" y="15"/>
                  </a:cubicBezTo>
                  <a:cubicBezTo>
                    <a:pt x="42" y="16"/>
                    <a:pt x="40" y="15"/>
                    <a:pt x="41" y="14"/>
                  </a:cubicBezTo>
                  <a:cubicBezTo>
                    <a:pt x="42" y="7"/>
                    <a:pt x="36" y="8"/>
                    <a:pt x="32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29" y="11"/>
                    <a:pt x="29" y="10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7"/>
                    <a:pt x="30" y="6"/>
                  </a:cubicBezTo>
                  <a:cubicBezTo>
                    <a:pt x="28" y="2"/>
                    <a:pt x="24" y="4"/>
                    <a:pt x="21" y="5"/>
                  </a:cubicBezTo>
                  <a:cubicBezTo>
                    <a:pt x="20" y="6"/>
                    <a:pt x="19" y="5"/>
                    <a:pt x="19" y="4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3" y="3"/>
                    <a:pt x="6" y="6"/>
                    <a:pt x="0" y="9"/>
                  </a:cubicBezTo>
                  <a:cubicBezTo>
                    <a:pt x="1" y="9"/>
                    <a:pt x="1" y="10"/>
                    <a:pt x="2" y="10"/>
                  </a:cubicBezTo>
                  <a:cubicBezTo>
                    <a:pt x="5" y="11"/>
                    <a:pt x="5" y="14"/>
                    <a:pt x="4" y="16"/>
                  </a:cubicBezTo>
                  <a:cubicBezTo>
                    <a:pt x="11" y="13"/>
                    <a:pt x="18" y="14"/>
                    <a:pt x="19" y="23"/>
                  </a:cubicBezTo>
                  <a:cubicBezTo>
                    <a:pt x="22" y="20"/>
                    <a:pt x="26" y="18"/>
                    <a:pt x="31" y="20"/>
                  </a:cubicBezTo>
                  <a:cubicBezTo>
                    <a:pt x="34" y="21"/>
                    <a:pt x="35" y="25"/>
                    <a:pt x="35" y="29"/>
                  </a:cubicBezTo>
                  <a:cubicBezTo>
                    <a:pt x="42" y="24"/>
                    <a:pt x="51" y="26"/>
                    <a:pt x="51" y="35"/>
                  </a:cubicBezTo>
                  <a:cubicBezTo>
                    <a:pt x="57" y="32"/>
                    <a:pt x="61" y="35"/>
                    <a:pt x="63" y="39"/>
                  </a:cubicBezTo>
                  <a:cubicBezTo>
                    <a:pt x="65" y="36"/>
                    <a:pt x="67" y="33"/>
                    <a:pt x="69" y="31"/>
                  </a:cubicBezTo>
                  <a:cubicBezTo>
                    <a:pt x="70" y="26"/>
                    <a:pt x="69" y="21"/>
                    <a:pt x="63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4" name="Freeform 922"/>
            <p:cNvSpPr/>
            <p:nvPr/>
          </p:nvSpPr>
          <p:spPr>
            <a:xfrm>
              <a:off x="3901539" y="918794"/>
              <a:ext cx="263525" cy="165100"/>
            </a:xfrm>
            <a:custGeom>
              <a:avLst/>
              <a:gdLst/>
              <a:ahLst/>
              <a:cxnLst>
                <a:cxn ang="0">
                  <a:pos x="263525" y="114300"/>
                </a:cxn>
                <a:cxn ang="0">
                  <a:pos x="229521" y="110066"/>
                </a:cxn>
                <a:cxn ang="0">
                  <a:pos x="225271" y="105833"/>
                </a:cxn>
                <a:cxn ang="0">
                  <a:pos x="233772" y="97366"/>
                </a:cxn>
                <a:cxn ang="0">
                  <a:pos x="225271" y="80433"/>
                </a:cxn>
                <a:cxn ang="0">
                  <a:pos x="204019" y="71966"/>
                </a:cxn>
                <a:cxn ang="0">
                  <a:pos x="199768" y="80433"/>
                </a:cxn>
                <a:cxn ang="0">
                  <a:pos x="195518" y="76200"/>
                </a:cxn>
                <a:cxn ang="0">
                  <a:pos x="157264" y="55033"/>
                </a:cxn>
                <a:cxn ang="0">
                  <a:pos x="153014" y="50800"/>
                </a:cxn>
                <a:cxn ang="0">
                  <a:pos x="148764" y="21166"/>
                </a:cxn>
                <a:cxn ang="0">
                  <a:pos x="119011" y="33866"/>
                </a:cxn>
                <a:cxn ang="0">
                  <a:pos x="114760" y="25400"/>
                </a:cxn>
                <a:cxn ang="0">
                  <a:pos x="127512" y="0"/>
                </a:cxn>
                <a:cxn ang="0">
                  <a:pos x="89258" y="12700"/>
                </a:cxn>
                <a:cxn ang="0">
                  <a:pos x="0" y="42333"/>
                </a:cxn>
                <a:cxn ang="0">
                  <a:pos x="0" y="55033"/>
                </a:cxn>
                <a:cxn ang="0">
                  <a:pos x="42504" y="80433"/>
                </a:cxn>
                <a:cxn ang="0">
                  <a:pos x="89258" y="97366"/>
                </a:cxn>
                <a:cxn ang="0">
                  <a:pos x="140263" y="114300"/>
                </a:cxn>
                <a:cxn ang="0">
                  <a:pos x="178516" y="139700"/>
                </a:cxn>
                <a:cxn ang="0">
                  <a:pos x="208269" y="148166"/>
                </a:cxn>
                <a:cxn ang="0">
                  <a:pos x="212520" y="165100"/>
                </a:cxn>
                <a:cxn ang="0">
                  <a:pos x="263525" y="122766"/>
                </a:cxn>
                <a:cxn ang="0">
                  <a:pos x="263525" y="114300"/>
                </a:cxn>
              </a:cxnLst>
              <a:pathLst>
                <a:path w="62" h="39">
                  <a:moveTo>
                    <a:pt x="62" y="27"/>
                  </a:moveTo>
                  <a:cubicBezTo>
                    <a:pt x="61" y="23"/>
                    <a:pt x="57" y="23"/>
                    <a:pt x="54" y="26"/>
                  </a:cubicBezTo>
                  <a:cubicBezTo>
                    <a:pt x="53" y="26"/>
                    <a:pt x="52" y="25"/>
                    <a:pt x="53" y="25"/>
                  </a:cubicBezTo>
                  <a:cubicBezTo>
                    <a:pt x="54" y="24"/>
                    <a:pt x="54" y="23"/>
                    <a:pt x="55" y="23"/>
                  </a:cubicBezTo>
                  <a:cubicBezTo>
                    <a:pt x="56" y="22"/>
                    <a:pt x="55" y="20"/>
                    <a:pt x="53" y="19"/>
                  </a:cubicBezTo>
                  <a:cubicBezTo>
                    <a:pt x="52" y="16"/>
                    <a:pt x="50" y="15"/>
                    <a:pt x="48" y="17"/>
                  </a:cubicBezTo>
                  <a:cubicBezTo>
                    <a:pt x="48" y="18"/>
                    <a:pt x="48" y="18"/>
                    <a:pt x="47" y="19"/>
                  </a:cubicBezTo>
                  <a:cubicBezTo>
                    <a:pt x="46" y="19"/>
                    <a:pt x="45" y="18"/>
                    <a:pt x="46" y="18"/>
                  </a:cubicBezTo>
                  <a:cubicBezTo>
                    <a:pt x="52" y="10"/>
                    <a:pt x="42" y="8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8" y="9"/>
                    <a:pt x="39" y="6"/>
                    <a:pt x="35" y="5"/>
                  </a:cubicBezTo>
                  <a:cubicBezTo>
                    <a:pt x="33" y="5"/>
                    <a:pt x="30" y="7"/>
                    <a:pt x="28" y="8"/>
                  </a:cubicBezTo>
                  <a:cubicBezTo>
                    <a:pt x="27" y="8"/>
                    <a:pt x="26" y="7"/>
                    <a:pt x="27" y="6"/>
                  </a:cubicBezTo>
                  <a:cubicBezTo>
                    <a:pt x="29" y="4"/>
                    <a:pt x="30" y="2"/>
                    <a:pt x="30" y="0"/>
                  </a:cubicBezTo>
                  <a:cubicBezTo>
                    <a:pt x="27" y="1"/>
                    <a:pt x="24" y="2"/>
                    <a:pt x="21" y="3"/>
                  </a:cubicBezTo>
                  <a:cubicBezTo>
                    <a:pt x="14" y="5"/>
                    <a:pt x="7" y="7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5" y="11"/>
                    <a:pt x="10" y="13"/>
                    <a:pt x="10" y="19"/>
                  </a:cubicBezTo>
                  <a:cubicBezTo>
                    <a:pt x="15" y="17"/>
                    <a:pt x="22" y="17"/>
                    <a:pt x="21" y="23"/>
                  </a:cubicBezTo>
                  <a:cubicBezTo>
                    <a:pt x="26" y="20"/>
                    <a:pt x="33" y="21"/>
                    <a:pt x="33" y="27"/>
                  </a:cubicBezTo>
                  <a:cubicBezTo>
                    <a:pt x="38" y="24"/>
                    <a:pt x="43" y="27"/>
                    <a:pt x="42" y="33"/>
                  </a:cubicBezTo>
                  <a:cubicBezTo>
                    <a:pt x="45" y="32"/>
                    <a:pt x="47" y="32"/>
                    <a:pt x="49" y="35"/>
                  </a:cubicBezTo>
                  <a:cubicBezTo>
                    <a:pt x="50" y="36"/>
                    <a:pt x="50" y="37"/>
                    <a:pt x="50" y="39"/>
                  </a:cubicBezTo>
                  <a:cubicBezTo>
                    <a:pt x="54" y="35"/>
                    <a:pt x="58" y="32"/>
                    <a:pt x="62" y="29"/>
                  </a:cubicBezTo>
                  <a:cubicBezTo>
                    <a:pt x="62" y="28"/>
                    <a:pt x="62" y="28"/>
                    <a:pt x="62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5" name="Freeform 923"/>
            <p:cNvSpPr/>
            <p:nvPr/>
          </p:nvSpPr>
          <p:spPr>
            <a:xfrm>
              <a:off x="4033302" y="893394"/>
              <a:ext cx="195263" cy="144463"/>
            </a:xfrm>
            <a:custGeom>
              <a:avLst/>
              <a:gdLst/>
              <a:ahLst/>
              <a:cxnLst>
                <a:cxn ang="0">
                  <a:pos x="157059" y="89227"/>
                </a:cxn>
                <a:cxn ang="0">
                  <a:pos x="157059" y="80729"/>
                </a:cxn>
                <a:cxn ang="0">
                  <a:pos x="161304" y="46738"/>
                </a:cxn>
                <a:cxn ang="0">
                  <a:pos x="148569" y="42489"/>
                </a:cxn>
                <a:cxn ang="0">
                  <a:pos x="123100" y="38240"/>
                </a:cxn>
                <a:cxn ang="0">
                  <a:pos x="123100" y="29742"/>
                </a:cxn>
                <a:cxn ang="0">
                  <a:pos x="140079" y="0"/>
                </a:cxn>
                <a:cxn ang="0">
                  <a:pos x="4244" y="25493"/>
                </a:cxn>
                <a:cxn ang="0">
                  <a:pos x="0" y="42489"/>
                </a:cxn>
                <a:cxn ang="0">
                  <a:pos x="33958" y="42489"/>
                </a:cxn>
                <a:cxn ang="0">
                  <a:pos x="38203" y="63733"/>
                </a:cxn>
                <a:cxn ang="0">
                  <a:pos x="80652" y="89227"/>
                </a:cxn>
                <a:cxn ang="0">
                  <a:pos x="106121" y="93476"/>
                </a:cxn>
                <a:cxn ang="0">
                  <a:pos x="110366" y="118969"/>
                </a:cxn>
                <a:cxn ang="0">
                  <a:pos x="140079" y="144463"/>
                </a:cxn>
                <a:cxn ang="0">
                  <a:pos x="191018" y="114720"/>
                </a:cxn>
                <a:cxn ang="0">
                  <a:pos x="157059" y="89227"/>
                </a:cxn>
              </a:cxnLst>
              <a:pathLst>
                <a:path w="46" h="34">
                  <a:moveTo>
                    <a:pt x="37" y="21"/>
                  </a:moveTo>
                  <a:cubicBezTo>
                    <a:pt x="36" y="21"/>
                    <a:pt x="36" y="19"/>
                    <a:pt x="37" y="19"/>
                  </a:cubicBezTo>
                  <a:cubicBezTo>
                    <a:pt x="40" y="17"/>
                    <a:pt x="41" y="15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3" y="9"/>
                    <a:pt x="31" y="9"/>
                    <a:pt x="29" y="9"/>
                  </a:cubicBezTo>
                  <a:cubicBezTo>
                    <a:pt x="27" y="9"/>
                    <a:pt x="27" y="7"/>
                    <a:pt x="29" y="7"/>
                  </a:cubicBezTo>
                  <a:cubicBezTo>
                    <a:pt x="33" y="7"/>
                    <a:pt x="35" y="3"/>
                    <a:pt x="33" y="0"/>
                  </a:cubicBezTo>
                  <a:cubicBezTo>
                    <a:pt x="22" y="1"/>
                    <a:pt x="11" y="3"/>
                    <a:pt x="1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10" y="12"/>
                    <a:pt x="10" y="14"/>
                    <a:pt x="9" y="15"/>
                  </a:cubicBezTo>
                  <a:cubicBezTo>
                    <a:pt x="14" y="13"/>
                    <a:pt x="20" y="16"/>
                    <a:pt x="19" y="21"/>
                  </a:cubicBezTo>
                  <a:cubicBezTo>
                    <a:pt x="21" y="20"/>
                    <a:pt x="23" y="20"/>
                    <a:pt x="25" y="22"/>
                  </a:cubicBezTo>
                  <a:cubicBezTo>
                    <a:pt x="28" y="24"/>
                    <a:pt x="27" y="26"/>
                    <a:pt x="26" y="28"/>
                  </a:cubicBezTo>
                  <a:cubicBezTo>
                    <a:pt x="30" y="27"/>
                    <a:pt x="32" y="30"/>
                    <a:pt x="33" y="34"/>
                  </a:cubicBezTo>
                  <a:cubicBezTo>
                    <a:pt x="37" y="31"/>
                    <a:pt x="41" y="29"/>
                    <a:pt x="45" y="27"/>
                  </a:cubicBezTo>
                  <a:cubicBezTo>
                    <a:pt x="46" y="23"/>
                    <a:pt x="44" y="20"/>
                    <a:pt x="37" y="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6" name="Freeform 924"/>
            <p:cNvSpPr/>
            <p:nvPr/>
          </p:nvSpPr>
          <p:spPr>
            <a:xfrm>
              <a:off x="4177764" y="652094"/>
              <a:ext cx="307975" cy="487363"/>
            </a:xfrm>
            <a:custGeom>
              <a:avLst/>
              <a:gdLst/>
              <a:ahLst/>
              <a:cxnLst>
                <a:cxn ang="0">
                  <a:pos x="282661" y="305131"/>
                </a:cxn>
                <a:cxn ang="0">
                  <a:pos x="172972" y="254276"/>
                </a:cxn>
                <a:cxn ang="0">
                  <a:pos x="139221" y="4237"/>
                </a:cxn>
                <a:cxn ang="0">
                  <a:pos x="118127" y="4237"/>
                </a:cxn>
                <a:cxn ang="0">
                  <a:pos x="118127" y="33903"/>
                </a:cxn>
                <a:cxn ang="0">
                  <a:pos x="118127" y="33903"/>
                </a:cxn>
                <a:cxn ang="0">
                  <a:pos x="109689" y="63569"/>
                </a:cxn>
                <a:cxn ang="0">
                  <a:pos x="25313" y="207659"/>
                </a:cxn>
                <a:cxn ang="0">
                  <a:pos x="21094" y="241562"/>
                </a:cxn>
                <a:cxn ang="0">
                  <a:pos x="8437" y="241562"/>
                </a:cxn>
                <a:cxn ang="0">
                  <a:pos x="4218" y="241562"/>
                </a:cxn>
                <a:cxn ang="0">
                  <a:pos x="0" y="271228"/>
                </a:cxn>
                <a:cxn ang="0">
                  <a:pos x="25313" y="317845"/>
                </a:cxn>
                <a:cxn ang="0">
                  <a:pos x="54844" y="343273"/>
                </a:cxn>
                <a:cxn ang="0">
                  <a:pos x="54844" y="351748"/>
                </a:cxn>
                <a:cxn ang="0">
                  <a:pos x="101252" y="334797"/>
                </a:cxn>
                <a:cxn ang="0">
                  <a:pos x="105470" y="343273"/>
                </a:cxn>
                <a:cxn ang="0">
                  <a:pos x="164534" y="381414"/>
                </a:cxn>
                <a:cxn ang="0">
                  <a:pos x="236254" y="411080"/>
                </a:cxn>
                <a:cxn ang="0">
                  <a:pos x="282661" y="487363"/>
                </a:cxn>
                <a:cxn ang="0">
                  <a:pos x="286880" y="478887"/>
                </a:cxn>
                <a:cxn ang="0">
                  <a:pos x="291099" y="474649"/>
                </a:cxn>
                <a:cxn ang="0">
                  <a:pos x="291099" y="470411"/>
                </a:cxn>
                <a:cxn ang="0">
                  <a:pos x="295318" y="457697"/>
                </a:cxn>
                <a:cxn ang="0">
                  <a:pos x="282661" y="305131"/>
                </a:cxn>
              </a:cxnLst>
              <a:pathLst>
                <a:path w="73" h="115">
                  <a:moveTo>
                    <a:pt x="67" y="72"/>
                  </a:moveTo>
                  <a:cubicBezTo>
                    <a:pt x="61" y="63"/>
                    <a:pt x="51" y="59"/>
                    <a:pt x="41" y="60"/>
                  </a:cubicBezTo>
                  <a:cubicBezTo>
                    <a:pt x="56" y="44"/>
                    <a:pt x="54" y="16"/>
                    <a:pt x="33" y="1"/>
                  </a:cubicBezTo>
                  <a:cubicBezTo>
                    <a:pt x="32" y="0"/>
                    <a:pt x="30" y="0"/>
                    <a:pt x="28" y="1"/>
                  </a:cubicBezTo>
                  <a:cubicBezTo>
                    <a:pt x="29" y="3"/>
                    <a:pt x="28" y="6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11"/>
                    <a:pt x="27" y="13"/>
                    <a:pt x="26" y="15"/>
                  </a:cubicBezTo>
                  <a:cubicBezTo>
                    <a:pt x="24" y="27"/>
                    <a:pt x="10" y="37"/>
                    <a:pt x="6" y="49"/>
                  </a:cubicBezTo>
                  <a:cubicBezTo>
                    <a:pt x="5" y="51"/>
                    <a:pt x="5" y="54"/>
                    <a:pt x="5" y="57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3" y="60"/>
                    <a:pt x="2" y="63"/>
                    <a:pt x="0" y="64"/>
                  </a:cubicBezTo>
                  <a:cubicBezTo>
                    <a:pt x="6" y="66"/>
                    <a:pt x="11" y="70"/>
                    <a:pt x="6" y="75"/>
                  </a:cubicBezTo>
                  <a:cubicBezTo>
                    <a:pt x="9" y="76"/>
                    <a:pt x="12" y="77"/>
                    <a:pt x="13" y="81"/>
                  </a:cubicBezTo>
                  <a:cubicBezTo>
                    <a:pt x="14" y="81"/>
                    <a:pt x="14" y="82"/>
                    <a:pt x="13" y="83"/>
                  </a:cubicBezTo>
                  <a:cubicBezTo>
                    <a:pt x="17" y="82"/>
                    <a:pt x="20" y="80"/>
                    <a:pt x="24" y="79"/>
                  </a:cubicBezTo>
                  <a:cubicBezTo>
                    <a:pt x="24" y="80"/>
                    <a:pt x="24" y="80"/>
                    <a:pt x="25" y="81"/>
                  </a:cubicBezTo>
                  <a:cubicBezTo>
                    <a:pt x="29" y="85"/>
                    <a:pt x="34" y="88"/>
                    <a:pt x="39" y="90"/>
                  </a:cubicBezTo>
                  <a:cubicBezTo>
                    <a:pt x="43" y="91"/>
                    <a:pt x="51" y="93"/>
                    <a:pt x="56" y="97"/>
                  </a:cubicBezTo>
                  <a:cubicBezTo>
                    <a:pt x="62" y="101"/>
                    <a:pt x="66" y="108"/>
                    <a:pt x="67" y="115"/>
                  </a:cubicBezTo>
                  <a:cubicBezTo>
                    <a:pt x="68" y="115"/>
                    <a:pt x="68" y="114"/>
                    <a:pt x="68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1"/>
                  </a:cubicBezTo>
                  <a:cubicBezTo>
                    <a:pt x="70" y="110"/>
                    <a:pt x="70" y="109"/>
                    <a:pt x="70" y="108"/>
                  </a:cubicBezTo>
                  <a:cubicBezTo>
                    <a:pt x="73" y="96"/>
                    <a:pt x="73" y="82"/>
                    <a:pt x="67" y="7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7" name="Freeform 925"/>
            <p:cNvSpPr/>
            <p:nvPr/>
          </p:nvSpPr>
          <p:spPr>
            <a:xfrm>
              <a:off x="3698339" y="1012457"/>
              <a:ext cx="368300" cy="187325"/>
            </a:xfrm>
            <a:custGeom>
              <a:avLst/>
              <a:gdLst/>
              <a:ahLst/>
              <a:cxnLst>
                <a:cxn ang="0">
                  <a:pos x="321733" y="114949"/>
                </a:cxn>
                <a:cxn ang="0">
                  <a:pos x="313266" y="110692"/>
                </a:cxn>
                <a:cxn ang="0">
                  <a:pos x="254000" y="93662"/>
                </a:cxn>
                <a:cxn ang="0">
                  <a:pos x="245533" y="85147"/>
                </a:cxn>
                <a:cxn ang="0">
                  <a:pos x="224366" y="46831"/>
                </a:cxn>
                <a:cxn ang="0">
                  <a:pos x="186266" y="63860"/>
                </a:cxn>
                <a:cxn ang="0">
                  <a:pos x="177800" y="59603"/>
                </a:cxn>
                <a:cxn ang="0">
                  <a:pos x="114300" y="38316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4300" y="0"/>
                </a:cxn>
                <a:cxn ang="0">
                  <a:pos x="97366" y="0"/>
                </a:cxn>
                <a:cxn ang="0">
                  <a:pos x="97366" y="0"/>
                </a:cxn>
                <a:cxn ang="0">
                  <a:pos x="0" y="59603"/>
                </a:cxn>
                <a:cxn ang="0">
                  <a:pos x="21166" y="97919"/>
                </a:cxn>
                <a:cxn ang="0">
                  <a:pos x="67733" y="85147"/>
                </a:cxn>
                <a:cxn ang="0">
                  <a:pos x="93133" y="123464"/>
                </a:cxn>
                <a:cxn ang="0">
                  <a:pos x="143933" y="102177"/>
                </a:cxn>
                <a:cxn ang="0">
                  <a:pos x="169333" y="144751"/>
                </a:cxn>
                <a:cxn ang="0">
                  <a:pos x="237066" y="161780"/>
                </a:cxn>
                <a:cxn ang="0">
                  <a:pos x="283633" y="149008"/>
                </a:cxn>
                <a:cxn ang="0">
                  <a:pos x="309033" y="187325"/>
                </a:cxn>
                <a:cxn ang="0">
                  <a:pos x="338666" y="187325"/>
                </a:cxn>
                <a:cxn ang="0">
                  <a:pos x="355600" y="149008"/>
                </a:cxn>
                <a:cxn ang="0">
                  <a:pos x="368300" y="131978"/>
                </a:cxn>
                <a:cxn ang="0">
                  <a:pos x="321733" y="114949"/>
                </a:cxn>
              </a:cxnLst>
              <a:pathLst>
                <a:path w="87" h="44">
                  <a:moveTo>
                    <a:pt x="76" y="27"/>
                  </a:moveTo>
                  <a:cubicBezTo>
                    <a:pt x="75" y="28"/>
                    <a:pt x="74" y="27"/>
                    <a:pt x="74" y="26"/>
                  </a:cubicBezTo>
                  <a:cubicBezTo>
                    <a:pt x="76" y="16"/>
                    <a:pt x="65" y="16"/>
                    <a:pt x="60" y="22"/>
                  </a:cubicBezTo>
                  <a:cubicBezTo>
                    <a:pt x="59" y="23"/>
                    <a:pt x="58" y="22"/>
                    <a:pt x="58" y="20"/>
                  </a:cubicBezTo>
                  <a:cubicBezTo>
                    <a:pt x="59" y="16"/>
                    <a:pt x="59" y="10"/>
                    <a:pt x="53" y="11"/>
                  </a:cubicBezTo>
                  <a:cubicBezTo>
                    <a:pt x="50" y="11"/>
                    <a:pt x="47" y="13"/>
                    <a:pt x="44" y="15"/>
                  </a:cubicBezTo>
                  <a:cubicBezTo>
                    <a:pt x="43" y="15"/>
                    <a:pt x="42" y="15"/>
                    <a:pt x="42" y="14"/>
                  </a:cubicBezTo>
                  <a:cubicBezTo>
                    <a:pt x="43" y="3"/>
                    <a:pt x="33" y="4"/>
                    <a:pt x="27" y="9"/>
                  </a:cubicBezTo>
                  <a:cubicBezTo>
                    <a:pt x="26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30" y="2"/>
                    <a:pt x="27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4"/>
                    <a:pt x="8" y="9"/>
                    <a:pt x="0" y="14"/>
                  </a:cubicBezTo>
                  <a:cubicBezTo>
                    <a:pt x="3" y="15"/>
                    <a:pt x="5" y="18"/>
                    <a:pt x="5" y="23"/>
                  </a:cubicBezTo>
                  <a:cubicBezTo>
                    <a:pt x="8" y="20"/>
                    <a:pt x="12" y="18"/>
                    <a:pt x="16" y="20"/>
                  </a:cubicBezTo>
                  <a:cubicBezTo>
                    <a:pt x="21" y="21"/>
                    <a:pt x="22" y="25"/>
                    <a:pt x="22" y="29"/>
                  </a:cubicBezTo>
                  <a:cubicBezTo>
                    <a:pt x="25" y="26"/>
                    <a:pt x="30" y="24"/>
                    <a:pt x="34" y="24"/>
                  </a:cubicBezTo>
                  <a:cubicBezTo>
                    <a:pt x="39" y="25"/>
                    <a:pt x="40" y="30"/>
                    <a:pt x="40" y="34"/>
                  </a:cubicBezTo>
                  <a:cubicBezTo>
                    <a:pt x="47" y="29"/>
                    <a:pt x="56" y="29"/>
                    <a:pt x="56" y="38"/>
                  </a:cubicBezTo>
                  <a:cubicBezTo>
                    <a:pt x="59" y="36"/>
                    <a:pt x="63" y="33"/>
                    <a:pt x="67" y="35"/>
                  </a:cubicBezTo>
                  <a:cubicBezTo>
                    <a:pt x="71" y="36"/>
                    <a:pt x="72" y="40"/>
                    <a:pt x="73" y="44"/>
                  </a:cubicBezTo>
                  <a:cubicBezTo>
                    <a:pt x="75" y="43"/>
                    <a:pt x="78" y="43"/>
                    <a:pt x="80" y="44"/>
                  </a:cubicBezTo>
                  <a:cubicBezTo>
                    <a:pt x="81" y="41"/>
                    <a:pt x="83" y="38"/>
                    <a:pt x="84" y="35"/>
                  </a:cubicBezTo>
                  <a:cubicBezTo>
                    <a:pt x="85" y="33"/>
                    <a:pt x="86" y="32"/>
                    <a:pt x="87" y="31"/>
                  </a:cubicBezTo>
                  <a:cubicBezTo>
                    <a:pt x="85" y="26"/>
                    <a:pt x="82" y="24"/>
                    <a:pt x="76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9238" name="Freeform 935"/>
          <p:cNvSpPr/>
          <p:nvPr/>
        </p:nvSpPr>
        <p:spPr>
          <a:xfrm>
            <a:off x="2903538" y="215900"/>
            <a:ext cx="1008062" cy="504825"/>
          </a:xfrm>
          <a:custGeom>
            <a:avLst/>
            <a:gdLst/>
            <a:ahLst/>
            <a:cxnLst>
              <a:cxn ang="0">
                <a:pos x="775107" y="322409"/>
              </a:cxn>
              <a:cxn ang="0">
                <a:pos x="631098" y="207869"/>
              </a:cxn>
              <a:cxn ang="0">
                <a:pos x="571800" y="275744"/>
              </a:cxn>
              <a:cxn ang="0">
                <a:pos x="567564" y="292713"/>
              </a:cxn>
              <a:cxn ang="0">
                <a:pos x="635333" y="475129"/>
              </a:cxn>
              <a:cxn ang="0">
                <a:pos x="639569" y="479371"/>
              </a:cxn>
              <a:cxn ang="0">
                <a:pos x="703102" y="496340"/>
              </a:cxn>
              <a:cxn ang="0">
                <a:pos x="889467" y="453918"/>
              </a:cxn>
              <a:cxn ang="0">
                <a:pos x="995356" y="296955"/>
              </a:cxn>
              <a:cxn ang="0">
                <a:pos x="953000" y="123024"/>
              </a:cxn>
              <a:cxn ang="0">
                <a:pos x="919116" y="93328"/>
              </a:cxn>
              <a:cxn ang="0">
                <a:pos x="787813" y="12726"/>
              </a:cxn>
              <a:cxn ang="0">
                <a:pos x="592978" y="59391"/>
              </a:cxn>
              <a:cxn ang="0">
                <a:pos x="520973" y="148477"/>
              </a:cxn>
              <a:cxn ang="0">
                <a:pos x="326138" y="114540"/>
              </a:cxn>
              <a:cxn ang="0">
                <a:pos x="304960" y="135751"/>
              </a:cxn>
              <a:cxn ang="0">
                <a:pos x="296489" y="144235"/>
              </a:cxn>
              <a:cxn ang="0">
                <a:pos x="288018" y="148477"/>
              </a:cxn>
              <a:cxn ang="0">
                <a:pos x="237191" y="144235"/>
              </a:cxn>
              <a:cxn ang="0">
                <a:pos x="131302" y="169689"/>
              </a:cxn>
              <a:cxn ang="0">
                <a:pos x="4235" y="161204"/>
              </a:cxn>
              <a:cxn ang="0">
                <a:pos x="0" y="165446"/>
              </a:cxn>
              <a:cxn ang="0">
                <a:pos x="80475" y="250291"/>
              </a:cxn>
              <a:cxn ang="0">
                <a:pos x="152480" y="267260"/>
              </a:cxn>
              <a:cxn ang="0">
                <a:pos x="194835" y="271502"/>
              </a:cxn>
              <a:cxn ang="0">
                <a:pos x="211777" y="271502"/>
              </a:cxn>
              <a:cxn ang="0">
                <a:pos x="220249" y="292713"/>
              </a:cxn>
              <a:cxn ang="0">
                <a:pos x="410849" y="441191"/>
              </a:cxn>
              <a:cxn ang="0">
                <a:pos x="546387" y="411496"/>
              </a:cxn>
              <a:cxn ang="0">
                <a:pos x="550622" y="301198"/>
              </a:cxn>
              <a:cxn ang="0">
                <a:pos x="559093" y="275744"/>
              </a:cxn>
              <a:cxn ang="0">
                <a:pos x="588742" y="220595"/>
              </a:cxn>
              <a:cxn ang="0">
                <a:pos x="690396" y="169689"/>
              </a:cxn>
              <a:cxn ang="0">
                <a:pos x="800520" y="330893"/>
              </a:cxn>
              <a:cxn ang="0">
                <a:pos x="724280" y="373315"/>
              </a:cxn>
              <a:cxn ang="0">
                <a:pos x="673453" y="326651"/>
              </a:cxn>
              <a:cxn ang="0">
                <a:pos x="707338" y="288471"/>
              </a:cxn>
              <a:cxn ang="0">
                <a:pos x="711573" y="347862"/>
              </a:cxn>
              <a:cxn ang="0">
                <a:pos x="775107" y="322409"/>
              </a:cxn>
            </a:cxnLst>
            <a:pathLst>
              <a:path w="238" h="119">
                <a:moveTo>
                  <a:pt x="183" y="76"/>
                </a:moveTo>
                <a:cubicBezTo>
                  <a:pt x="195" y="54"/>
                  <a:pt x="167" y="38"/>
                  <a:pt x="149" y="49"/>
                </a:cubicBezTo>
                <a:cubicBezTo>
                  <a:pt x="143" y="53"/>
                  <a:pt x="138" y="58"/>
                  <a:pt x="135" y="65"/>
                </a:cubicBezTo>
                <a:cubicBezTo>
                  <a:pt x="134" y="66"/>
                  <a:pt x="134" y="67"/>
                  <a:pt x="134" y="69"/>
                </a:cubicBezTo>
                <a:cubicBezTo>
                  <a:pt x="130" y="85"/>
                  <a:pt x="134" y="104"/>
                  <a:pt x="150" y="112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6" y="115"/>
                  <a:pt x="161" y="116"/>
                  <a:pt x="166" y="117"/>
                </a:cubicBezTo>
                <a:cubicBezTo>
                  <a:pt x="181" y="119"/>
                  <a:pt x="197" y="115"/>
                  <a:pt x="210" y="107"/>
                </a:cubicBezTo>
                <a:cubicBezTo>
                  <a:pt x="223" y="98"/>
                  <a:pt x="232" y="85"/>
                  <a:pt x="235" y="70"/>
                </a:cubicBezTo>
                <a:cubicBezTo>
                  <a:pt x="238" y="56"/>
                  <a:pt x="235" y="40"/>
                  <a:pt x="225" y="29"/>
                </a:cubicBezTo>
                <a:cubicBezTo>
                  <a:pt x="223" y="26"/>
                  <a:pt x="220" y="24"/>
                  <a:pt x="217" y="22"/>
                </a:cubicBezTo>
                <a:cubicBezTo>
                  <a:pt x="209" y="13"/>
                  <a:pt x="198" y="6"/>
                  <a:pt x="186" y="3"/>
                </a:cubicBezTo>
                <a:cubicBezTo>
                  <a:pt x="170" y="0"/>
                  <a:pt x="153" y="4"/>
                  <a:pt x="140" y="14"/>
                </a:cubicBezTo>
                <a:cubicBezTo>
                  <a:pt x="132" y="20"/>
                  <a:pt x="127" y="27"/>
                  <a:pt x="123" y="35"/>
                </a:cubicBezTo>
                <a:cubicBezTo>
                  <a:pt x="113" y="20"/>
                  <a:pt x="92" y="16"/>
                  <a:pt x="77" y="27"/>
                </a:cubicBezTo>
                <a:cubicBezTo>
                  <a:pt x="75" y="29"/>
                  <a:pt x="74" y="30"/>
                  <a:pt x="72" y="32"/>
                </a:cubicBezTo>
                <a:cubicBezTo>
                  <a:pt x="72" y="33"/>
                  <a:pt x="71" y="34"/>
                  <a:pt x="70" y="34"/>
                </a:cubicBezTo>
                <a:cubicBezTo>
                  <a:pt x="69" y="35"/>
                  <a:pt x="69" y="35"/>
                  <a:pt x="68" y="35"/>
                </a:cubicBezTo>
                <a:cubicBezTo>
                  <a:pt x="64" y="34"/>
                  <a:pt x="60" y="34"/>
                  <a:pt x="56" y="34"/>
                </a:cubicBezTo>
                <a:cubicBezTo>
                  <a:pt x="47" y="35"/>
                  <a:pt x="39" y="38"/>
                  <a:pt x="31" y="40"/>
                </a:cubicBezTo>
                <a:cubicBezTo>
                  <a:pt x="21" y="42"/>
                  <a:pt x="10" y="44"/>
                  <a:pt x="1" y="38"/>
                </a:cubicBezTo>
                <a:cubicBezTo>
                  <a:pt x="1" y="38"/>
                  <a:pt x="0" y="38"/>
                  <a:pt x="0" y="39"/>
                </a:cubicBezTo>
                <a:cubicBezTo>
                  <a:pt x="3" y="49"/>
                  <a:pt x="10" y="56"/>
                  <a:pt x="19" y="59"/>
                </a:cubicBezTo>
                <a:cubicBezTo>
                  <a:pt x="25" y="62"/>
                  <a:pt x="31" y="63"/>
                  <a:pt x="36" y="63"/>
                </a:cubicBezTo>
                <a:cubicBezTo>
                  <a:pt x="40" y="64"/>
                  <a:pt x="43" y="64"/>
                  <a:pt x="46" y="64"/>
                </a:cubicBezTo>
                <a:cubicBezTo>
                  <a:pt x="47" y="64"/>
                  <a:pt x="49" y="63"/>
                  <a:pt x="50" y="64"/>
                </a:cubicBezTo>
                <a:cubicBezTo>
                  <a:pt x="51" y="65"/>
                  <a:pt x="51" y="68"/>
                  <a:pt x="52" y="69"/>
                </a:cubicBezTo>
                <a:cubicBezTo>
                  <a:pt x="59" y="88"/>
                  <a:pt x="77" y="102"/>
                  <a:pt x="97" y="104"/>
                </a:cubicBezTo>
                <a:cubicBezTo>
                  <a:pt x="108" y="105"/>
                  <a:pt x="120" y="102"/>
                  <a:pt x="129" y="97"/>
                </a:cubicBezTo>
                <a:cubicBezTo>
                  <a:pt x="127" y="88"/>
                  <a:pt x="127" y="79"/>
                  <a:pt x="130" y="71"/>
                </a:cubicBezTo>
                <a:cubicBezTo>
                  <a:pt x="130" y="69"/>
                  <a:pt x="131" y="67"/>
                  <a:pt x="132" y="65"/>
                </a:cubicBezTo>
                <a:cubicBezTo>
                  <a:pt x="134" y="60"/>
                  <a:pt x="136" y="56"/>
                  <a:pt x="139" y="52"/>
                </a:cubicBezTo>
                <a:cubicBezTo>
                  <a:pt x="144" y="44"/>
                  <a:pt x="153" y="39"/>
                  <a:pt x="163" y="40"/>
                </a:cubicBezTo>
                <a:cubicBezTo>
                  <a:pt x="180" y="41"/>
                  <a:pt x="198" y="60"/>
                  <a:pt x="189" y="78"/>
                </a:cubicBezTo>
                <a:cubicBezTo>
                  <a:pt x="186" y="84"/>
                  <a:pt x="178" y="90"/>
                  <a:pt x="171" y="88"/>
                </a:cubicBezTo>
                <a:cubicBezTo>
                  <a:pt x="165" y="87"/>
                  <a:pt x="159" y="83"/>
                  <a:pt x="159" y="77"/>
                </a:cubicBezTo>
                <a:cubicBezTo>
                  <a:pt x="160" y="71"/>
                  <a:pt x="162" y="68"/>
                  <a:pt x="167" y="68"/>
                </a:cubicBezTo>
                <a:cubicBezTo>
                  <a:pt x="157" y="69"/>
                  <a:pt x="161" y="80"/>
                  <a:pt x="168" y="82"/>
                </a:cubicBezTo>
                <a:cubicBezTo>
                  <a:pt x="174" y="84"/>
                  <a:pt x="180" y="82"/>
                  <a:pt x="183" y="7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39" name="Freeform 936"/>
          <p:cNvSpPr/>
          <p:nvPr/>
        </p:nvSpPr>
        <p:spPr>
          <a:xfrm>
            <a:off x="1120775" y="1585913"/>
            <a:ext cx="766763" cy="385762"/>
          </a:xfrm>
          <a:custGeom>
            <a:avLst/>
            <a:gdLst/>
            <a:ahLst/>
            <a:cxnLst>
              <a:cxn ang="0">
                <a:pos x="593076" y="250110"/>
              </a:cxn>
              <a:cxn ang="0">
                <a:pos x="478697" y="161087"/>
              </a:cxn>
              <a:cxn ang="0">
                <a:pos x="436334" y="211957"/>
              </a:cxn>
              <a:cxn ang="0">
                <a:pos x="432098" y="224675"/>
              </a:cxn>
              <a:cxn ang="0">
                <a:pos x="482933" y="364567"/>
              </a:cxn>
              <a:cxn ang="0">
                <a:pos x="487169" y="368806"/>
              </a:cxn>
              <a:cxn ang="0">
                <a:pos x="538004" y="381523"/>
              </a:cxn>
              <a:cxn ang="0">
                <a:pos x="677801" y="347610"/>
              </a:cxn>
              <a:cxn ang="0">
                <a:pos x="758290" y="228914"/>
              </a:cxn>
              <a:cxn ang="0">
                <a:pos x="728636" y="97500"/>
              </a:cxn>
              <a:cxn ang="0">
                <a:pos x="703219" y="72065"/>
              </a:cxn>
              <a:cxn ang="0">
                <a:pos x="601548" y="12717"/>
              </a:cxn>
              <a:cxn ang="0">
                <a:pos x="449043" y="46630"/>
              </a:cxn>
              <a:cxn ang="0">
                <a:pos x="393972" y="114457"/>
              </a:cxn>
              <a:cxn ang="0">
                <a:pos x="249939" y="89022"/>
              </a:cxn>
              <a:cxn ang="0">
                <a:pos x="232994" y="105978"/>
              </a:cxn>
              <a:cxn ang="0">
                <a:pos x="228758" y="114457"/>
              </a:cxn>
              <a:cxn ang="0">
                <a:pos x="220285" y="114457"/>
              </a:cxn>
              <a:cxn ang="0">
                <a:pos x="177922" y="114457"/>
              </a:cxn>
              <a:cxn ang="0">
                <a:pos x="97433" y="131413"/>
              </a:cxn>
              <a:cxn ang="0">
                <a:pos x="4236" y="127174"/>
              </a:cxn>
              <a:cxn ang="0">
                <a:pos x="0" y="127174"/>
              </a:cxn>
              <a:cxn ang="0">
                <a:pos x="63543" y="195001"/>
              </a:cxn>
              <a:cxn ang="0">
                <a:pos x="118615" y="207718"/>
              </a:cxn>
              <a:cxn ang="0">
                <a:pos x="148269" y="207718"/>
              </a:cxn>
              <a:cxn ang="0">
                <a:pos x="160977" y="211957"/>
              </a:cxn>
              <a:cxn ang="0">
                <a:pos x="165214" y="224675"/>
              </a:cxn>
              <a:cxn ang="0">
                <a:pos x="313483" y="339132"/>
              </a:cxn>
              <a:cxn ang="0">
                <a:pos x="419389" y="313697"/>
              </a:cxn>
              <a:cxn ang="0">
                <a:pos x="419389" y="233153"/>
              </a:cxn>
              <a:cxn ang="0">
                <a:pos x="427862" y="211957"/>
              </a:cxn>
              <a:cxn ang="0">
                <a:pos x="449043" y="173805"/>
              </a:cxn>
              <a:cxn ang="0">
                <a:pos x="525296" y="131413"/>
              </a:cxn>
              <a:cxn ang="0">
                <a:pos x="610021" y="254349"/>
              </a:cxn>
              <a:cxn ang="0">
                <a:pos x="550713" y="288262"/>
              </a:cxn>
              <a:cxn ang="0">
                <a:pos x="516823" y="250110"/>
              </a:cxn>
              <a:cxn ang="0">
                <a:pos x="542241" y="220436"/>
              </a:cxn>
              <a:cxn ang="0">
                <a:pos x="542241" y="267066"/>
              </a:cxn>
              <a:cxn ang="0">
                <a:pos x="593076" y="250110"/>
              </a:cxn>
            </a:cxnLst>
            <a:pathLst>
              <a:path w="181" h="91">
                <a:moveTo>
                  <a:pt x="140" y="59"/>
                </a:moveTo>
                <a:cubicBezTo>
                  <a:pt x="149" y="42"/>
                  <a:pt x="127" y="30"/>
                  <a:pt x="113" y="38"/>
                </a:cubicBezTo>
                <a:cubicBezTo>
                  <a:pt x="109" y="41"/>
                  <a:pt x="105" y="45"/>
                  <a:pt x="103" y="50"/>
                </a:cubicBezTo>
                <a:cubicBezTo>
                  <a:pt x="102" y="51"/>
                  <a:pt x="102" y="52"/>
                  <a:pt x="102" y="53"/>
                </a:cubicBezTo>
                <a:cubicBezTo>
                  <a:pt x="99" y="65"/>
                  <a:pt x="102" y="80"/>
                  <a:pt x="114" y="86"/>
                </a:cubicBezTo>
                <a:cubicBezTo>
                  <a:pt x="114" y="87"/>
                  <a:pt x="115" y="87"/>
                  <a:pt x="115" y="87"/>
                </a:cubicBezTo>
                <a:cubicBezTo>
                  <a:pt x="119" y="88"/>
                  <a:pt x="123" y="89"/>
                  <a:pt x="127" y="90"/>
                </a:cubicBezTo>
                <a:cubicBezTo>
                  <a:pt x="138" y="91"/>
                  <a:pt x="150" y="88"/>
                  <a:pt x="160" y="82"/>
                </a:cubicBezTo>
                <a:cubicBezTo>
                  <a:pt x="170" y="76"/>
                  <a:pt x="177" y="66"/>
                  <a:pt x="179" y="54"/>
                </a:cubicBezTo>
                <a:cubicBezTo>
                  <a:pt x="181" y="43"/>
                  <a:pt x="179" y="31"/>
                  <a:pt x="172" y="23"/>
                </a:cubicBezTo>
                <a:cubicBezTo>
                  <a:pt x="170" y="21"/>
                  <a:pt x="168" y="19"/>
                  <a:pt x="166" y="17"/>
                </a:cubicBezTo>
                <a:cubicBezTo>
                  <a:pt x="159" y="10"/>
                  <a:pt x="151" y="5"/>
                  <a:pt x="142" y="3"/>
                </a:cubicBezTo>
                <a:cubicBezTo>
                  <a:pt x="129" y="0"/>
                  <a:pt x="116" y="4"/>
                  <a:pt x="106" y="11"/>
                </a:cubicBezTo>
                <a:cubicBezTo>
                  <a:pt x="101" y="16"/>
                  <a:pt x="96" y="21"/>
                  <a:pt x="93" y="27"/>
                </a:cubicBezTo>
                <a:cubicBezTo>
                  <a:pt x="86" y="16"/>
                  <a:pt x="70" y="13"/>
                  <a:pt x="59" y="21"/>
                </a:cubicBezTo>
                <a:cubicBezTo>
                  <a:pt x="57" y="23"/>
                  <a:pt x="56" y="24"/>
                  <a:pt x="55" y="25"/>
                </a:cubicBezTo>
                <a:cubicBezTo>
                  <a:pt x="55" y="26"/>
                  <a:pt x="54" y="26"/>
                  <a:pt x="54" y="27"/>
                </a:cubicBezTo>
                <a:cubicBezTo>
                  <a:pt x="53" y="28"/>
                  <a:pt x="53" y="27"/>
                  <a:pt x="52" y="27"/>
                </a:cubicBezTo>
                <a:cubicBezTo>
                  <a:pt x="49" y="27"/>
                  <a:pt x="46" y="27"/>
                  <a:pt x="42" y="27"/>
                </a:cubicBezTo>
                <a:cubicBezTo>
                  <a:pt x="36" y="27"/>
                  <a:pt x="30" y="30"/>
                  <a:pt x="23" y="31"/>
                </a:cubicBezTo>
                <a:cubicBezTo>
                  <a:pt x="16" y="33"/>
                  <a:pt x="8" y="34"/>
                  <a:pt x="1" y="30"/>
                </a:cubicBezTo>
                <a:cubicBezTo>
                  <a:pt x="0" y="29"/>
                  <a:pt x="0" y="30"/>
                  <a:pt x="0" y="30"/>
                </a:cubicBezTo>
                <a:cubicBezTo>
                  <a:pt x="2" y="38"/>
                  <a:pt x="8" y="43"/>
                  <a:pt x="15" y="46"/>
                </a:cubicBezTo>
                <a:cubicBezTo>
                  <a:pt x="19" y="48"/>
                  <a:pt x="23" y="48"/>
                  <a:pt x="28" y="49"/>
                </a:cubicBezTo>
                <a:cubicBezTo>
                  <a:pt x="30" y="49"/>
                  <a:pt x="33" y="49"/>
                  <a:pt x="35" y="49"/>
                </a:cubicBezTo>
                <a:cubicBezTo>
                  <a:pt x="36" y="49"/>
                  <a:pt x="38" y="49"/>
                  <a:pt x="38" y="50"/>
                </a:cubicBezTo>
                <a:cubicBezTo>
                  <a:pt x="39" y="50"/>
                  <a:pt x="39" y="52"/>
                  <a:pt x="39" y="53"/>
                </a:cubicBezTo>
                <a:cubicBezTo>
                  <a:pt x="45" y="68"/>
                  <a:pt x="58" y="78"/>
                  <a:pt x="74" y="80"/>
                </a:cubicBezTo>
                <a:cubicBezTo>
                  <a:pt x="83" y="80"/>
                  <a:pt x="91" y="79"/>
                  <a:pt x="99" y="74"/>
                </a:cubicBezTo>
                <a:cubicBezTo>
                  <a:pt x="97" y="68"/>
                  <a:pt x="97" y="61"/>
                  <a:pt x="99" y="55"/>
                </a:cubicBezTo>
                <a:cubicBezTo>
                  <a:pt x="99" y="53"/>
                  <a:pt x="100" y="51"/>
                  <a:pt x="101" y="50"/>
                </a:cubicBezTo>
                <a:cubicBezTo>
                  <a:pt x="102" y="47"/>
                  <a:pt x="104" y="43"/>
                  <a:pt x="106" y="41"/>
                </a:cubicBezTo>
                <a:cubicBezTo>
                  <a:pt x="110" y="35"/>
                  <a:pt x="117" y="31"/>
                  <a:pt x="124" y="31"/>
                </a:cubicBezTo>
                <a:cubicBezTo>
                  <a:pt x="137" y="32"/>
                  <a:pt x="151" y="47"/>
                  <a:pt x="144" y="60"/>
                </a:cubicBezTo>
                <a:cubicBezTo>
                  <a:pt x="142" y="65"/>
                  <a:pt x="136" y="69"/>
                  <a:pt x="130" y="68"/>
                </a:cubicBezTo>
                <a:cubicBezTo>
                  <a:pt x="126" y="67"/>
                  <a:pt x="121" y="64"/>
                  <a:pt x="122" y="59"/>
                </a:cubicBezTo>
                <a:cubicBezTo>
                  <a:pt x="122" y="55"/>
                  <a:pt x="123" y="53"/>
                  <a:pt x="128" y="52"/>
                </a:cubicBezTo>
                <a:cubicBezTo>
                  <a:pt x="120" y="53"/>
                  <a:pt x="123" y="61"/>
                  <a:pt x="128" y="63"/>
                </a:cubicBezTo>
                <a:cubicBezTo>
                  <a:pt x="133" y="65"/>
                  <a:pt x="137" y="63"/>
                  <a:pt x="140" y="5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40" name="Freeform 721"/>
          <p:cNvSpPr/>
          <p:nvPr/>
        </p:nvSpPr>
        <p:spPr>
          <a:xfrm>
            <a:off x="10860088" y="5626100"/>
            <a:ext cx="1058862" cy="577850"/>
          </a:xfrm>
          <a:custGeom>
            <a:avLst/>
            <a:gdLst/>
            <a:ahLst/>
            <a:cxnLst>
              <a:cxn ang="0">
                <a:pos x="889444" y="33991"/>
              </a:cxn>
              <a:cxn ang="0">
                <a:pos x="639553" y="152960"/>
              </a:cxn>
              <a:cxn ang="0">
                <a:pos x="448957" y="225191"/>
              </a:cxn>
              <a:cxn ang="0">
                <a:pos x="292246" y="271929"/>
              </a:cxn>
              <a:cxn ang="0">
                <a:pos x="177888" y="271929"/>
              </a:cxn>
              <a:cxn ang="0">
                <a:pos x="33883" y="331414"/>
              </a:cxn>
              <a:cxn ang="0">
                <a:pos x="4235" y="344161"/>
              </a:cxn>
              <a:cxn ang="0">
                <a:pos x="12706" y="373903"/>
              </a:cxn>
              <a:cxn ang="0">
                <a:pos x="105886" y="420641"/>
              </a:cxn>
              <a:cxn ang="0">
                <a:pos x="224478" y="433388"/>
              </a:cxn>
              <a:cxn ang="0">
                <a:pos x="334600" y="407894"/>
              </a:cxn>
              <a:cxn ang="0">
                <a:pos x="343071" y="407894"/>
              </a:cxn>
              <a:cxn ang="0">
                <a:pos x="351542" y="416392"/>
              </a:cxn>
              <a:cxn ang="0">
                <a:pos x="368484" y="433388"/>
              </a:cxn>
              <a:cxn ang="0">
                <a:pos x="406603" y="454632"/>
              </a:cxn>
              <a:cxn ang="0">
                <a:pos x="588727" y="429139"/>
              </a:cxn>
              <a:cxn ang="0">
                <a:pos x="609905" y="450383"/>
              </a:cxn>
              <a:cxn ang="0">
                <a:pos x="597198" y="395148"/>
              </a:cxn>
              <a:cxn ang="0">
                <a:pos x="673436" y="246436"/>
              </a:cxn>
              <a:cxn ang="0">
                <a:pos x="813206" y="263432"/>
              </a:cxn>
              <a:cxn ang="0">
                <a:pos x="834384" y="280427"/>
              </a:cxn>
              <a:cxn ang="0">
                <a:pos x="864032" y="344161"/>
              </a:cxn>
              <a:cxn ang="0">
                <a:pos x="825913" y="390899"/>
              </a:cxn>
              <a:cxn ang="0">
                <a:pos x="749675" y="378152"/>
              </a:cxn>
              <a:cxn ang="0">
                <a:pos x="741204" y="335663"/>
              </a:cxn>
              <a:cxn ang="0">
                <a:pos x="749675" y="335663"/>
              </a:cxn>
              <a:cxn ang="0">
                <a:pos x="817442" y="331414"/>
              </a:cxn>
              <a:cxn ang="0">
                <a:pos x="703085" y="267680"/>
              </a:cxn>
              <a:cxn ang="0">
                <a:pos x="648024" y="416392"/>
              </a:cxn>
              <a:cxn ang="0">
                <a:pos x="999566" y="441886"/>
              </a:cxn>
              <a:cxn ang="0">
                <a:pos x="1046156" y="327165"/>
              </a:cxn>
              <a:cxn ang="0">
                <a:pos x="889444" y="33991"/>
              </a:cxn>
            </a:cxnLst>
            <a:pathLst>
              <a:path w="250" h="136">
                <a:moveTo>
                  <a:pt x="210" y="8"/>
                </a:moveTo>
                <a:cubicBezTo>
                  <a:pt x="188" y="0"/>
                  <a:pt x="152" y="10"/>
                  <a:pt x="151" y="36"/>
                </a:cubicBezTo>
                <a:cubicBezTo>
                  <a:pt x="152" y="15"/>
                  <a:pt x="101" y="28"/>
                  <a:pt x="106" y="53"/>
                </a:cubicBezTo>
                <a:cubicBezTo>
                  <a:pt x="102" y="36"/>
                  <a:pt x="73" y="57"/>
                  <a:pt x="69" y="64"/>
                </a:cubicBezTo>
                <a:cubicBezTo>
                  <a:pt x="63" y="47"/>
                  <a:pt x="50" y="58"/>
                  <a:pt x="42" y="64"/>
                </a:cubicBezTo>
                <a:cubicBezTo>
                  <a:pt x="29" y="72"/>
                  <a:pt x="26" y="79"/>
                  <a:pt x="8" y="78"/>
                </a:cubicBezTo>
                <a:cubicBezTo>
                  <a:pt x="5" y="78"/>
                  <a:pt x="2" y="77"/>
                  <a:pt x="1" y="81"/>
                </a:cubicBezTo>
                <a:cubicBezTo>
                  <a:pt x="0" y="83"/>
                  <a:pt x="2" y="86"/>
                  <a:pt x="3" y="88"/>
                </a:cubicBezTo>
                <a:cubicBezTo>
                  <a:pt x="8" y="95"/>
                  <a:pt x="18" y="97"/>
                  <a:pt x="25" y="99"/>
                </a:cubicBezTo>
                <a:cubicBezTo>
                  <a:pt x="34" y="101"/>
                  <a:pt x="43" y="102"/>
                  <a:pt x="53" y="102"/>
                </a:cubicBezTo>
                <a:cubicBezTo>
                  <a:pt x="62" y="101"/>
                  <a:pt x="70" y="99"/>
                  <a:pt x="79" y="96"/>
                </a:cubicBezTo>
                <a:cubicBezTo>
                  <a:pt x="80" y="96"/>
                  <a:pt x="80" y="96"/>
                  <a:pt x="81" y="96"/>
                </a:cubicBezTo>
                <a:cubicBezTo>
                  <a:pt x="82" y="97"/>
                  <a:pt x="83" y="98"/>
                  <a:pt x="83" y="98"/>
                </a:cubicBezTo>
                <a:cubicBezTo>
                  <a:pt x="84" y="99"/>
                  <a:pt x="85" y="101"/>
                  <a:pt x="87" y="102"/>
                </a:cubicBezTo>
                <a:cubicBezTo>
                  <a:pt x="90" y="104"/>
                  <a:pt x="93" y="105"/>
                  <a:pt x="96" y="107"/>
                </a:cubicBezTo>
                <a:cubicBezTo>
                  <a:pt x="111" y="113"/>
                  <a:pt x="126" y="109"/>
                  <a:pt x="139" y="101"/>
                </a:cubicBezTo>
                <a:cubicBezTo>
                  <a:pt x="141" y="103"/>
                  <a:pt x="143" y="104"/>
                  <a:pt x="144" y="106"/>
                </a:cubicBezTo>
                <a:cubicBezTo>
                  <a:pt x="143" y="102"/>
                  <a:pt x="142" y="97"/>
                  <a:pt x="141" y="93"/>
                </a:cubicBezTo>
                <a:cubicBezTo>
                  <a:pt x="140" y="79"/>
                  <a:pt x="147" y="65"/>
                  <a:pt x="159" y="58"/>
                </a:cubicBezTo>
                <a:cubicBezTo>
                  <a:pt x="170" y="52"/>
                  <a:pt x="184" y="53"/>
                  <a:pt x="192" y="62"/>
                </a:cubicBezTo>
                <a:cubicBezTo>
                  <a:pt x="194" y="63"/>
                  <a:pt x="196" y="64"/>
                  <a:pt x="197" y="66"/>
                </a:cubicBezTo>
                <a:cubicBezTo>
                  <a:pt x="201" y="70"/>
                  <a:pt x="205" y="75"/>
                  <a:pt x="204" y="81"/>
                </a:cubicBezTo>
                <a:cubicBezTo>
                  <a:pt x="203" y="86"/>
                  <a:pt x="199" y="90"/>
                  <a:pt x="195" y="92"/>
                </a:cubicBezTo>
                <a:cubicBezTo>
                  <a:pt x="188" y="95"/>
                  <a:pt x="179" y="95"/>
                  <a:pt x="177" y="89"/>
                </a:cubicBezTo>
                <a:cubicBezTo>
                  <a:pt x="175" y="86"/>
                  <a:pt x="175" y="82"/>
                  <a:pt x="175" y="79"/>
                </a:cubicBezTo>
                <a:cubicBezTo>
                  <a:pt x="176" y="78"/>
                  <a:pt x="177" y="78"/>
                  <a:pt x="177" y="79"/>
                </a:cubicBezTo>
                <a:cubicBezTo>
                  <a:pt x="178" y="93"/>
                  <a:pt x="190" y="90"/>
                  <a:pt x="193" y="78"/>
                </a:cubicBezTo>
                <a:cubicBezTo>
                  <a:pt x="197" y="62"/>
                  <a:pt x="178" y="57"/>
                  <a:pt x="166" y="63"/>
                </a:cubicBezTo>
                <a:cubicBezTo>
                  <a:pt x="154" y="69"/>
                  <a:pt x="150" y="85"/>
                  <a:pt x="153" y="98"/>
                </a:cubicBezTo>
                <a:cubicBezTo>
                  <a:pt x="160" y="136"/>
                  <a:pt x="217" y="127"/>
                  <a:pt x="236" y="104"/>
                </a:cubicBezTo>
                <a:cubicBezTo>
                  <a:pt x="242" y="96"/>
                  <a:pt x="245" y="87"/>
                  <a:pt x="247" y="77"/>
                </a:cubicBezTo>
                <a:cubicBezTo>
                  <a:pt x="250" y="52"/>
                  <a:pt x="235" y="17"/>
                  <a:pt x="210" y="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41" name="任意多边形 175"/>
          <p:cNvSpPr/>
          <p:nvPr/>
        </p:nvSpPr>
        <p:spPr>
          <a:xfrm>
            <a:off x="8713788" y="6810375"/>
            <a:ext cx="1038225" cy="47625"/>
          </a:xfrm>
          <a:custGeom>
            <a:avLst/>
            <a:gdLst/>
            <a:ahLst/>
            <a:cxnLst>
              <a:cxn ang="0">
                <a:pos x="42355" y="0"/>
              </a:cxn>
              <a:cxn ang="0">
                <a:pos x="995337" y="0"/>
              </a:cxn>
              <a:cxn ang="0">
                <a:pos x="1037692" y="47629"/>
              </a:cxn>
              <a:cxn ang="0">
                <a:pos x="1037506" y="48216"/>
              </a:cxn>
              <a:cxn ang="0">
                <a:pos x="186" y="48216"/>
              </a:cxn>
              <a:cxn ang="0">
                <a:pos x="0" y="47629"/>
              </a:cxn>
              <a:cxn ang="0">
                <a:pos x="42355" y="0"/>
              </a:cxn>
            </a:cxnLst>
            <a:pathLst>
              <a:path w="1037692" h="42855">
                <a:moveTo>
                  <a:pt x="42355" y="0"/>
                </a:moveTo>
                <a:cubicBezTo>
                  <a:pt x="42355" y="0"/>
                  <a:pt x="42355" y="0"/>
                  <a:pt x="995337" y="0"/>
                </a:cubicBezTo>
                <a:cubicBezTo>
                  <a:pt x="1020750" y="0"/>
                  <a:pt x="1037692" y="16934"/>
                  <a:pt x="1037692" y="42334"/>
                </a:cubicBezTo>
                <a:lnTo>
                  <a:pt x="1037506" y="42855"/>
                </a:lnTo>
                <a:lnTo>
                  <a:pt x="186" y="42855"/>
                </a:lnTo>
                <a:lnTo>
                  <a:pt x="0" y="42334"/>
                </a:lnTo>
                <a:cubicBezTo>
                  <a:pt x="0" y="16934"/>
                  <a:pt x="21177" y="0"/>
                  <a:pt x="4235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42" name="Freeform 903"/>
          <p:cNvSpPr/>
          <p:nvPr/>
        </p:nvSpPr>
        <p:spPr>
          <a:xfrm>
            <a:off x="-4762" y="6343650"/>
            <a:ext cx="1046162" cy="241300"/>
          </a:xfrm>
          <a:custGeom>
            <a:avLst/>
            <a:gdLst/>
            <a:ahLst/>
            <a:cxnLst>
              <a:cxn ang="0">
                <a:pos x="868272" y="122766"/>
              </a:cxn>
              <a:cxn ang="0">
                <a:pos x="910627" y="80433"/>
              </a:cxn>
              <a:cxn ang="0">
                <a:pos x="1012279" y="80433"/>
              </a:cxn>
              <a:cxn ang="0">
                <a:pos x="1037692" y="42333"/>
              </a:cxn>
              <a:cxn ang="0">
                <a:pos x="995337" y="0"/>
              </a:cxn>
              <a:cxn ang="0">
                <a:pos x="42354" y="0"/>
              </a:cxn>
              <a:cxn ang="0">
                <a:pos x="0" y="42333"/>
              </a:cxn>
              <a:cxn ang="0">
                <a:pos x="29648" y="80433"/>
              </a:cxn>
              <a:cxn ang="0">
                <a:pos x="423547" y="80433"/>
              </a:cxn>
              <a:cxn ang="0">
                <a:pos x="465902" y="122766"/>
              </a:cxn>
              <a:cxn ang="0">
                <a:pos x="423547" y="165100"/>
              </a:cxn>
              <a:cxn ang="0">
                <a:pos x="376957" y="165100"/>
              </a:cxn>
              <a:cxn ang="0">
                <a:pos x="360015" y="198966"/>
              </a:cxn>
              <a:cxn ang="0">
                <a:pos x="402370" y="241300"/>
              </a:cxn>
              <a:cxn ang="0">
                <a:pos x="1003808" y="241300"/>
              </a:cxn>
              <a:cxn ang="0">
                <a:pos x="1046163" y="198966"/>
              </a:cxn>
              <a:cxn ang="0">
                <a:pos x="1033456" y="165100"/>
              </a:cxn>
              <a:cxn ang="0">
                <a:pos x="910627" y="165100"/>
              </a:cxn>
              <a:cxn ang="0">
                <a:pos x="868272" y="122766"/>
              </a:cxn>
            </a:cxnLst>
            <a:pathLst>
              <a:path w="247" h="57">
                <a:moveTo>
                  <a:pt x="205" y="29"/>
                </a:moveTo>
                <a:cubicBezTo>
                  <a:pt x="205" y="24"/>
                  <a:pt x="210" y="19"/>
                  <a:pt x="215" y="19"/>
                </a:cubicBezTo>
                <a:cubicBezTo>
                  <a:pt x="239" y="19"/>
                  <a:pt x="239" y="19"/>
                  <a:pt x="239" y="19"/>
                </a:cubicBezTo>
                <a:cubicBezTo>
                  <a:pt x="243" y="18"/>
                  <a:pt x="245" y="14"/>
                  <a:pt x="245" y="10"/>
                </a:cubicBezTo>
                <a:cubicBezTo>
                  <a:pt x="245" y="4"/>
                  <a:pt x="241" y="0"/>
                  <a:pt x="23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4"/>
                  <a:pt x="3" y="18"/>
                  <a:pt x="7" y="19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5" y="19"/>
                  <a:pt x="110" y="24"/>
                  <a:pt x="110" y="29"/>
                </a:cubicBezTo>
                <a:cubicBezTo>
                  <a:pt x="110" y="35"/>
                  <a:pt x="105" y="39"/>
                  <a:pt x="100" y="39"/>
                </a:cubicBezTo>
                <a:cubicBezTo>
                  <a:pt x="89" y="39"/>
                  <a:pt x="89" y="39"/>
                  <a:pt x="89" y="39"/>
                </a:cubicBezTo>
                <a:cubicBezTo>
                  <a:pt x="87" y="41"/>
                  <a:pt x="85" y="44"/>
                  <a:pt x="85" y="47"/>
                </a:cubicBezTo>
                <a:cubicBezTo>
                  <a:pt x="85" y="52"/>
                  <a:pt x="90" y="57"/>
                  <a:pt x="95" y="57"/>
                </a:cubicBezTo>
                <a:cubicBezTo>
                  <a:pt x="237" y="57"/>
                  <a:pt x="237" y="57"/>
                  <a:pt x="237" y="57"/>
                </a:cubicBezTo>
                <a:cubicBezTo>
                  <a:pt x="243" y="57"/>
                  <a:pt x="247" y="52"/>
                  <a:pt x="247" y="47"/>
                </a:cubicBezTo>
                <a:cubicBezTo>
                  <a:pt x="247" y="44"/>
                  <a:pt x="246" y="41"/>
                  <a:pt x="244" y="39"/>
                </a:cubicBezTo>
                <a:cubicBezTo>
                  <a:pt x="215" y="39"/>
                  <a:pt x="215" y="39"/>
                  <a:pt x="215" y="39"/>
                </a:cubicBezTo>
                <a:cubicBezTo>
                  <a:pt x="210" y="39"/>
                  <a:pt x="205" y="35"/>
                  <a:pt x="205" y="2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43" name="Freeform 914"/>
          <p:cNvSpPr/>
          <p:nvPr/>
        </p:nvSpPr>
        <p:spPr>
          <a:xfrm>
            <a:off x="4419600" y="6505575"/>
            <a:ext cx="652463" cy="206375"/>
          </a:xfrm>
          <a:custGeom>
            <a:avLst/>
            <a:gdLst/>
            <a:ahLst/>
            <a:cxnLst>
              <a:cxn ang="0">
                <a:pos x="635515" y="58964"/>
              </a:cxn>
              <a:cxn ang="0">
                <a:pos x="542306" y="75811"/>
              </a:cxn>
              <a:cxn ang="0">
                <a:pos x="461808" y="42117"/>
              </a:cxn>
              <a:cxn ang="0">
                <a:pos x="330468" y="0"/>
              </a:cxn>
              <a:cxn ang="0">
                <a:pos x="12710" y="80022"/>
              </a:cxn>
              <a:cxn ang="0">
                <a:pos x="4236" y="88446"/>
              </a:cxn>
              <a:cxn ang="0">
                <a:pos x="321994" y="33693"/>
              </a:cxn>
              <a:cxn ang="0">
                <a:pos x="533833" y="113716"/>
              </a:cxn>
              <a:cxn ang="0">
                <a:pos x="648226" y="71599"/>
              </a:cxn>
              <a:cxn ang="0">
                <a:pos x="635515" y="58964"/>
              </a:cxn>
            </a:cxnLst>
            <a:pathLst>
              <a:path w="154" h="49">
                <a:moveTo>
                  <a:pt x="150" y="14"/>
                </a:moveTo>
                <a:cubicBezTo>
                  <a:pt x="143" y="17"/>
                  <a:pt x="137" y="20"/>
                  <a:pt x="128" y="18"/>
                </a:cubicBezTo>
                <a:cubicBezTo>
                  <a:pt x="121" y="17"/>
                  <a:pt x="115" y="14"/>
                  <a:pt x="109" y="10"/>
                </a:cubicBezTo>
                <a:cubicBezTo>
                  <a:pt x="99" y="5"/>
                  <a:pt x="89" y="0"/>
                  <a:pt x="78" y="0"/>
                </a:cubicBezTo>
                <a:cubicBezTo>
                  <a:pt x="53" y="0"/>
                  <a:pt x="28" y="39"/>
                  <a:pt x="3" y="19"/>
                </a:cubicBezTo>
                <a:cubicBezTo>
                  <a:pt x="2" y="18"/>
                  <a:pt x="0" y="20"/>
                  <a:pt x="1" y="21"/>
                </a:cubicBezTo>
                <a:cubicBezTo>
                  <a:pt x="21" y="49"/>
                  <a:pt x="54" y="9"/>
                  <a:pt x="76" y="8"/>
                </a:cubicBezTo>
                <a:cubicBezTo>
                  <a:pt x="94" y="7"/>
                  <a:pt x="108" y="23"/>
                  <a:pt x="126" y="27"/>
                </a:cubicBezTo>
                <a:cubicBezTo>
                  <a:pt x="135" y="28"/>
                  <a:pt x="149" y="27"/>
                  <a:pt x="153" y="17"/>
                </a:cubicBezTo>
                <a:cubicBezTo>
                  <a:pt x="154" y="15"/>
                  <a:pt x="152" y="13"/>
                  <a:pt x="150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244" name="Freeform 915"/>
          <p:cNvSpPr/>
          <p:nvPr/>
        </p:nvSpPr>
        <p:spPr>
          <a:xfrm>
            <a:off x="4429125" y="6589713"/>
            <a:ext cx="579438" cy="174625"/>
          </a:xfrm>
          <a:custGeom>
            <a:avLst/>
            <a:gdLst/>
            <a:ahLst/>
            <a:cxnLst>
              <a:cxn ang="0">
                <a:pos x="566749" y="89442"/>
              </a:cxn>
              <a:cxn ang="0">
                <a:pos x="279145" y="21295"/>
              </a:cxn>
              <a:cxn ang="0">
                <a:pos x="12688" y="85182"/>
              </a:cxn>
              <a:cxn ang="0">
                <a:pos x="4229" y="93701"/>
              </a:cxn>
              <a:cxn ang="0">
                <a:pos x="215703" y="76664"/>
              </a:cxn>
              <a:cxn ang="0">
                <a:pos x="338357" y="42591"/>
              </a:cxn>
              <a:cxn ang="0">
                <a:pos x="439865" y="93701"/>
              </a:cxn>
              <a:cxn ang="0">
                <a:pos x="575208" y="102219"/>
              </a:cxn>
              <a:cxn ang="0">
                <a:pos x="566749" y="89442"/>
              </a:cxn>
            </a:cxnLst>
            <a:pathLst>
              <a:path w="137" h="41">
                <a:moveTo>
                  <a:pt x="134" y="21"/>
                </a:moveTo>
                <a:cubicBezTo>
                  <a:pt x="110" y="29"/>
                  <a:pt x="91" y="0"/>
                  <a:pt x="66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3" y="41"/>
                  <a:pt x="37" y="28"/>
                  <a:pt x="51" y="18"/>
                </a:cubicBezTo>
                <a:cubicBezTo>
                  <a:pt x="60" y="13"/>
                  <a:pt x="69" y="8"/>
                  <a:pt x="80" y="10"/>
                </a:cubicBezTo>
                <a:cubicBezTo>
                  <a:pt x="89" y="12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7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9245" name="组合 227"/>
          <p:cNvGrpSpPr/>
          <p:nvPr/>
        </p:nvGrpSpPr>
        <p:grpSpPr>
          <a:xfrm>
            <a:off x="7756525" y="5402263"/>
            <a:ext cx="1206500" cy="1450975"/>
            <a:chOff x="7756692" y="5401663"/>
            <a:chExt cx="1206500" cy="1450975"/>
          </a:xfrm>
        </p:grpSpPr>
        <p:sp>
          <p:nvSpPr>
            <p:cNvPr id="9246" name="Freeform 926"/>
            <p:cNvSpPr>
              <a:spLocks noEditPoints="1"/>
            </p:cNvSpPr>
            <p:nvPr/>
          </p:nvSpPr>
          <p:spPr>
            <a:xfrm>
              <a:off x="8320255" y="5401663"/>
              <a:ext cx="515938" cy="542925"/>
            </a:xfrm>
            <a:custGeom>
              <a:avLst/>
              <a:gdLst/>
              <a:ahLst/>
              <a:cxnLst>
                <a:cxn ang="0">
                  <a:pos x="76122" y="487784"/>
                </a:cxn>
                <a:cxn ang="0">
                  <a:pos x="342549" y="441126"/>
                </a:cxn>
                <a:cxn ang="0">
                  <a:pos x="351007" y="441126"/>
                </a:cxn>
                <a:cxn ang="0">
                  <a:pos x="422900" y="525958"/>
                </a:cxn>
                <a:cxn ang="0">
                  <a:pos x="515938" y="487784"/>
                </a:cxn>
                <a:cxn ang="0">
                  <a:pos x="448274" y="224804"/>
                </a:cxn>
                <a:cxn ang="0">
                  <a:pos x="308717" y="72107"/>
                </a:cxn>
                <a:cxn ang="0">
                  <a:pos x="283343" y="42416"/>
                </a:cxn>
                <a:cxn ang="0">
                  <a:pos x="156473" y="59382"/>
                </a:cxn>
                <a:cxn ang="0">
                  <a:pos x="122641" y="93315"/>
                </a:cxn>
                <a:cxn ang="0">
                  <a:pos x="118412" y="118764"/>
                </a:cxn>
                <a:cxn ang="0">
                  <a:pos x="101496" y="135731"/>
                </a:cxn>
                <a:cxn ang="0">
                  <a:pos x="253740" y="89073"/>
                </a:cxn>
                <a:cxn ang="0">
                  <a:pos x="253740" y="89073"/>
                </a:cxn>
                <a:cxn ang="0">
                  <a:pos x="80351" y="161180"/>
                </a:cxn>
                <a:cxn ang="0">
                  <a:pos x="4229" y="318120"/>
                </a:cxn>
                <a:cxn ang="0">
                  <a:pos x="0" y="339328"/>
                </a:cxn>
                <a:cxn ang="0">
                  <a:pos x="76122" y="487784"/>
                </a:cxn>
                <a:cxn ang="0">
                  <a:pos x="126870" y="216321"/>
                </a:cxn>
                <a:cxn ang="0">
                  <a:pos x="135328" y="216321"/>
                </a:cxn>
                <a:cxn ang="0">
                  <a:pos x="148015" y="224804"/>
                </a:cxn>
                <a:cxn ang="0">
                  <a:pos x="148015" y="229046"/>
                </a:cxn>
                <a:cxn ang="0">
                  <a:pos x="160702" y="284187"/>
                </a:cxn>
                <a:cxn ang="0">
                  <a:pos x="160702" y="284187"/>
                </a:cxn>
                <a:cxn ang="0">
                  <a:pos x="156473" y="301153"/>
                </a:cxn>
                <a:cxn ang="0">
                  <a:pos x="156473" y="301153"/>
                </a:cxn>
                <a:cxn ang="0">
                  <a:pos x="152244" y="305395"/>
                </a:cxn>
                <a:cxn ang="0">
                  <a:pos x="152244" y="305395"/>
                </a:cxn>
                <a:cxn ang="0">
                  <a:pos x="148015" y="309636"/>
                </a:cxn>
                <a:cxn ang="0">
                  <a:pos x="143786" y="318120"/>
                </a:cxn>
                <a:cxn ang="0">
                  <a:pos x="139557" y="318120"/>
                </a:cxn>
                <a:cxn ang="0">
                  <a:pos x="114183" y="267220"/>
                </a:cxn>
                <a:cxn ang="0">
                  <a:pos x="126870" y="216321"/>
                </a:cxn>
                <a:cxn ang="0">
                  <a:pos x="101496" y="262979"/>
                </a:cxn>
                <a:cxn ang="0">
                  <a:pos x="105725" y="262979"/>
                </a:cxn>
                <a:cxn ang="0">
                  <a:pos x="114183" y="322361"/>
                </a:cxn>
                <a:cxn ang="0">
                  <a:pos x="156473" y="335086"/>
                </a:cxn>
                <a:cxn ang="0">
                  <a:pos x="164931" y="229046"/>
                </a:cxn>
                <a:cxn ang="0">
                  <a:pos x="169160" y="229046"/>
                </a:cxn>
                <a:cxn ang="0">
                  <a:pos x="148015" y="352052"/>
                </a:cxn>
                <a:cxn ang="0">
                  <a:pos x="101496" y="262979"/>
                </a:cxn>
              </a:cxnLst>
              <a:pathLst>
                <a:path w="122" h="128">
                  <a:moveTo>
                    <a:pt x="18" y="115"/>
                  </a:moveTo>
                  <a:cubicBezTo>
                    <a:pt x="37" y="128"/>
                    <a:pt x="66" y="118"/>
                    <a:pt x="81" y="104"/>
                  </a:cubicBezTo>
                  <a:cubicBezTo>
                    <a:pt x="82" y="104"/>
                    <a:pt x="82" y="104"/>
                    <a:pt x="83" y="104"/>
                  </a:cubicBezTo>
                  <a:cubicBezTo>
                    <a:pt x="86" y="113"/>
                    <a:pt x="91" y="122"/>
                    <a:pt x="100" y="124"/>
                  </a:cubicBezTo>
                  <a:cubicBezTo>
                    <a:pt x="109" y="126"/>
                    <a:pt x="116" y="121"/>
                    <a:pt x="122" y="115"/>
                  </a:cubicBezTo>
                  <a:cubicBezTo>
                    <a:pt x="119" y="94"/>
                    <a:pt x="113" y="72"/>
                    <a:pt x="106" y="53"/>
                  </a:cubicBezTo>
                  <a:cubicBezTo>
                    <a:pt x="99" y="37"/>
                    <a:pt x="89" y="23"/>
                    <a:pt x="73" y="17"/>
                  </a:cubicBezTo>
                  <a:cubicBezTo>
                    <a:pt x="74" y="13"/>
                    <a:pt x="71" y="11"/>
                    <a:pt x="67" y="10"/>
                  </a:cubicBezTo>
                  <a:cubicBezTo>
                    <a:pt x="63" y="0"/>
                    <a:pt x="42" y="4"/>
                    <a:pt x="37" y="14"/>
                  </a:cubicBezTo>
                  <a:cubicBezTo>
                    <a:pt x="33" y="16"/>
                    <a:pt x="30" y="18"/>
                    <a:pt x="29" y="22"/>
                  </a:cubicBezTo>
                  <a:cubicBezTo>
                    <a:pt x="28" y="24"/>
                    <a:pt x="28" y="26"/>
                    <a:pt x="28" y="28"/>
                  </a:cubicBezTo>
                  <a:cubicBezTo>
                    <a:pt x="27" y="29"/>
                    <a:pt x="26" y="30"/>
                    <a:pt x="24" y="32"/>
                  </a:cubicBezTo>
                  <a:cubicBezTo>
                    <a:pt x="35" y="24"/>
                    <a:pt x="47" y="20"/>
                    <a:pt x="60" y="21"/>
                  </a:cubicBezTo>
                  <a:cubicBezTo>
                    <a:pt x="60" y="21"/>
                    <a:pt x="60" y="22"/>
                    <a:pt x="60" y="21"/>
                  </a:cubicBezTo>
                  <a:cubicBezTo>
                    <a:pt x="44" y="21"/>
                    <a:pt x="30" y="28"/>
                    <a:pt x="19" y="38"/>
                  </a:cubicBezTo>
                  <a:cubicBezTo>
                    <a:pt x="10" y="49"/>
                    <a:pt x="5" y="63"/>
                    <a:pt x="1" y="75"/>
                  </a:cubicBezTo>
                  <a:cubicBezTo>
                    <a:pt x="1" y="77"/>
                    <a:pt x="0" y="79"/>
                    <a:pt x="0" y="80"/>
                  </a:cubicBezTo>
                  <a:cubicBezTo>
                    <a:pt x="2" y="94"/>
                    <a:pt x="7" y="107"/>
                    <a:pt x="18" y="115"/>
                  </a:cubicBezTo>
                  <a:close/>
                  <a:moveTo>
                    <a:pt x="30" y="51"/>
                  </a:moveTo>
                  <a:cubicBezTo>
                    <a:pt x="31" y="50"/>
                    <a:pt x="32" y="50"/>
                    <a:pt x="32" y="51"/>
                  </a:cubicBezTo>
                  <a:cubicBezTo>
                    <a:pt x="33" y="52"/>
                    <a:pt x="34" y="52"/>
                    <a:pt x="35" y="53"/>
                  </a:cubicBezTo>
                  <a:cubicBezTo>
                    <a:pt x="35" y="53"/>
                    <a:pt x="35" y="54"/>
                    <a:pt x="35" y="54"/>
                  </a:cubicBezTo>
                  <a:cubicBezTo>
                    <a:pt x="37" y="57"/>
                    <a:pt x="40" y="63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8"/>
                    <a:pt x="38" y="70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7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5" y="73"/>
                  </a:cubicBezTo>
                  <a:cubicBezTo>
                    <a:pt x="35" y="74"/>
                    <a:pt x="35" y="74"/>
                    <a:pt x="34" y="75"/>
                  </a:cubicBezTo>
                  <a:cubicBezTo>
                    <a:pt x="34" y="75"/>
                    <a:pt x="33" y="75"/>
                    <a:pt x="33" y="75"/>
                  </a:cubicBezTo>
                  <a:cubicBezTo>
                    <a:pt x="29" y="72"/>
                    <a:pt x="28" y="67"/>
                    <a:pt x="27" y="63"/>
                  </a:cubicBezTo>
                  <a:cubicBezTo>
                    <a:pt x="26" y="59"/>
                    <a:pt x="27" y="54"/>
                    <a:pt x="30" y="51"/>
                  </a:cubicBezTo>
                  <a:close/>
                  <a:moveTo>
                    <a:pt x="24" y="62"/>
                  </a:moveTo>
                  <a:cubicBezTo>
                    <a:pt x="24" y="61"/>
                    <a:pt x="25" y="61"/>
                    <a:pt x="25" y="62"/>
                  </a:cubicBezTo>
                  <a:cubicBezTo>
                    <a:pt x="24" y="67"/>
                    <a:pt x="25" y="71"/>
                    <a:pt x="27" y="76"/>
                  </a:cubicBezTo>
                  <a:cubicBezTo>
                    <a:pt x="29" y="81"/>
                    <a:pt x="33" y="83"/>
                    <a:pt x="37" y="79"/>
                  </a:cubicBezTo>
                  <a:cubicBezTo>
                    <a:pt x="43" y="72"/>
                    <a:pt x="41" y="63"/>
                    <a:pt x="39" y="54"/>
                  </a:cubicBezTo>
                  <a:cubicBezTo>
                    <a:pt x="39" y="54"/>
                    <a:pt x="40" y="53"/>
                    <a:pt x="40" y="54"/>
                  </a:cubicBezTo>
                  <a:cubicBezTo>
                    <a:pt x="45" y="62"/>
                    <a:pt x="46" y="78"/>
                    <a:pt x="35" y="83"/>
                  </a:cubicBezTo>
                  <a:cubicBezTo>
                    <a:pt x="24" y="88"/>
                    <a:pt x="22" y="68"/>
                    <a:pt x="24" y="6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47" name="Freeform 927"/>
            <p:cNvSpPr/>
            <p:nvPr/>
          </p:nvSpPr>
          <p:spPr>
            <a:xfrm>
              <a:off x="8109117" y="5757263"/>
              <a:ext cx="731838" cy="590550"/>
            </a:xfrm>
            <a:custGeom>
              <a:avLst/>
              <a:gdLst/>
              <a:ahLst/>
              <a:cxnLst>
                <a:cxn ang="0">
                  <a:pos x="63454" y="327139"/>
                </a:cxn>
                <a:cxn ang="0">
                  <a:pos x="54993" y="395116"/>
                </a:cxn>
                <a:cxn ang="0">
                  <a:pos x="143829" y="378121"/>
                </a:cxn>
                <a:cxn ang="0">
                  <a:pos x="131138" y="463093"/>
                </a:cxn>
                <a:cxn ang="0">
                  <a:pos x="173441" y="450347"/>
                </a:cxn>
                <a:cxn ang="0">
                  <a:pos x="249586" y="463093"/>
                </a:cxn>
                <a:cxn ang="0">
                  <a:pos x="342652" y="488584"/>
                </a:cxn>
                <a:cxn ang="0">
                  <a:pos x="439948" y="505578"/>
                </a:cxn>
                <a:cxn ang="0">
                  <a:pos x="507633" y="531070"/>
                </a:cxn>
                <a:cxn ang="0">
                  <a:pos x="533014" y="590550"/>
                </a:cxn>
                <a:cxn ang="0">
                  <a:pos x="634541" y="484335"/>
                </a:cxn>
                <a:cxn ang="0">
                  <a:pos x="643002" y="467341"/>
                </a:cxn>
                <a:cxn ang="0">
                  <a:pos x="541475" y="433353"/>
                </a:cxn>
                <a:cxn ang="0">
                  <a:pos x="482251" y="395116"/>
                </a:cxn>
                <a:cxn ang="0">
                  <a:pos x="406106" y="373873"/>
                </a:cxn>
                <a:cxn ang="0">
                  <a:pos x="317270" y="356879"/>
                </a:cxn>
                <a:cxn ang="0">
                  <a:pos x="241125" y="335636"/>
                </a:cxn>
                <a:cxn ang="0">
                  <a:pos x="169211" y="335636"/>
                </a:cxn>
                <a:cxn ang="0">
                  <a:pos x="207283" y="182688"/>
                </a:cxn>
                <a:cxn ang="0">
                  <a:pos x="241125" y="225173"/>
                </a:cxn>
                <a:cxn ang="0">
                  <a:pos x="266507" y="199682"/>
                </a:cxn>
                <a:cxn ang="0">
                  <a:pos x="346882" y="199682"/>
                </a:cxn>
                <a:cxn ang="0">
                  <a:pos x="384955" y="246416"/>
                </a:cxn>
                <a:cxn ang="0">
                  <a:pos x="444179" y="212428"/>
                </a:cxn>
                <a:cxn ang="0">
                  <a:pos x="507633" y="246416"/>
                </a:cxn>
                <a:cxn ang="0">
                  <a:pos x="545705" y="297399"/>
                </a:cxn>
                <a:cxn ang="0">
                  <a:pos x="604929" y="259162"/>
                </a:cxn>
                <a:cxn ang="0">
                  <a:pos x="659923" y="288902"/>
                </a:cxn>
                <a:cxn ang="0">
                  <a:pos x="693765" y="331387"/>
                </a:cxn>
                <a:cxn ang="0">
                  <a:pos x="731838" y="225173"/>
                </a:cxn>
                <a:cxn ang="0">
                  <a:pos x="634541" y="178439"/>
                </a:cxn>
                <a:cxn ang="0">
                  <a:pos x="287658" y="144451"/>
                </a:cxn>
                <a:cxn ang="0">
                  <a:pos x="164980" y="174191"/>
                </a:cxn>
                <a:cxn ang="0">
                  <a:pos x="12690" y="322890"/>
                </a:cxn>
              </a:cxnLst>
              <a:pathLst>
                <a:path w="173" h="139">
                  <a:moveTo>
                    <a:pt x="3" y="76"/>
                  </a:moveTo>
                  <a:cubicBezTo>
                    <a:pt x="7" y="77"/>
                    <a:pt x="11" y="78"/>
                    <a:pt x="15" y="77"/>
                  </a:cubicBezTo>
                  <a:cubicBezTo>
                    <a:pt x="16" y="76"/>
                    <a:pt x="16" y="76"/>
                    <a:pt x="17" y="76"/>
                  </a:cubicBezTo>
                  <a:cubicBezTo>
                    <a:pt x="15" y="82"/>
                    <a:pt x="14" y="88"/>
                    <a:pt x="13" y="93"/>
                  </a:cubicBezTo>
                  <a:cubicBezTo>
                    <a:pt x="13" y="96"/>
                    <a:pt x="15" y="100"/>
                    <a:pt x="18" y="98"/>
                  </a:cubicBezTo>
                  <a:cubicBezTo>
                    <a:pt x="24" y="96"/>
                    <a:pt x="29" y="93"/>
                    <a:pt x="34" y="89"/>
                  </a:cubicBezTo>
                  <a:cubicBezTo>
                    <a:pt x="33" y="95"/>
                    <a:pt x="32" y="102"/>
                    <a:pt x="30" y="108"/>
                  </a:cubicBezTo>
                  <a:cubicBezTo>
                    <a:pt x="30" y="109"/>
                    <a:pt x="31" y="109"/>
                    <a:pt x="31" y="109"/>
                  </a:cubicBezTo>
                  <a:cubicBezTo>
                    <a:pt x="34" y="109"/>
                    <a:pt x="37" y="107"/>
                    <a:pt x="39" y="105"/>
                  </a:cubicBezTo>
                  <a:cubicBezTo>
                    <a:pt x="40" y="104"/>
                    <a:pt x="41" y="105"/>
                    <a:pt x="41" y="106"/>
                  </a:cubicBezTo>
                  <a:cubicBezTo>
                    <a:pt x="42" y="117"/>
                    <a:pt x="52" y="114"/>
                    <a:pt x="57" y="108"/>
                  </a:cubicBezTo>
                  <a:cubicBezTo>
                    <a:pt x="58" y="107"/>
                    <a:pt x="59" y="108"/>
                    <a:pt x="59" y="109"/>
                  </a:cubicBezTo>
                  <a:cubicBezTo>
                    <a:pt x="59" y="121"/>
                    <a:pt x="71" y="120"/>
                    <a:pt x="79" y="114"/>
                  </a:cubicBezTo>
                  <a:cubicBezTo>
                    <a:pt x="80" y="113"/>
                    <a:pt x="81" y="114"/>
                    <a:pt x="81" y="115"/>
                  </a:cubicBezTo>
                  <a:cubicBezTo>
                    <a:pt x="81" y="128"/>
                    <a:pt x="95" y="128"/>
                    <a:pt x="102" y="119"/>
                  </a:cubicBezTo>
                  <a:cubicBezTo>
                    <a:pt x="102" y="118"/>
                    <a:pt x="104" y="118"/>
                    <a:pt x="104" y="119"/>
                  </a:cubicBezTo>
                  <a:cubicBezTo>
                    <a:pt x="104" y="124"/>
                    <a:pt x="104" y="129"/>
                    <a:pt x="108" y="131"/>
                  </a:cubicBezTo>
                  <a:cubicBezTo>
                    <a:pt x="113" y="133"/>
                    <a:pt x="117" y="128"/>
                    <a:pt x="120" y="125"/>
                  </a:cubicBezTo>
                  <a:cubicBezTo>
                    <a:pt x="121" y="124"/>
                    <a:pt x="122" y="124"/>
                    <a:pt x="122" y="126"/>
                  </a:cubicBezTo>
                  <a:cubicBezTo>
                    <a:pt x="122" y="130"/>
                    <a:pt x="121" y="137"/>
                    <a:pt x="126" y="139"/>
                  </a:cubicBezTo>
                  <a:cubicBezTo>
                    <a:pt x="126" y="139"/>
                    <a:pt x="127" y="139"/>
                    <a:pt x="127" y="139"/>
                  </a:cubicBezTo>
                  <a:cubicBezTo>
                    <a:pt x="135" y="131"/>
                    <a:pt x="143" y="123"/>
                    <a:pt x="150" y="114"/>
                  </a:cubicBezTo>
                  <a:cubicBezTo>
                    <a:pt x="151" y="112"/>
                    <a:pt x="151" y="111"/>
                    <a:pt x="152" y="110"/>
                  </a:cubicBezTo>
                  <a:cubicBezTo>
                    <a:pt x="152" y="110"/>
                    <a:pt x="152" y="110"/>
                    <a:pt x="152" y="110"/>
                  </a:cubicBezTo>
                  <a:cubicBezTo>
                    <a:pt x="150" y="108"/>
                    <a:pt x="149" y="106"/>
                    <a:pt x="149" y="104"/>
                  </a:cubicBezTo>
                  <a:cubicBezTo>
                    <a:pt x="141" y="110"/>
                    <a:pt x="127" y="112"/>
                    <a:pt x="128" y="102"/>
                  </a:cubicBezTo>
                  <a:cubicBezTo>
                    <a:pt x="126" y="104"/>
                    <a:pt x="123" y="105"/>
                    <a:pt x="120" y="104"/>
                  </a:cubicBezTo>
                  <a:cubicBezTo>
                    <a:pt x="116" y="102"/>
                    <a:pt x="114" y="97"/>
                    <a:pt x="114" y="93"/>
                  </a:cubicBezTo>
                  <a:cubicBezTo>
                    <a:pt x="111" y="96"/>
                    <a:pt x="107" y="99"/>
                    <a:pt x="103" y="98"/>
                  </a:cubicBezTo>
                  <a:cubicBezTo>
                    <a:pt x="98" y="97"/>
                    <a:pt x="97" y="93"/>
                    <a:pt x="96" y="88"/>
                  </a:cubicBezTo>
                  <a:cubicBezTo>
                    <a:pt x="93" y="92"/>
                    <a:pt x="88" y="96"/>
                    <a:pt x="83" y="95"/>
                  </a:cubicBezTo>
                  <a:cubicBezTo>
                    <a:pt x="78" y="94"/>
                    <a:pt x="76" y="89"/>
                    <a:pt x="75" y="84"/>
                  </a:cubicBezTo>
                  <a:cubicBezTo>
                    <a:pt x="72" y="87"/>
                    <a:pt x="69" y="90"/>
                    <a:pt x="64" y="89"/>
                  </a:cubicBezTo>
                  <a:cubicBezTo>
                    <a:pt x="60" y="87"/>
                    <a:pt x="58" y="83"/>
                    <a:pt x="57" y="79"/>
                  </a:cubicBezTo>
                  <a:cubicBezTo>
                    <a:pt x="53" y="84"/>
                    <a:pt x="44" y="83"/>
                    <a:pt x="44" y="75"/>
                  </a:cubicBezTo>
                  <a:cubicBezTo>
                    <a:pt x="43" y="76"/>
                    <a:pt x="41" y="78"/>
                    <a:pt x="40" y="79"/>
                  </a:cubicBezTo>
                  <a:cubicBezTo>
                    <a:pt x="40" y="79"/>
                    <a:pt x="39" y="78"/>
                    <a:pt x="39" y="78"/>
                  </a:cubicBezTo>
                  <a:cubicBezTo>
                    <a:pt x="44" y="69"/>
                    <a:pt x="68" y="48"/>
                    <a:pt x="49" y="43"/>
                  </a:cubicBezTo>
                  <a:cubicBezTo>
                    <a:pt x="48" y="43"/>
                    <a:pt x="48" y="41"/>
                    <a:pt x="49" y="41"/>
                  </a:cubicBezTo>
                  <a:cubicBezTo>
                    <a:pt x="57" y="43"/>
                    <a:pt x="59" y="48"/>
                    <a:pt x="57" y="53"/>
                  </a:cubicBezTo>
                  <a:cubicBezTo>
                    <a:pt x="59" y="51"/>
                    <a:pt x="61" y="50"/>
                    <a:pt x="61" y="47"/>
                  </a:cubicBezTo>
                  <a:cubicBezTo>
                    <a:pt x="61" y="45"/>
                    <a:pt x="63" y="45"/>
                    <a:pt x="63" y="47"/>
                  </a:cubicBezTo>
                  <a:cubicBezTo>
                    <a:pt x="63" y="52"/>
                    <a:pt x="65" y="59"/>
                    <a:pt x="72" y="58"/>
                  </a:cubicBezTo>
                  <a:cubicBezTo>
                    <a:pt x="77" y="58"/>
                    <a:pt x="81" y="52"/>
                    <a:pt x="82" y="47"/>
                  </a:cubicBezTo>
                  <a:cubicBezTo>
                    <a:pt x="82" y="45"/>
                    <a:pt x="84" y="45"/>
                    <a:pt x="84" y="47"/>
                  </a:cubicBezTo>
                  <a:cubicBezTo>
                    <a:pt x="84" y="52"/>
                    <a:pt x="86" y="57"/>
                    <a:pt x="91" y="58"/>
                  </a:cubicBezTo>
                  <a:cubicBezTo>
                    <a:pt x="97" y="59"/>
                    <a:pt x="101" y="54"/>
                    <a:pt x="102" y="49"/>
                  </a:cubicBezTo>
                  <a:cubicBezTo>
                    <a:pt x="103" y="48"/>
                    <a:pt x="105" y="49"/>
                    <a:pt x="105" y="50"/>
                  </a:cubicBezTo>
                  <a:cubicBezTo>
                    <a:pt x="104" y="55"/>
                    <a:pt x="104" y="60"/>
                    <a:pt x="108" y="63"/>
                  </a:cubicBezTo>
                  <a:cubicBezTo>
                    <a:pt x="113" y="67"/>
                    <a:pt x="117" y="62"/>
                    <a:pt x="120" y="58"/>
                  </a:cubicBezTo>
                  <a:cubicBezTo>
                    <a:pt x="121" y="57"/>
                    <a:pt x="122" y="57"/>
                    <a:pt x="122" y="58"/>
                  </a:cubicBezTo>
                  <a:cubicBezTo>
                    <a:pt x="121" y="64"/>
                    <a:pt x="121" y="72"/>
                    <a:pt x="129" y="70"/>
                  </a:cubicBezTo>
                  <a:cubicBezTo>
                    <a:pt x="134" y="69"/>
                    <a:pt x="139" y="64"/>
                    <a:pt x="141" y="60"/>
                  </a:cubicBezTo>
                  <a:cubicBezTo>
                    <a:pt x="142" y="59"/>
                    <a:pt x="144" y="60"/>
                    <a:pt x="143" y="61"/>
                  </a:cubicBezTo>
                  <a:cubicBezTo>
                    <a:pt x="142" y="65"/>
                    <a:pt x="143" y="71"/>
                    <a:pt x="147" y="73"/>
                  </a:cubicBezTo>
                  <a:cubicBezTo>
                    <a:pt x="152" y="76"/>
                    <a:pt x="155" y="72"/>
                    <a:pt x="156" y="68"/>
                  </a:cubicBezTo>
                  <a:cubicBezTo>
                    <a:pt x="156" y="67"/>
                    <a:pt x="158" y="67"/>
                    <a:pt x="158" y="68"/>
                  </a:cubicBezTo>
                  <a:cubicBezTo>
                    <a:pt x="157" y="73"/>
                    <a:pt x="157" y="82"/>
                    <a:pt x="164" y="78"/>
                  </a:cubicBezTo>
                  <a:cubicBezTo>
                    <a:pt x="167" y="77"/>
                    <a:pt x="170" y="74"/>
                    <a:pt x="172" y="72"/>
                  </a:cubicBezTo>
                  <a:cubicBezTo>
                    <a:pt x="172" y="66"/>
                    <a:pt x="173" y="59"/>
                    <a:pt x="173" y="53"/>
                  </a:cubicBezTo>
                  <a:cubicBezTo>
                    <a:pt x="173" y="46"/>
                    <a:pt x="173" y="39"/>
                    <a:pt x="172" y="32"/>
                  </a:cubicBezTo>
                  <a:cubicBezTo>
                    <a:pt x="166" y="38"/>
                    <a:pt x="159" y="43"/>
                    <a:pt x="150" y="42"/>
                  </a:cubicBezTo>
                  <a:cubicBezTo>
                    <a:pt x="141" y="40"/>
                    <a:pt x="134" y="31"/>
                    <a:pt x="131" y="22"/>
                  </a:cubicBezTo>
                  <a:cubicBezTo>
                    <a:pt x="116" y="36"/>
                    <a:pt x="87" y="45"/>
                    <a:pt x="68" y="34"/>
                  </a:cubicBezTo>
                  <a:cubicBezTo>
                    <a:pt x="56" y="27"/>
                    <a:pt x="51" y="14"/>
                    <a:pt x="48" y="0"/>
                  </a:cubicBezTo>
                  <a:cubicBezTo>
                    <a:pt x="43" y="13"/>
                    <a:pt x="41" y="27"/>
                    <a:pt x="39" y="41"/>
                  </a:cubicBezTo>
                  <a:cubicBezTo>
                    <a:pt x="22" y="45"/>
                    <a:pt x="9" y="56"/>
                    <a:pt x="1" y="71"/>
                  </a:cubicBezTo>
                  <a:cubicBezTo>
                    <a:pt x="0" y="73"/>
                    <a:pt x="1" y="75"/>
                    <a:pt x="3" y="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48" name="Freeform 928"/>
            <p:cNvSpPr/>
            <p:nvPr/>
          </p:nvSpPr>
          <p:spPr>
            <a:xfrm>
              <a:off x="8302792" y="5977926"/>
              <a:ext cx="660400" cy="382588"/>
            </a:xfrm>
            <a:custGeom>
              <a:avLst/>
              <a:gdLst/>
              <a:ahLst/>
              <a:cxnLst>
                <a:cxn ang="0">
                  <a:pos x="533400" y="93521"/>
                </a:cxn>
                <a:cxn ang="0">
                  <a:pos x="486833" y="123278"/>
                </a:cxn>
                <a:cxn ang="0">
                  <a:pos x="465666" y="89270"/>
                </a:cxn>
                <a:cxn ang="0">
                  <a:pos x="427566" y="97772"/>
                </a:cxn>
                <a:cxn ang="0">
                  <a:pos x="402166" y="51011"/>
                </a:cxn>
                <a:cxn ang="0">
                  <a:pos x="338666" y="85019"/>
                </a:cxn>
                <a:cxn ang="0">
                  <a:pos x="309033" y="46760"/>
                </a:cxn>
                <a:cxn ang="0">
                  <a:pos x="262466" y="59513"/>
                </a:cxn>
                <a:cxn ang="0">
                  <a:pos x="237066" y="12752"/>
                </a:cxn>
                <a:cxn ang="0">
                  <a:pos x="190500" y="38258"/>
                </a:cxn>
                <a:cxn ang="0">
                  <a:pos x="152400" y="0"/>
                </a:cxn>
                <a:cxn ang="0">
                  <a:pos x="105833" y="38258"/>
                </a:cxn>
                <a:cxn ang="0">
                  <a:pos x="67733" y="0"/>
                </a:cxn>
                <a:cxn ang="0">
                  <a:pos x="50800" y="17003"/>
                </a:cxn>
                <a:cxn ang="0">
                  <a:pos x="46566" y="17003"/>
                </a:cxn>
                <a:cxn ang="0">
                  <a:pos x="0" y="89270"/>
                </a:cxn>
                <a:cxn ang="0">
                  <a:pos x="0" y="93521"/>
                </a:cxn>
                <a:cxn ang="0">
                  <a:pos x="46566" y="97772"/>
                </a:cxn>
                <a:cxn ang="0">
                  <a:pos x="55033" y="102023"/>
                </a:cxn>
                <a:cxn ang="0">
                  <a:pos x="80433" y="144533"/>
                </a:cxn>
                <a:cxn ang="0">
                  <a:pos x="122766" y="119027"/>
                </a:cxn>
                <a:cxn ang="0">
                  <a:pos x="131233" y="119027"/>
                </a:cxn>
                <a:cxn ang="0">
                  <a:pos x="160866" y="170039"/>
                </a:cxn>
                <a:cxn ang="0">
                  <a:pos x="211666" y="136031"/>
                </a:cxn>
                <a:cxn ang="0">
                  <a:pos x="220133" y="140282"/>
                </a:cxn>
                <a:cxn ang="0">
                  <a:pos x="241300" y="187043"/>
                </a:cxn>
                <a:cxn ang="0">
                  <a:pos x="287866" y="161537"/>
                </a:cxn>
                <a:cxn ang="0">
                  <a:pos x="296333" y="161537"/>
                </a:cxn>
                <a:cxn ang="0">
                  <a:pos x="309033" y="204046"/>
                </a:cxn>
                <a:cxn ang="0">
                  <a:pos x="351366" y="191294"/>
                </a:cxn>
                <a:cxn ang="0">
                  <a:pos x="359833" y="195544"/>
                </a:cxn>
                <a:cxn ang="0">
                  <a:pos x="436033" y="208297"/>
                </a:cxn>
                <a:cxn ang="0">
                  <a:pos x="440266" y="212548"/>
                </a:cxn>
                <a:cxn ang="0">
                  <a:pos x="457200" y="233803"/>
                </a:cxn>
                <a:cxn ang="0">
                  <a:pos x="512233" y="136031"/>
                </a:cxn>
                <a:cxn ang="0">
                  <a:pos x="512233" y="136031"/>
                </a:cxn>
                <a:cxn ang="0">
                  <a:pos x="444500" y="267811"/>
                </a:cxn>
                <a:cxn ang="0">
                  <a:pos x="448733" y="357082"/>
                </a:cxn>
                <a:cxn ang="0">
                  <a:pos x="478366" y="378337"/>
                </a:cxn>
                <a:cxn ang="0">
                  <a:pos x="546100" y="246556"/>
                </a:cxn>
                <a:cxn ang="0">
                  <a:pos x="596900" y="267811"/>
                </a:cxn>
                <a:cxn ang="0">
                  <a:pos x="533400" y="97772"/>
                </a:cxn>
                <a:cxn ang="0">
                  <a:pos x="533400" y="93521"/>
                </a:cxn>
              </a:cxnLst>
              <a:pathLst>
                <a:path w="156" h="90">
                  <a:moveTo>
                    <a:pt x="126" y="22"/>
                  </a:moveTo>
                  <a:cubicBezTo>
                    <a:pt x="123" y="25"/>
                    <a:pt x="119" y="29"/>
                    <a:pt x="115" y="29"/>
                  </a:cubicBezTo>
                  <a:cubicBezTo>
                    <a:pt x="111" y="29"/>
                    <a:pt x="110" y="25"/>
                    <a:pt x="110" y="21"/>
                  </a:cubicBezTo>
                  <a:cubicBezTo>
                    <a:pt x="108" y="24"/>
                    <a:pt x="105" y="25"/>
                    <a:pt x="101" y="23"/>
                  </a:cubicBezTo>
                  <a:cubicBezTo>
                    <a:pt x="96" y="21"/>
                    <a:pt x="95" y="17"/>
                    <a:pt x="95" y="12"/>
                  </a:cubicBezTo>
                  <a:cubicBezTo>
                    <a:pt x="91" y="17"/>
                    <a:pt x="86" y="21"/>
                    <a:pt x="80" y="20"/>
                  </a:cubicBezTo>
                  <a:cubicBezTo>
                    <a:pt x="74" y="20"/>
                    <a:pt x="73" y="15"/>
                    <a:pt x="73" y="11"/>
                  </a:cubicBezTo>
                  <a:cubicBezTo>
                    <a:pt x="70" y="14"/>
                    <a:pt x="66" y="16"/>
                    <a:pt x="62" y="14"/>
                  </a:cubicBezTo>
                  <a:cubicBezTo>
                    <a:pt x="58" y="12"/>
                    <a:pt x="56" y="8"/>
                    <a:pt x="56" y="3"/>
                  </a:cubicBezTo>
                  <a:cubicBezTo>
                    <a:pt x="54" y="7"/>
                    <a:pt x="50" y="9"/>
                    <a:pt x="45" y="9"/>
                  </a:cubicBezTo>
                  <a:cubicBezTo>
                    <a:pt x="41" y="8"/>
                    <a:pt x="38" y="5"/>
                    <a:pt x="36" y="0"/>
                  </a:cubicBezTo>
                  <a:cubicBezTo>
                    <a:pt x="34" y="5"/>
                    <a:pt x="30" y="8"/>
                    <a:pt x="25" y="9"/>
                  </a:cubicBezTo>
                  <a:cubicBezTo>
                    <a:pt x="20" y="9"/>
                    <a:pt x="17" y="5"/>
                    <a:pt x="16" y="0"/>
                  </a:cubicBezTo>
                  <a:cubicBezTo>
                    <a:pt x="15" y="2"/>
                    <a:pt x="13" y="3"/>
                    <a:pt x="12" y="4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8" y="10"/>
                    <a:pt x="4" y="16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1" y="30"/>
                    <a:pt x="9" y="29"/>
                    <a:pt x="11" y="23"/>
                  </a:cubicBezTo>
                  <a:cubicBezTo>
                    <a:pt x="12" y="22"/>
                    <a:pt x="13" y="23"/>
                    <a:pt x="13" y="24"/>
                  </a:cubicBezTo>
                  <a:cubicBezTo>
                    <a:pt x="14" y="28"/>
                    <a:pt x="15" y="33"/>
                    <a:pt x="19" y="34"/>
                  </a:cubicBezTo>
                  <a:cubicBezTo>
                    <a:pt x="24" y="36"/>
                    <a:pt x="27" y="31"/>
                    <a:pt x="29" y="28"/>
                  </a:cubicBezTo>
                  <a:cubicBezTo>
                    <a:pt x="29" y="27"/>
                    <a:pt x="31" y="27"/>
                    <a:pt x="31" y="28"/>
                  </a:cubicBezTo>
                  <a:cubicBezTo>
                    <a:pt x="31" y="33"/>
                    <a:pt x="32" y="40"/>
                    <a:pt x="38" y="40"/>
                  </a:cubicBezTo>
                  <a:cubicBezTo>
                    <a:pt x="43" y="41"/>
                    <a:pt x="48" y="36"/>
                    <a:pt x="50" y="32"/>
                  </a:cubicBezTo>
                  <a:cubicBezTo>
                    <a:pt x="51" y="31"/>
                    <a:pt x="52" y="32"/>
                    <a:pt x="52" y="33"/>
                  </a:cubicBezTo>
                  <a:cubicBezTo>
                    <a:pt x="52" y="37"/>
                    <a:pt x="53" y="42"/>
                    <a:pt x="57" y="44"/>
                  </a:cubicBezTo>
                  <a:cubicBezTo>
                    <a:pt x="62" y="45"/>
                    <a:pt x="65" y="41"/>
                    <a:pt x="68" y="38"/>
                  </a:cubicBezTo>
                  <a:cubicBezTo>
                    <a:pt x="69" y="37"/>
                    <a:pt x="70" y="37"/>
                    <a:pt x="70" y="38"/>
                  </a:cubicBezTo>
                  <a:cubicBezTo>
                    <a:pt x="70" y="41"/>
                    <a:pt x="71" y="45"/>
                    <a:pt x="73" y="48"/>
                  </a:cubicBezTo>
                  <a:cubicBezTo>
                    <a:pt x="76" y="52"/>
                    <a:pt x="81" y="48"/>
                    <a:pt x="83" y="45"/>
                  </a:cubicBezTo>
                  <a:cubicBezTo>
                    <a:pt x="84" y="44"/>
                    <a:pt x="86" y="44"/>
                    <a:pt x="85" y="46"/>
                  </a:cubicBezTo>
                  <a:cubicBezTo>
                    <a:pt x="80" y="59"/>
                    <a:pt x="97" y="55"/>
                    <a:pt x="103" y="49"/>
                  </a:cubicBezTo>
                  <a:cubicBezTo>
                    <a:pt x="103" y="48"/>
                    <a:pt x="104" y="49"/>
                    <a:pt x="104" y="50"/>
                  </a:cubicBezTo>
                  <a:cubicBezTo>
                    <a:pt x="105" y="52"/>
                    <a:pt x="105" y="57"/>
                    <a:pt x="108" y="55"/>
                  </a:cubicBezTo>
                  <a:cubicBezTo>
                    <a:pt x="113" y="48"/>
                    <a:pt x="117" y="40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7" y="43"/>
                    <a:pt x="112" y="54"/>
                    <a:pt x="105" y="63"/>
                  </a:cubicBezTo>
                  <a:cubicBezTo>
                    <a:pt x="105" y="70"/>
                    <a:pt x="105" y="77"/>
                    <a:pt x="106" y="84"/>
                  </a:cubicBezTo>
                  <a:cubicBezTo>
                    <a:pt x="106" y="88"/>
                    <a:pt x="109" y="90"/>
                    <a:pt x="113" y="89"/>
                  </a:cubicBezTo>
                  <a:cubicBezTo>
                    <a:pt x="129" y="86"/>
                    <a:pt x="126" y="71"/>
                    <a:pt x="129" y="58"/>
                  </a:cubicBezTo>
                  <a:cubicBezTo>
                    <a:pt x="132" y="61"/>
                    <a:pt x="136" y="63"/>
                    <a:pt x="141" y="63"/>
                  </a:cubicBezTo>
                  <a:cubicBezTo>
                    <a:pt x="156" y="65"/>
                    <a:pt x="126" y="27"/>
                    <a:pt x="126" y="23"/>
                  </a:cubicBezTo>
                  <a:cubicBezTo>
                    <a:pt x="126" y="22"/>
                    <a:pt x="126" y="22"/>
                    <a:pt x="126" y="2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49" name="Freeform 929"/>
            <p:cNvSpPr/>
            <p:nvPr/>
          </p:nvSpPr>
          <p:spPr>
            <a:xfrm>
              <a:off x="8210717" y="6216051"/>
              <a:ext cx="431800" cy="211138"/>
            </a:xfrm>
            <a:custGeom>
              <a:avLst/>
              <a:gdLst/>
              <a:ahLst/>
              <a:cxnLst>
                <a:cxn ang="0">
                  <a:pos x="29633" y="76009"/>
                </a:cxn>
                <a:cxn ang="0">
                  <a:pos x="38100" y="80232"/>
                </a:cxn>
                <a:cxn ang="0">
                  <a:pos x="63500" y="118237"/>
                </a:cxn>
                <a:cxn ang="0">
                  <a:pos x="97366" y="97123"/>
                </a:cxn>
                <a:cxn ang="0">
                  <a:pos x="105833" y="101346"/>
                </a:cxn>
                <a:cxn ang="0">
                  <a:pos x="169333" y="118237"/>
                </a:cxn>
                <a:cxn ang="0">
                  <a:pos x="173566" y="122460"/>
                </a:cxn>
                <a:cxn ang="0">
                  <a:pos x="203200" y="160464"/>
                </a:cxn>
                <a:cxn ang="0">
                  <a:pos x="245533" y="139351"/>
                </a:cxn>
                <a:cxn ang="0">
                  <a:pos x="254000" y="143573"/>
                </a:cxn>
                <a:cxn ang="0">
                  <a:pos x="321733" y="160464"/>
                </a:cxn>
                <a:cxn ang="0">
                  <a:pos x="325966" y="164687"/>
                </a:cxn>
                <a:cxn ang="0">
                  <a:pos x="338666" y="211138"/>
                </a:cxn>
                <a:cxn ang="0">
                  <a:pos x="338666" y="211138"/>
                </a:cxn>
                <a:cxn ang="0">
                  <a:pos x="385233" y="173133"/>
                </a:cxn>
                <a:cxn ang="0">
                  <a:pos x="431800" y="135128"/>
                </a:cxn>
                <a:cxn ang="0">
                  <a:pos x="427566" y="135128"/>
                </a:cxn>
                <a:cxn ang="0">
                  <a:pos x="406400" y="88677"/>
                </a:cxn>
                <a:cxn ang="0">
                  <a:pos x="355600" y="109791"/>
                </a:cxn>
                <a:cxn ang="0">
                  <a:pos x="325966" y="63341"/>
                </a:cxn>
                <a:cxn ang="0">
                  <a:pos x="232833" y="38004"/>
                </a:cxn>
                <a:cxn ang="0">
                  <a:pos x="139700" y="16891"/>
                </a:cxn>
                <a:cxn ang="0">
                  <a:pos x="63500" y="0"/>
                </a:cxn>
                <a:cxn ang="0">
                  <a:pos x="21166" y="12668"/>
                </a:cxn>
                <a:cxn ang="0">
                  <a:pos x="0" y="80232"/>
                </a:cxn>
                <a:cxn ang="0">
                  <a:pos x="29633" y="76009"/>
                </a:cxn>
              </a:cxnLst>
              <a:pathLst>
                <a:path w="102" h="50">
                  <a:moveTo>
                    <a:pt x="7" y="18"/>
                  </a:moveTo>
                  <a:cubicBezTo>
                    <a:pt x="8" y="17"/>
                    <a:pt x="9" y="18"/>
                    <a:pt x="9" y="19"/>
                  </a:cubicBezTo>
                  <a:cubicBezTo>
                    <a:pt x="9" y="22"/>
                    <a:pt x="10" y="28"/>
                    <a:pt x="15" y="28"/>
                  </a:cubicBezTo>
                  <a:cubicBezTo>
                    <a:pt x="18" y="28"/>
                    <a:pt x="21" y="25"/>
                    <a:pt x="23" y="23"/>
                  </a:cubicBezTo>
                  <a:cubicBezTo>
                    <a:pt x="24" y="22"/>
                    <a:pt x="26" y="23"/>
                    <a:pt x="25" y="24"/>
                  </a:cubicBezTo>
                  <a:cubicBezTo>
                    <a:pt x="23" y="35"/>
                    <a:pt x="34" y="33"/>
                    <a:pt x="40" y="28"/>
                  </a:cubicBezTo>
                  <a:cubicBezTo>
                    <a:pt x="40" y="28"/>
                    <a:pt x="42" y="28"/>
                    <a:pt x="41" y="29"/>
                  </a:cubicBezTo>
                  <a:cubicBezTo>
                    <a:pt x="41" y="34"/>
                    <a:pt x="41" y="40"/>
                    <a:pt x="48" y="38"/>
                  </a:cubicBezTo>
                  <a:cubicBezTo>
                    <a:pt x="51" y="37"/>
                    <a:pt x="55" y="35"/>
                    <a:pt x="58" y="33"/>
                  </a:cubicBezTo>
                  <a:cubicBezTo>
                    <a:pt x="59" y="32"/>
                    <a:pt x="60" y="33"/>
                    <a:pt x="60" y="34"/>
                  </a:cubicBezTo>
                  <a:cubicBezTo>
                    <a:pt x="58" y="46"/>
                    <a:pt x="70" y="45"/>
                    <a:pt x="76" y="38"/>
                  </a:cubicBezTo>
                  <a:cubicBezTo>
                    <a:pt x="76" y="37"/>
                    <a:pt x="78" y="38"/>
                    <a:pt x="77" y="39"/>
                  </a:cubicBezTo>
                  <a:cubicBezTo>
                    <a:pt x="76" y="43"/>
                    <a:pt x="75" y="48"/>
                    <a:pt x="8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4" y="47"/>
                    <a:pt x="88" y="44"/>
                    <a:pt x="91" y="41"/>
                  </a:cubicBezTo>
                  <a:cubicBezTo>
                    <a:pt x="95" y="38"/>
                    <a:pt x="98" y="35"/>
                    <a:pt x="102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6" y="30"/>
                    <a:pt x="95" y="25"/>
                    <a:pt x="96" y="21"/>
                  </a:cubicBezTo>
                  <a:cubicBezTo>
                    <a:pt x="93" y="24"/>
                    <a:pt x="88" y="27"/>
                    <a:pt x="84" y="26"/>
                  </a:cubicBezTo>
                  <a:cubicBezTo>
                    <a:pt x="79" y="24"/>
                    <a:pt x="78" y="19"/>
                    <a:pt x="77" y="15"/>
                  </a:cubicBezTo>
                  <a:cubicBezTo>
                    <a:pt x="69" y="23"/>
                    <a:pt x="56" y="22"/>
                    <a:pt x="55" y="9"/>
                  </a:cubicBezTo>
                  <a:cubicBezTo>
                    <a:pt x="46" y="14"/>
                    <a:pt x="35" y="15"/>
                    <a:pt x="33" y="4"/>
                  </a:cubicBezTo>
                  <a:cubicBezTo>
                    <a:pt x="26" y="10"/>
                    <a:pt x="17" y="10"/>
                    <a:pt x="15" y="0"/>
                  </a:cubicBezTo>
                  <a:cubicBezTo>
                    <a:pt x="12" y="3"/>
                    <a:pt x="9" y="4"/>
                    <a:pt x="5" y="3"/>
                  </a:cubicBezTo>
                  <a:cubicBezTo>
                    <a:pt x="4" y="8"/>
                    <a:pt x="2" y="14"/>
                    <a:pt x="0" y="19"/>
                  </a:cubicBezTo>
                  <a:cubicBezTo>
                    <a:pt x="2" y="20"/>
                    <a:pt x="4" y="20"/>
                    <a:pt x="7" y="1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50" name="Freeform 930"/>
            <p:cNvSpPr/>
            <p:nvPr/>
          </p:nvSpPr>
          <p:spPr>
            <a:xfrm>
              <a:off x="8137692" y="6373213"/>
              <a:ext cx="296863" cy="165100"/>
            </a:xfrm>
            <a:custGeom>
              <a:avLst/>
              <a:gdLst/>
              <a:ahLst/>
              <a:cxnLst>
                <a:cxn ang="0">
                  <a:pos x="29686" y="63500"/>
                </a:cxn>
                <a:cxn ang="0">
                  <a:pos x="38168" y="67733"/>
                </a:cxn>
                <a:cxn ang="0">
                  <a:pos x="42409" y="84666"/>
                </a:cxn>
                <a:cxn ang="0">
                  <a:pos x="67854" y="88900"/>
                </a:cxn>
                <a:cxn ang="0">
                  <a:pos x="72095" y="93133"/>
                </a:cxn>
                <a:cxn ang="0">
                  <a:pos x="114504" y="101600"/>
                </a:cxn>
                <a:cxn ang="0">
                  <a:pos x="122986" y="105833"/>
                </a:cxn>
                <a:cxn ang="0">
                  <a:pos x="161154" y="122766"/>
                </a:cxn>
                <a:cxn ang="0">
                  <a:pos x="161154" y="118533"/>
                </a:cxn>
                <a:cxn ang="0">
                  <a:pos x="165395" y="118533"/>
                </a:cxn>
                <a:cxn ang="0">
                  <a:pos x="169636" y="118533"/>
                </a:cxn>
                <a:cxn ang="0">
                  <a:pos x="169636" y="127000"/>
                </a:cxn>
                <a:cxn ang="0">
                  <a:pos x="169636" y="127000"/>
                </a:cxn>
                <a:cxn ang="0">
                  <a:pos x="169636" y="139700"/>
                </a:cxn>
                <a:cxn ang="0">
                  <a:pos x="207804" y="143933"/>
                </a:cxn>
                <a:cxn ang="0">
                  <a:pos x="216285" y="148166"/>
                </a:cxn>
                <a:cxn ang="0">
                  <a:pos x="216285" y="165100"/>
                </a:cxn>
                <a:cxn ang="0">
                  <a:pos x="296863" y="127000"/>
                </a:cxn>
                <a:cxn ang="0">
                  <a:pos x="288381" y="122766"/>
                </a:cxn>
                <a:cxn ang="0">
                  <a:pos x="279899" y="97366"/>
                </a:cxn>
                <a:cxn ang="0">
                  <a:pos x="220526" y="67733"/>
                </a:cxn>
                <a:cxn ang="0">
                  <a:pos x="169636" y="80433"/>
                </a:cxn>
                <a:cxn ang="0">
                  <a:pos x="148431" y="42333"/>
                </a:cxn>
                <a:cxn ang="0">
                  <a:pos x="80577" y="16933"/>
                </a:cxn>
                <a:cxn ang="0">
                  <a:pos x="33927" y="0"/>
                </a:cxn>
                <a:cxn ang="0">
                  <a:pos x="4240" y="33866"/>
                </a:cxn>
                <a:cxn ang="0">
                  <a:pos x="29686" y="63500"/>
                </a:cxn>
              </a:cxnLst>
              <a:pathLst>
                <a:path w="70" h="39">
                  <a:moveTo>
                    <a:pt x="7" y="15"/>
                  </a:moveTo>
                  <a:cubicBezTo>
                    <a:pt x="8" y="14"/>
                    <a:pt x="9" y="15"/>
                    <a:pt x="9" y="16"/>
                  </a:cubicBezTo>
                  <a:cubicBezTo>
                    <a:pt x="7" y="18"/>
                    <a:pt x="8" y="19"/>
                    <a:pt x="10" y="20"/>
                  </a:cubicBezTo>
                  <a:cubicBezTo>
                    <a:pt x="12" y="23"/>
                    <a:pt x="13" y="23"/>
                    <a:pt x="16" y="21"/>
                  </a:cubicBezTo>
                  <a:cubicBezTo>
                    <a:pt x="16" y="21"/>
                    <a:pt x="17" y="21"/>
                    <a:pt x="17" y="22"/>
                  </a:cubicBezTo>
                  <a:cubicBezTo>
                    <a:pt x="16" y="29"/>
                    <a:pt x="24" y="27"/>
                    <a:pt x="27" y="24"/>
                  </a:cubicBezTo>
                  <a:cubicBezTo>
                    <a:pt x="28" y="23"/>
                    <a:pt x="30" y="24"/>
                    <a:pt x="29" y="25"/>
                  </a:cubicBezTo>
                  <a:cubicBezTo>
                    <a:pt x="28" y="32"/>
                    <a:pt x="34" y="31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40" y="28"/>
                    <a:pt x="40" y="28"/>
                  </a:cubicBezTo>
                  <a:cubicBezTo>
                    <a:pt x="41" y="28"/>
                    <a:pt x="41" y="29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2"/>
                    <a:pt x="40" y="33"/>
                  </a:cubicBezTo>
                  <a:cubicBezTo>
                    <a:pt x="42" y="37"/>
                    <a:pt x="46" y="35"/>
                    <a:pt x="49" y="34"/>
                  </a:cubicBezTo>
                  <a:cubicBezTo>
                    <a:pt x="50" y="33"/>
                    <a:pt x="51" y="34"/>
                    <a:pt x="51" y="35"/>
                  </a:cubicBezTo>
                  <a:cubicBezTo>
                    <a:pt x="50" y="37"/>
                    <a:pt x="50" y="38"/>
                    <a:pt x="51" y="39"/>
                  </a:cubicBezTo>
                  <a:cubicBezTo>
                    <a:pt x="57" y="36"/>
                    <a:pt x="64" y="33"/>
                    <a:pt x="70" y="30"/>
                  </a:cubicBezTo>
                  <a:cubicBezTo>
                    <a:pt x="69" y="30"/>
                    <a:pt x="69" y="29"/>
                    <a:pt x="68" y="29"/>
                  </a:cubicBezTo>
                  <a:cubicBezTo>
                    <a:pt x="65" y="28"/>
                    <a:pt x="65" y="25"/>
                    <a:pt x="66" y="23"/>
                  </a:cubicBezTo>
                  <a:cubicBezTo>
                    <a:pt x="60" y="26"/>
                    <a:pt x="52" y="25"/>
                    <a:pt x="52" y="16"/>
                  </a:cubicBezTo>
                  <a:cubicBezTo>
                    <a:pt x="48" y="19"/>
                    <a:pt x="44" y="21"/>
                    <a:pt x="40" y="19"/>
                  </a:cubicBezTo>
                  <a:cubicBezTo>
                    <a:pt x="36" y="18"/>
                    <a:pt x="35" y="14"/>
                    <a:pt x="35" y="10"/>
                  </a:cubicBezTo>
                  <a:cubicBezTo>
                    <a:pt x="28" y="15"/>
                    <a:pt x="19" y="13"/>
                    <a:pt x="19" y="4"/>
                  </a:cubicBezTo>
                  <a:cubicBezTo>
                    <a:pt x="13" y="7"/>
                    <a:pt x="10" y="4"/>
                    <a:pt x="8" y="0"/>
                  </a:cubicBezTo>
                  <a:cubicBezTo>
                    <a:pt x="5" y="3"/>
                    <a:pt x="3" y="6"/>
                    <a:pt x="1" y="8"/>
                  </a:cubicBezTo>
                  <a:cubicBezTo>
                    <a:pt x="0" y="13"/>
                    <a:pt x="1" y="18"/>
                    <a:pt x="7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51" name="Freeform 931"/>
            <p:cNvSpPr/>
            <p:nvPr/>
          </p:nvSpPr>
          <p:spPr>
            <a:xfrm>
              <a:off x="8078955" y="6424013"/>
              <a:ext cx="266700" cy="160338"/>
            </a:xfrm>
            <a:custGeom>
              <a:avLst/>
              <a:gdLst/>
              <a:ahLst/>
              <a:cxnLst>
                <a:cxn ang="0">
                  <a:pos x="0" y="46413"/>
                </a:cxn>
                <a:cxn ang="0">
                  <a:pos x="33866" y="50633"/>
                </a:cxn>
                <a:cxn ang="0">
                  <a:pos x="38100" y="54852"/>
                </a:cxn>
                <a:cxn ang="0">
                  <a:pos x="29633" y="63291"/>
                </a:cxn>
                <a:cxn ang="0">
                  <a:pos x="38100" y="80169"/>
                </a:cxn>
                <a:cxn ang="0">
                  <a:pos x="59266" y="88607"/>
                </a:cxn>
                <a:cxn ang="0">
                  <a:pos x="63500" y="80169"/>
                </a:cxn>
                <a:cxn ang="0">
                  <a:pos x="67733" y="84388"/>
                </a:cxn>
                <a:cxn ang="0">
                  <a:pos x="105833" y="105485"/>
                </a:cxn>
                <a:cxn ang="0">
                  <a:pos x="110066" y="109704"/>
                </a:cxn>
                <a:cxn ang="0">
                  <a:pos x="114300" y="139240"/>
                </a:cxn>
                <a:cxn ang="0">
                  <a:pos x="143933" y="126582"/>
                </a:cxn>
                <a:cxn ang="0">
                  <a:pos x="148166" y="135021"/>
                </a:cxn>
                <a:cxn ang="0">
                  <a:pos x="135466" y="160338"/>
                </a:cxn>
                <a:cxn ang="0">
                  <a:pos x="173566" y="147679"/>
                </a:cxn>
                <a:cxn ang="0">
                  <a:pos x="266700" y="118143"/>
                </a:cxn>
                <a:cxn ang="0">
                  <a:pos x="262466" y="105485"/>
                </a:cxn>
                <a:cxn ang="0">
                  <a:pos x="220133" y="80169"/>
                </a:cxn>
                <a:cxn ang="0">
                  <a:pos x="173566" y="63291"/>
                </a:cxn>
                <a:cxn ang="0">
                  <a:pos x="122766" y="50633"/>
                </a:cxn>
                <a:cxn ang="0">
                  <a:pos x="84666" y="21097"/>
                </a:cxn>
                <a:cxn ang="0">
                  <a:pos x="55033" y="12658"/>
                </a:cxn>
                <a:cxn ang="0">
                  <a:pos x="50800" y="0"/>
                </a:cxn>
                <a:cxn ang="0">
                  <a:pos x="0" y="37974"/>
                </a:cxn>
                <a:cxn ang="0">
                  <a:pos x="0" y="46413"/>
                </a:cxn>
              </a:cxnLst>
              <a:pathLst>
                <a:path w="63" h="38">
                  <a:moveTo>
                    <a:pt x="0" y="11"/>
                  </a:moveTo>
                  <a:cubicBezTo>
                    <a:pt x="1" y="15"/>
                    <a:pt x="5" y="15"/>
                    <a:pt x="8" y="12"/>
                  </a:cubicBezTo>
                  <a:cubicBezTo>
                    <a:pt x="9" y="12"/>
                    <a:pt x="10" y="13"/>
                    <a:pt x="9" y="13"/>
                  </a:cubicBezTo>
                  <a:cubicBezTo>
                    <a:pt x="9" y="14"/>
                    <a:pt x="8" y="15"/>
                    <a:pt x="7" y="15"/>
                  </a:cubicBezTo>
                  <a:cubicBezTo>
                    <a:pt x="6" y="16"/>
                    <a:pt x="7" y="18"/>
                    <a:pt x="9" y="19"/>
                  </a:cubicBezTo>
                  <a:cubicBezTo>
                    <a:pt x="10" y="22"/>
                    <a:pt x="12" y="23"/>
                    <a:pt x="14" y="21"/>
                  </a:cubicBezTo>
                  <a:cubicBezTo>
                    <a:pt x="14" y="20"/>
                    <a:pt x="14" y="20"/>
                    <a:pt x="15" y="19"/>
                  </a:cubicBezTo>
                  <a:cubicBezTo>
                    <a:pt x="16" y="19"/>
                    <a:pt x="17" y="20"/>
                    <a:pt x="16" y="20"/>
                  </a:cubicBezTo>
                  <a:cubicBezTo>
                    <a:pt x="10" y="28"/>
                    <a:pt x="20" y="30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4" y="29"/>
                    <a:pt x="23" y="32"/>
                    <a:pt x="27" y="33"/>
                  </a:cubicBezTo>
                  <a:cubicBezTo>
                    <a:pt x="29" y="33"/>
                    <a:pt x="32" y="32"/>
                    <a:pt x="34" y="30"/>
                  </a:cubicBezTo>
                  <a:cubicBezTo>
                    <a:pt x="35" y="30"/>
                    <a:pt x="36" y="31"/>
                    <a:pt x="35" y="32"/>
                  </a:cubicBezTo>
                  <a:cubicBezTo>
                    <a:pt x="34" y="34"/>
                    <a:pt x="32" y="36"/>
                    <a:pt x="32" y="38"/>
                  </a:cubicBezTo>
                  <a:cubicBezTo>
                    <a:pt x="35" y="37"/>
                    <a:pt x="38" y="36"/>
                    <a:pt x="41" y="35"/>
                  </a:cubicBezTo>
                  <a:cubicBezTo>
                    <a:pt x="49" y="33"/>
                    <a:pt x="56" y="31"/>
                    <a:pt x="63" y="28"/>
                  </a:cubicBezTo>
                  <a:cubicBezTo>
                    <a:pt x="62" y="27"/>
                    <a:pt x="62" y="26"/>
                    <a:pt x="62" y="25"/>
                  </a:cubicBezTo>
                  <a:cubicBezTo>
                    <a:pt x="57" y="27"/>
                    <a:pt x="52" y="25"/>
                    <a:pt x="52" y="19"/>
                  </a:cubicBezTo>
                  <a:cubicBezTo>
                    <a:pt x="47" y="21"/>
                    <a:pt x="41" y="21"/>
                    <a:pt x="41" y="15"/>
                  </a:cubicBezTo>
                  <a:cubicBezTo>
                    <a:pt x="36" y="18"/>
                    <a:pt x="29" y="17"/>
                    <a:pt x="29" y="12"/>
                  </a:cubicBezTo>
                  <a:cubicBezTo>
                    <a:pt x="24" y="14"/>
                    <a:pt x="19" y="11"/>
                    <a:pt x="20" y="5"/>
                  </a:cubicBezTo>
                  <a:cubicBezTo>
                    <a:pt x="17" y="6"/>
                    <a:pt x="15" y="6"/>
                    <a:pt x="13" y="3"/>
                  </a:cubicBezTo>
                  <a:cubicBezTo>
                    <a:pt x="12" y="2"/>
                    <a:pt x="12" y="1"/>
                    <a:pt x="12" y="0"/>
                  </a:cubicBezTo>
                  <a:cubicBezTo>
                    <a:pt x="8" y="3"/>
                    <a:pt x="4" y="6"/>
                    <a:pt x="0" y="9"/>
                  </a:cubicBezTo>
                  <a:cubicBezTo>
                    <a:pt x="0" y="10"/>
                    <a:pt x="0" y="10"/>
                    <a:pt x="0" y="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52" name="Freeform 932"/>
            <p:cNvSpPr/>
            <p:nvPr/>
          </p:nvSpPr>
          <p:spPr>
            <a:xfrm>
              <a:off x="8015455" y="6465288"/>
              <a:ext cx="195263" cy="144463"/>
            </a:xfrm>
            <a:custGeom>
              <a:avLst/>
              <a:gdLst/>
              <a:ahLst/>
              <a:cxnLst>
                <a:cxn ang="0">
                  <a:pos x="38203" y="55235"/>
                </a:cxn>
                <a:cxn ang="0">
                  <a:pos x="42448" y="63733"/>
                </a:cxn>
                <a:cxn ang="0">
                  <a:pos x="33958" y="97724"/>
                </a:cxn>
                <a:cxn ang="0">
                  <a:pos x="46693" y="101973"/>
                </a:cxn>
                <a:cxn ang="0">
                  <a:pos x="72162" y="106222"/>
                </a:cxn>
                <a:cxn ang="0">
                  <a:pos x="72162" y="114720"/>
                </a:cxn>
                <a:cxn ang="0">
                  <a:pos x="55183" y="144463"/>
                </a:cxn>
                <a:cxn ang="0">
                  <a:pos x="191018" y="118969"/>
                </a:cxn>
                <a:cxn ang="0">
                  <a:pos x="195263" y="101973"/>
                </a:cxn>
                <a:cxn ang="0">
                  <a:pos x="161304" y="101973"/>
                </a:cxn>
                <a:cxn ang="0">
                  <a:pos x="157059" y="80729"/>
                </a:cxn>
                <a:cxn ang="0">
                  <a:pos x="118855" y="55235"/>
                </a:cxn>
                <a:cxn ang="0">
                  <a:pos x="89141" y="50986"/>
                </a:cxn>
                <a:cxn ang="0">
                  <a:pos x="84896" y="25493"/>
                </a:cxn>
                <a:cxn ang="0">
                  <a:pos x="55183" y="0"/>
                </a:cxn>
                <a:cxn ang="0">
                  <a:pos x="4244" y="29742"/>
                </a:cxn>
                <a:cxn ang="0">
                  <a:pos x="38203" y="55235"/>
                </a:cxn>
              </a:cxnLst>
              <a:pathLst>
                <a:path w="46" h="34">
                  <a:moveTo>
                    <a:pt x="9" y="13"/>
                  </a:moveTo>
                  <a:cubicBezTo>
                    <a:pt x="10" y="13"/>
                    <a:pt x="11" y="15"/>
                    <a:pt x="10" y="15"/>
                  </a:cubicBezTo>
                  <a:cubicBezTo>
                    <a:pt x="6" y="17"/>
                    <a:pt x="5" y="19"/>
                    <a:pt x="8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5"/>
                    <a:pt x="15" y="25"/>
                    <a:pt x="17" y="25"/>
                  </a:cubicBezTo>
                  <a:cubicBezTo>
                    <a:pt x="19" y="25"/>
                    <a:pt x="19" y="27"/>
                    <a:pt x="17" y="27"/>
                  </a:cubicBezTo>
                  <a:cubicBezTo>
                    <a:pt x="13" y="27"/>
                    <a:pt x="11" y="31"/>
                    <a:pt x="13" y="34"/>
                  </a:cubicBezTo>
                  <a:cubicBezTo>
                    <a:pt x="24" y="33"/>
                    <a:pt x="35" y="31"/>
                    <a:pt x="45" y="28"/>
                  </a:cubicBezTo>
                  <a:cubicBezTo>
                    <a:pt x="45" y="27"/>
                    <a:pt x="46" y="25"/>
                    <a:pt x="46" y="24"/>
                  </a:cubicBezTo>
                  <a:cubicBezTo>
                    <a:pt x="44" y="25"/>
                    <a:pt x="40" y="25"/>
                    <a:pt x="38" y="24"/>
                  </a:cubicBezTo>
                  <a:cubicBezTo>
                    <a:pt x="36" y="22"/>
                    <a:pt x="36" y="21"/>
                    <a:pt x="37" y="19"/>
                  </a:cubicBezTo>
                  <a:cubicBezTo>
                    <a:pt x="32" y="21"/>
                    <a:pt x="26" y="18"/>
                    <a:pt x="28" y="13"/>
                  </a:cubicBezTo>
                  <a:cubicBezTo>
                    <a:pt x="25" y="14"/>
                    <a:pt x="23" y="14"/>
                    <a:pt x="21" y="12"/>
                  </a:cubicBezTo>
                  <a:cubicBezTo>
                    <a:pt x="19" y="10"/>
                    <a:pt x="19" y="8"/>
                    <a:pt x="20" y="6"/>
                  </a:cubicBezTo>
                  <a:cubicBezTo>
                    <a:pt x="17" y="7"/>
                    <a:pt x="14" y="4"/>
                    <a:pt x="13" y="0"/>
                  </a:cubicBezTo>
                  <a:cubicBezTo>
                    <a:pt x="9" y="3"/>
                    <a:pt x="5" y="5"/>
                    <a:pt x="1" y="7"/>
                  </a:cubicBezTo>
                  <a:cubicBezTo>
                    <a:pt x="0" y="11"/>
                    <a:pt x="3" y="14"/>
                    <a:pt x="9" y="1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53" name="Freeform 933"/>
            <p:cNvSpPr/>
            <p:nvPr/>
          </p:nvSpPr>
          <p:spPr>
            <a:xfrm>
              <a:off x="7756692" y="6363688"/>
              <a:ext cx="309563" cy="488950"/>
            </a:xfrm>
            <a:custGeom>
              <a:avLst/>
              <a:gdLst/>
              <a:ahLst/>
              <a:cxnLst>
                <a:cxn ang="0">
                  <a:pos x="29684" y="182824"/>
                </a:cxn>
                <a:cxn ang="0">
                  <a:pos x="135698" y="233845"/>
                </a:cxn>
                <a:cxn ang="0">
                  <a:pos x="169623" y="484698"/>
                </a:cxn>
                <a:cxn ang="0">
                  <a:pos x="190826" y="484698"/>
                </a:cxn>
                <a:cxn ang="0">
                  <a:pos x="190826" y="454936"/>
                </a:cxn>
                <a:cxn ang="0">
                  <a:pos x="190826" y="454936"/>
                </a:cxn>
                <a:cxn ang="0">
                  <a:pos x="199307" y="425173"/>
                </a:cxn>
                <a:cxn ang="0">
                  <a:pos x="284119" y="280614"/>
                </a:cxn>
                <a:cxn ang="0">
                  <a:pos x="288360" y="246600"/>
                </a:cxn>
                <a:cxn ang="0">
                  <a:pos x="301081" y="246600"/>
                </a:cxn>
                <a:cxn ang="0">
                  <a:pos x="305322" y="246600"/>
                </a:cxn>
                <a:cxn ang="0">
                  <a:pos x="309563" y="216838"/>
                </a:cxn>
                <a:cxn ang="0">
                  <a:pos x="284119" y="170069"/>
                </a:cxn>
                <a:cxn ang="0">
                  <a:pos x="254435" y="144559"/>
                </a:cxn>
                <a:cxn ang="0">
                  <a:pos x="254435" y="136055"/>
                </a:cxn>
                <a:cxn ang="0">
                  <a:pos x="207788" y="153062"/>
                </a:cxn>
                <a:cxn ang="0">
                  <a:pos x="203548" y="144559"/>
                </a:cxn>
                <a:cxn ang="0">
                  <a:pos x="144180" y="106293"/>
                </a:cxn>
                <a:cxn ang="0">
                  <a:pos x="72090" y="76531"/>
                </a:cxn>
                <a:cxn ang="0">
                  <a:pos x="25443" y="0"/>
                </a:cxn>
                <a:cxn ang="0">
                  <a:pos x="21202" y="8503"/>
                </a:cxn>
                <a:cxn ang="0">
                  <a:pos x="16962" y="12755"/>
                </a:cxn>
                <a:cxn ang="0">
                  <a:pos x="16962" y="17006"/>
                </a:cxn>
                <a:cxn ang="0">
                  <a:pos x="12721" y="29762"/>
                </a:cxn>
                <a:cxn ang="0">
                  <a:pos x="29684" y="182824"/>
                </a:cxn>
              </a:cxnLst>
              <a:pathLst>
                <a:path w="73" h="115">
                  <a:moveTo>
                    <a:pt x="7" y="43"/>
                  </a:moveTo>
                  <a:cubicBezTo>
                    <a:pt x="12" y="52"/>
                    <a:pt x="22" y="56"/>
                    <a:pt x="32" y="55"/>
                  </a:cubicBezTo>
                  <a:cubicBezTo>
                    <a:pt x="17" y="71"/>
                    <a:pt x="19" y="100"/>
                    <a:pt x="40" y="114"/>
                  </a:cubicBezTo>
                  <a:cubicBezTo>
                    <a:pt x="41" y="115"/>
                    <a:pt x="43" y="115"/>
                    <a:pt x="45" y="114"/>
                  </a:cubicBezTo>
                  <a:cubicBezTo>
                    <a:pt x="45" y="112"/>
                    <a:pt x="45" y="109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6" y="104"/>
                    <a:pt x="46" y="102"/>
                    <a:pt x="47" y="100"/>
                  </a:cubicBezTo>
                  <a:cubicBezTo>
                    <a:pt x="49" y="88"/>
                    <a:pt x="63" y="78"/>
                    <a:pt x="67" y="66"/>
                  </a:cubicBezTo>
                  <a:cubicBezTo>
                    <a:pt x="68" y="64"/>
                    <a:pt x="68" y="61"/>
                    <a:pt x="68" y="58"/>
                  </a:cubicBezTo>
                  <a:cubicBezTo>
                    <a:pt x="69" y="58"/>
                    <a:pt x="70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0" y="55"/>
                    <a:pt x="71" y="52"/>
                    <a:pt x="73" y="51"/>
                  </a:cubicBezTo>
                  <a:cubicBezTo>
                    <a:pt x="67" y="49"/>
                    <a:pt x="62" y="45"/>
                    <a:pt x="67" y="40"/>
                  </a:cubicBezTo>
                  <a:cubicBezTo>
                    <a:pt x="64" y="39"/>
                    <a:pt x="61" y="38"/>
                    <a:pt x="60" y="34"/>
                  </a:cubicBezTo>
                  <a:cubicBezTo>
                    <a:pt x="60" y="34"/>
                    <a:pt x="60" y="33"/>
                    <a:pt x="60" y="32"/>
                  </a:cubicBezTo>
                  <a:cubicBezTo>
                    <a:pt x="56" y="33"/>
                    <a:pt x="53" y="35"/>
                    <a:pt x="49" y="36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4" y="30"/>
                    <a:pt x="39" y="27"/>
                    <a:pt x="34" y="25"/>
                  </a:cubicBezTo>
                  <a:cubicBezTo>
                    <a:pt x="30" y="24"/>
                    <a:pt x="22" y="22"/>
                    <a:pt x="17" y="18"/>
                  </a:cubicBezTo>
                  <a:cubicBezTo>
                    <a:pt x="11" y="14"/>
                    <a:pt x="7" y="7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0" y="19"/>
                    <a:pt x="1" y="33"/>
                    <a:pt x="7" y="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54" name="Freeform 934"/>
            <p:cNvSpPr/>
            <p:nvPr/>
          </p:nvSpPr>
          <p:spPr>
            <a:xfrm>
              <a:off x="8175792" y="6304951"/>
              <a:ext cx="368300" cy="187325"/>
            </a:xfrm>
            <a:custGeom>
              <a:avLst/>
              <a:gdLst/>
              <a:ahLst/>
              <a:cxnLst>
                <a:cxn ang="0">
                  <a:pos x="46566" y="72375"/>
                </a:cxn>
                <a:cxn ang="0">
                  <a:pos x="55033" y="76632"/>
                </a:cxn>
                <a:cxn ang="0">
                  <a:pos x="114300" y="93662"/>
                </a:cxn>
                <a:cxn ang="0">
                  <a:pos x="122766" y="102177"/>
                </a:cxn>
                <a:cxn ang="0">
                  <a:pos x="143933" y="144751"/>
                </a:cxn>
                <a:cxn ang="0">
                  <a:pos x="182033" y="123464"/>
                </a:cxn>
                <a:cxn ang="0">
                  <a:pos x="190500" y="127721"/>
                </a:cxn>
                <a:cxn ang="0">
                  <a:pos x="254000" y="149008"/>
                </a:cxn>
                <a:cxn ang="0">
                  <a:pos x="262466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4000" y="187325"/>
                </a:cxn>
                <a:cxn ang="0">
                  <a:pos x="270933" y="187325"/>
                </a:cxn>
                <a:cxn ang="0">
                  <a:pos x="270933" y="187325"/>
                </a:cxn>
                <a:cxn ang="0">
                  <a:pos x="368300" y="127721"/>
                </a:cxn>
                <a:cxn ang="0">
                  <a:pos x="347133" y="89405"/>
                </a:cxn>
                <a:cxn ang="0">
                  <a:pos x="300566" y="102177"/>
                </a:cxn>
                <a:cxn ang="0">
                  <a:pos x="275166" y="63860"/>
                </a:cxn>
                <a:cxn ang="0">
                  <a:pos x="224366" y="85147"/>
                </a:cxn>
                <a:cxn ang="0">
                  <a:pos x="198966" y="42573"/>
                </a:cxn>
                <a:cxn ang="0">
                  <a:pos x="131233" y="25544"/>
                </a:cxn>
                <a:cxn ang="0">
                  <a:pos x="84666" y="38316"/>
                </a:cxn>
                <a:cxn ang="0">
                  <a:pos x="59266" y="0"/>
                </a:cxn>
                <a:cxn ang="0">
                  <a:pos x="29633" y="0"/>
                </a:cxn>
                <a:cxn ang="0">
                  <a:pos x="12700" y="38316"/>
                </a:cxn>
                <a:cxn ang="0">
                  <a:pos x="0" y="55346"/>
                </a:cxn>
                <a:cxn ang="0">
                  <a:pos x="46566" y="72375"/>
                </a:cxn>
              </a:cxnLst>
              <a:pathLst>
                <a:path w="87" h="44">
                  <a:moveTo>
                    <a:pt x="11" y="17"/>
                  </a:moveTo>
                  <a:cubicBezTo>
                    <a:pt x="12" y="16"/>
                    <a:pt x="13" y="17"/>
                    <a:pt x="13" y="18"/>
                  </a:cubicBezTo>
                  <a:cubicBezTo>
                    <a:pt x="11" y="28"/>
                    <a:pt x="22" y="28"/>
                    <a:pt x="27" y="22"/>
                  </a:cubicBezTo>
                  <a:cubicBezTo>
                    <a:pt x="28" y="21"/>
                    <a:pt x="29" y="23"/>
                    <a:pt x="29" y="24"/>
                  </a:cubicBezTo>
                  <a:cubicBezTo>
                    <a:pt x="28" y="28"/>
                    <a:pt x="28" y="34"/>
                    <a:pt x="34" y="34"/>
                  </a:cubicBezTo>
                  <a:cubicBezTo>
                    <a:pt x="37" y="33"/>
                    <a:pt x="41" y="31"/>
                    <a:pt x="43" y="29"/>
                  </a:cubicBezTo>
                  <a:cubicBezTo>
                    <a:pt x="44" y="29"/>
                    <a:pt x="45" y="29"/>
                    <a:pt x="45" y="30"/>
                  </a:cubicBezTo>
                  <a:cubicBezTo>
                    <a:pt x="44" y="41"/>
                    <a:pt x="54" y="40"/>
                    <a:pt x="60" y="35"/>
                  </a:cubicBezTo>
                  <a:cubicBezTo>
                    <a:pt x="61" y="34"/>
                    <a:pt x="62" y="35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8"/>
                    <a:pt x="57" y="42"/>
                    <a:pt x="60" y="44"/>
                  </a:cubicBezTo>
                  <a:cubicBezTo>
                    <a:pt x="61" y="44"/>
                    <a:pt x="63" y="44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40"/>
                    <a:pt x="79" y="35"/>
                    <a:pt x="87" y="30"/>
                  </a:cubicBezTo>
                  <a:cubicBezTo>
                    <a:pt x="84" y="29"/>
                    <a:pt x="82" y="26"/>
                    <a:pt x="82" y="21"/>
                  </a:cubicBezTo>
                  <a:cubicBezTo>
                    <a:pt x="79" y="24"/>
                    <a:pt x="75" y="26"/>
                    <a:pt x="71" y="24"/>
                  </a:cubicBezTo>
                  <a:cubicBezTo>
                    <a:pt x="66" y="23"/>
                    <a:pt x="65" y="19"/>
                    <a:pt x="65" y="15"/>
                  </a:cubicBezTo>
                  <a:cubicBezTo>
                    <a:pt x="62" y="18"/>
                    <a:pt x="57" y="20"/>
                    <a:pt x="53" y="20"/>
                  </a:cubicBezTo>
                  <a:cubicBezTo>
                    <a:pt x="48" y="19"/>
                    <a:pt x="47" y="15"/>
                    <a:pt x="47" y="10"/>
                  </a:cubicBezTo>
                  <a:cubicBezTo>
                    <a:pt x="40" y="15"/>
                    <a:pt x="31" y="15"/>
                    <a:pt x="31" y="6"/>
                  </a:cubicBezTo>
                  <a:cubicBezTo>
                    <a:pt x="28" y="8"/>
                    <a:pt x="24" y="11"/>
                    <a:pt x="20" y="9"/>
                  </a:cubicBezTo>
                  <a:cubicBezTo>
                    <a:pt x="16" y="8"/>
                    <a:pt x="15" y="4"/>
                    <a:pt x="14" y="0"/>
                  </a:cubicBezTo>
                  <a:cubicBezTo>
                    <a:pt x="12" y="1"/>
                    <a:pt x="9" y="1"/>
                    <a:pt x="7" y="0"/>
                  </a:cubicBezTo>
                  <a:cubicBezTo>
                    <a:pt x="6" y="3"/>
                    <a:pt x="4" y="6"/>
                    <a:pt x="3" y="9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2" y="18"/>
                    <a:pt x="5" y="20"/>
                    <a:pt x="11" y="1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2701861"/>
            <a:ext cx="9144000" cy="1304540"/>
          </a:xfrm>
        </p:spPr>
        <p:txBody>
          <a:bodyPr anchor="b">
            <a:normAutofit/>
          </a:bodyPr>
          <a:lstStyle>
            <a:lvl1pPr algn="ctr">
              <a:defRPr sz="6000" b="1"/>
            </a:lvl1pPr>
          </a:lstStyle>
          <a:p>
            <a:pPr fontAlgn="auto"/>
            <a:r>
              <a:rPr lang="zh-CN" altLang="en-US" strike="noStrike" noProof="1" dirty="0"/>
              <a:t>单击此处</a:t>
            </a:r>
            <a:r>
              <a:rPr lang="zh-CN" altLang="en-US" strike="noStrike" noProof="1" dirty="0" smtClean="0"/>
              <a:t>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132879"/>
            <a:ext cx="9144000" cy="86094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9768486" y="150444"/>
            <a:ext cx="698495" cy="669925"/>
            <a:chOff x="9768486" y="229300"/>
            <a:chExt cx="698500" cy="669925"/>
          </a:xfrm>
          <a:solidFill>
            <a:schemeClr val="accent1"/>
          </a:solidFill>
        </p:grpSpPr>
        <p:sp>
          <p:nvSpPr>
            <p:cNvPr id="8" name="Freeform 722"/>
            <p:cNvSpPr>
              <a:spLocks noEditPoints="1"/>
            </p:cNvSpPr>
            <p:nvPr/>
          </p:nvSpPr>
          <p:spPr bwMode="auto">
            <a:xfrm>
              <a:off x="10098686" y="551563"/>
              <a:ext cx="38100" cy="38100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" name="Freeform 723"/>
            <p:cNvSpPr>
              <a:spLocks noEditPoints="1"/>
            </p:cNvSpPr>
            <p:nvPr/>
          </p:nvSpPr>
          <p:spPr bwMode="auto">
            <a:xfrm>
              <a:off x="9989148" y="229300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" name="Oval 724"/>
            <p:cNvSpPr>
              <a:spLocks noChangeArrowheads="1"/>
            </p:cNvSpPr>
            <p:nvPr/>
          </p:nvSpPr>
          <p:spPr bwMode="auto">
            <a:xfrm>
              <a:off x="10055823" y="36106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" name="Oval 725"/>
            <p:cNvSpPr>
              <a:spLocks noChangeArrowheads="1"/>
            </p:cNvSpPr>
            <p:nvPr/>
          </p:nvSpPr>
          <p:spPr bwMode="auto">
            <a:xfrm>
              <a:off x="10116148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" name="Freeform 726"/>
            <p:cNvSpPr/>
            <p:nvPr/>
          </p:nvSpPr>
          <p:spPr bwMode="auto">
            <a:xfrm>
              <a:off x="10043123" y="369000"/>
              <a:ext cx="76200" cy="187325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" name="Freeform 727"/>
            <p:cNvSpPr/>
            <p:nvPr/>
          </p:nvSpPr>
          <p:spPr bwMode="auto">
            <a:xfrm>
              <a:off x="10111386" y="373762"/>
              <a:ext cx="17463" cy="182563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" name="Freeform 728"/>
            <p:cNvSpPr/>
            <p:nvPr/>
          </p:nvSpPr>
          <p:spPr bwMode="auto">
            <a:xfrm>
              <a:off x="10111386" y="373762"/>
              <a:ext cx="71438" cy="182563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" name="Oval 729"/>
            <p:cNvSpPr>
              <a:spLocks noChangeArrowheads="1"/>
            </p:cNvSpPr>
            <p:nvPr/>
          </p:nvSpPr>
          <p:spPr bwMode="auto">
            <a:xfrm>
              <a:off x="10174886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" name="Freeform 730"/>
            <p:cNvSpPr>
              <a:spLocks noEditPoints="1"/>
            </p:cNvSpPr>
            <p:nvPr/>
          </p:nvSpPr>
          <p:spPr bwMode="auto">
            <a:xfrm>
              <a:off x="10128848" y="356300"/>
              <a:ext cx="338138" cy="288925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" name="Freeform 731"/>
            <p:cNvSpPr/>
            <p:nvPr/>
          </p:nvSpPr>
          <p:spPr bwMode="auto">
            <a:xfrm>
              <a:off x="10276486" y="445200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8" name="Freeform 732"/>
            <p:cNvSpPr/>
            <p:nvPr/>
          </p:nvSpPr>
          <p:spPr bwMode="auto">
            <a:xfrm>
              <a:off x="10297124" y="500762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" name="Freeform 733"/>
            <p:cNvSpPr/>
            <p:nvPr/>
          </p:nvSpPr>
          <p:spPr bwMode="auto">
            <a:xfrm>
              <a:off x="10132023" y="457900"/>
              <a:ext cx="157163" cy="111125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" name="Freeform 734"/>
            <p:cNvSpPr/>
            <p:nvPr/>
          </p:nvSpPr>
          <p:spPr bwMode="auto">
            <a:xfrm>
              <a:off x="10132023" y="508700"/>
              <a:ext cx="174625" cy="60325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Freeform 735"/>
            <p:cNvSpPr/>
            <p:nvPr/>
          </p:nvSpPr>
          <p:spPr bwMode="auto">
            <a:xfrm>
              <a:off x="10132023" y="526162"/>
              <a:ext cx="190500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" name="Freeform 736"/>
            <p:cNvSpPr/>
            <p:nvPr/>
          </p:nvSpPr>
          <p:spPr bwMode="auto">
            <a:xfrm>
              <a:off x="10314586" y="556325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3" name="Freeform 737"/>
            <p:cNvSpPr>
              <a:spLocks noEditPoints="1"/>
            </p:cNvSpPr>
            <p:nvPr/>
          </p:nvSpPr>
          <p:spPr bwMode="auto">
            <a:xfrm>
              <a:off x="10103448" y="569025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4" name="Freeform 738"/>
            <p:cNvSpPr/>
            <p:nvPr/>
          </p:nvSpPr>
          <p:spPr bwMode="auto">
            <a:xfrm>
              <a:off x="10271724" y="683325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5" name="Freeform 739"/>
            <p:cNvSpPr/>
            <p:nvPr/>
          </p:nvSpPr>
          <p:spPr bwMode="auto">
            <a:xfrm>
              <a:off x="10225686" y="721425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Freeform 740"/>
            <p:cNvSpPr/>
            <p:nvPr/>
          </p:nvSpPr>
          <p:spPr bwMode="auto">
            <a:xfrm>
              <a:off x="10124086" y="581725"/>
              <a:ext cx="157163" cy="114300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Freeform 741"/>
            <p:cNvSpPr/>
            <p:nvPr/>
          </p:nvSpPr>
          <p:spPr bwMode="auto">
            <a:xfrm>
              <a:off x="10124086" y="581725"/>
              <a:ext cx="114300" cy="147638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8" name="Freeform 742"/>
            <p:cNvSpPr/>
            <p:nvPr/>
          </p:nvSpPr>
          <p:spPr bwMode="auto">
            <a:xfrm>
              <a:off x="10124086" y="581725"/>
              <a:ext cx="68263" cy="182563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9" name="Freeform 743"/>
            <p:cNvSpPr/>
            <p:nvPr/>
          </p:nvSpPr>
          <p:spPr bwMode="auto">
            <a:xfrm>
              <a:off x="10174886" y="75476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0" name="Freeform 744"/>
            <p:cNvSpPr>
              <a:spLocks noEditPoints="1"/>
            </p:cNvSpPr>
            <p:nvPr/>
          </p:nvSpPr>
          <p:spPr bwMode="auto">
            <a:xfrm>
              <a:off x="9849448" y="581725"/>
              <a:ext cx="295275" cy="317500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1" name="Freeform 745"/>
            <p:cNvSpPr/>
            <p:nvPr/>
          </p:nvSpPr>
          <p:spPr bwMode="auto">
            <a:xfrm>
              <a:off x="10043123" y="75476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2" name="Freeform 746"/>
            <p:cNvSpPr/>
            <p:nvPr/>
          </p:nvSpPr>
          <p:spPr bwMode="auto">
            <a:xfrm>
              <a:off x="9992323" y="726188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3" name="Freeform 747"/>
            <p:cNvSpPr/>
            <p:nvPr/>
          </p:nvSpPr>
          <p:spPr bwMode="auto">
            <a:xfrm>
              <a:off x="10052648" y="586488"/>
              <a:ext cx="66675" cy="180975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4" name="Freeform 748"/>
            <p:cNvSpPr/>
            <p:nvPr/>
          </p:nvSpPr>
          <p:spPr bwMode="auto">
            <a:xfrm>
              <a:off x="10005023" y="581725"/>
              <a:ext cx="106363" cy="157163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5" name="Freeform 749"/>
            <p:cNvSpPr/>
            <p:nvPr/>
          </p:nvSpPr>
          <p:spPr bwMode="auto">
            <a:xfrm>
              <a:off x="9958986" y="581725"/>
              <a:ext cx="152400" cy="122238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6" name="Freeform 750"/>
            <p:cNvSpPr/>
            <p:nvPr/>
          </p:nvSpPr>
          <p:spPr bwMode="auto">
            <a:xfrm>
              <a:off x="9941523" y="691263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7" name="Freeform 751"/>
            <p:cNvSpPr>
              <a:spLocks noEditPoints="1"/>
            </p:cNvSpPr>
            <p:nvPr/>
          </p:nvSpPr>
          <p:spPr bwMode="auto">
            <a:xfrm>
              <a:off x="9768486" y="378525"/>
              <a:ext cx="334963" cy="284163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8" name="Freeform 752"/>
            <p:cNvSpPr/>
            <p:nvPr/>
          </p:nvSpPr>
          <p:spPr bwMode="auto">
            <a:xfrm>
              <a:off x="9900248" y="564263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9" name="Freeform 753"/>
            <p:cNvSpPr/>
            <p:nvPr/>
          </p:nvSpPr>
          <p:spPr bwMode="auto">
            <a:xfrm>
              <a:off x="9912948" y="508700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" name="Freeform 754"/>
            <p:cNvSpPr/>
            <p:nvPr/>
          </p:nvSpPr>
          <p:spPr bwMode="auto">
            <a:xfrm>
              <a:off x="9912948" y="564263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" name="Freeform 755"/>
            <p:cNvSpPr/>
            <p:nvPr/>
          </p:nvSpPr>
          <p:spPr bwMode="auto">
            <a:xfrm>
              <a:off x="9925648" y="521400"/>
              <a:ext cx="177800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" name="Freeform 756"/>
            <p:cNvSpPr/>
            <p:nvPr/>
          </p:nvSpPr>
          <p:spPr bwMode="auto">
            <a:xfrm>
              <a:off x="9938348" y="467425"/>
              <a:ext cx="165100" cy="101600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3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864929" y="639213"/>
            <a:ext cx="499874" cy="479425"/>
            <a:chOff x="9768550" y="229303"/>
            <a:chExt cx="698550" cy="669932"/>
          </a:xfrm>
          <a:solidFill>
            <a:schemeClr val="accent1"/>
          </a:solidFill>
        </p:grpSpPr>
        <p:sp>
          <p:nvSpPr>
            <p:cNvPr id="65" name="Freeform 722"/>
            <p:cNvSpPr>
              <a:spLocks noEditPoints="1"/>
            </p:cNvSpPr>
            <p:nvPr/>
          </p:nvSpPr>
          <p:spPr bwMode="auto">
            <a:xfrm>
              <a:off x="10098801" y="551569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6" name="Freeform 723"/>
            <p:cNvSpPr>
              <a:spLocks noEditPoints="1"/>
            </p:cNvSpPr>
            <p:nvPr/>
          </p:nvSpPr>
          <p:spPr bwMode="auto">
            <a:xfrm>
              <a:off x="9989262" y="229303"/>
              <a:ext cx="279404" cy="327028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7" name="Oval 724"/>
            <p:cNvSpPr>
              <a:spLocks noChangeArrowheads="1"/>
            </p:cNvSpPr>
            <p:nvPr/>
          </p:nvSpPr>
          <p:spPr bwMode="auto">
            <a:xfrm>
              <a:off x="10055938" y="361066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8" name="Oval 725"/>
            <p:cNvSpPr>
              <a:spLocks noChangeArrowheads="1"/>
            </p:cNvSpPr>
            <p:nvPr/>
          </p:nvSpPr>
          <p:spPr bwMode="auto">
            <a:xfrm>
              <a:off x="10116264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9" name="Freeform 726"/>
            <p:cNvSpPr/>
            <p:nvPr/>
          </p:nvSpPr>
          <p:spPr bwMode="auto">
            <a:xfrm>
              <a:off x="10043238" y="369005"/>
              <a:ext cx="76201" cy="187327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0" name="Freeform 727"/>
            <p:cNvSpPr/>
            <p:nvPr/>
          </p:nvSpPr>
          <p:spPr bwMode="auto">
            <a:xfrm>
              <a:off x="10111502" y="373767"/>
              <a:ext cx="17463" cy="182564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1" name="Freeform 728"/>
            <p:cNvSpPr/>
            <p:nvPr/>
          </p:nvSpPr>
          <p:spPr bwMode="auto">
            <a:xfrm>
              <a:off x="10111502" y="373767"/>
              <a:ext cx="71439" cy="182564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2" name="Oval 729"/>
            <p:cNvSpPr>
              <a:spLocks noChangeArrowheads="1"/>
            </p:cNvSpPr>
            <p:nvPr/>
          </p:nvSpPr>
          <p:spPr bwMode="auto">
            <a:xfrm>
              <a:off x="10175003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3" name="Freeform 730"/>
            <p:cNvSpPr>
              <a:spLocks noEditPoints="1"/>
            </p:cNvSpPr>
            <p:nvPr/>
          </p:nvSpPr>
          <p:spPr bwMode="auto">
            <a:xfrm>
              <a:off x="10128958" y="356304"/>
              <a:ext cx="338142" cy="288928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4" name="Freeform 731"/>
            <p:cNvSpPr/>
            <p:nvPr/>
          </p:nvSpPr>
          <p:spPr bwMode="auto">
            <a:xfrm>
              <a:off x="10276598" y="445206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5" name="Freeform 732"/>
            <p:cNvSpPr/>
            <p:nvPr/>
          </p:nvSpPr>
          <p:spPr bwMode="auto">
            <a:xfrm>
              <a:off x="10297236" y="500768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6" name="Freeform 733"/>
            <p:cNvSpPr/>
            <p:nvPr/>
          </p:nvSpPr>
          <p:spPr bwMode="auto">
            <a:xfrm>
              <a:off x="10132132" y="457905"/>
              <a:ext cx="157165" cy="111126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7" name="Freeform 734"/>
            <p:cNvSpPr/>
            <p:nvPr/>
          </p:nvSpPr>
          <p:spPr bwMode="auto">
            <a:xfrm>
              <a:off x="10132132" y="508706"/>
              <a:ext cx="174628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8" name="Freeform 735"/>
            <p:cNvSpPr/>
            <p:nvPr/>
          </p:nvSpPr>
          <p:spPr bwMode="auto">
            <a:xfrm>
              <a:off x="10132132" y="526168"/>
              <a:ext cx="190502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9" name="Freeform 736"/>
            <p:cNvSpPr/>
            <p:nvPr/>
          </p:nvSpPr>
          <p:spPr bwMode="auto">
            <a:xfrm>
              <a:off x="10314699" y="556331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0" name="Freeform 737"/>
            <p:cNvSpPr>
              <a:spLocks noEditPoints="1"/>
            </p:cNvSpPr>
            <p:nvPr/>
          </p:nvSpPr>
          <p:spPr bwMode="auto">
            <a:xfrm>
              <a:off x="10103566" y="569032"/>
              <a:ext cx="292103" cy="317504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1" name="Freeform 738"/>
            <p:cNvSpPr/>
            <p:nvPr/>
          </p:nvSpPr>
          <p:spPr bwMode="auto">
            <a:xfrm>
              <a:off x="10271853" y="683332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2" name="Freeform 739"/>
            <p:cNvSpPr/>
            <p:nvPr/>
          </p:nvSpPr>
          <p:spPr bwMode="auto">
            <a:xfrm>
              <a:off x="10225814" y="721433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3" name="Freeform 740"/>
            <p:cNvSpPr/>
            <p:nvPr/>
          </p:nvSpPr>
          <p:spPr bwMode="auto">
            <a:xfrm>
              <a:off x="10124203" y="581731"/>
              <a:ext cx="157165" cy="114302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4" name="Freeform 741"/>
            <p:cNvSpPr/>
            <p:nvPr/>
          </p:nvSpPr>
          <p:spPr bwMode="auto">
            <a:xfrm>
              <a:off x="10124190" y="581731"/>
              <a:ext cx="114302" cy="147640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5" name="Freeform 742"/>
            <p:cNvSpPr/>
            <p:nvPr/>
          </p:nvSpPr>
          <p:spPr bwMode="auto">
            <a:xfrm>
              <a:off x="10124190" y="581731"/>
              <a:ext cx="68264" cy="182564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6" name="Freeform 743"/>
            <p:cNvSpPr/>
            <p:nvPr/>
          </p:nvSpPr>
          <p:spPr bwMode="auto">
            <a:xfrm>
              <a:off x="10174988" y="754771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7" name="Freeform 744"/>
            <p:cNvSpPr>
              <a:spLocks noEditPoints="1"/>
            </p:cNvSpPr>
            <p:nvPr/>
          </p:nvSpPr>
          <p:spPr bwMode="auto">
            <a:xfrm>
              <a:off x="9849546" y="581731"/>
              <a:ext cx="295277" cy="317504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8" name="Freeform 745"/>
            <p:cNvSpPr/>
            <p:nvPr/>
          </p:nvSpPr>
          <p:spPr bwMode="auto">
            <a:xfrm>
              <a:off x="10043222" y="754771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9" name="Freeform 746"/>
            <p:cNvSpPr/>
            <p:nvPr/>
          </p:nvSpPr>
          <p:spPr bwMode="auto">
            <a:xfrm>
              <a:off x="9992422" y="726197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0" name="Freeform 747"/>
            <p:cNvSpPr/>
            <p:nvPr/>
          </p:nvSpPr>
          <p:spPr bwMode="auto">
            <a:xfrm>
              <a:off x="10052748" y="586495"/>
              <a:ext cx="66675" cy="180977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1" name="Freeform 748"/>
            <p:cNvSpPr/>
            <p:nvPr/>
          </p:nvSpPr>
          <p:spPr bwMode="auto">
            <a:xfrm>
              <a:off x="10005121" y="581731"/>
              <a:ext cx="106365" cy="157165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2" name="Freeform 749"/>
            <p:cNvSpPr/>
            <p:nvPr/>
          </p:nvSpPr>
          <p:spPr bwMode="auto">
            <a:xfrm>
              <a:off x="9959064" y="581731"/>
              <a:ext cx="152401" cy="122239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3" name="Freeform 750"/>
            <p:cNvSpPr/>
            <p:nvPr/>
          </p:nvSpPr>
          <p:spPr bwMode="auto">
            <a:xfrm>
              <a:off x="9941601" y="69127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4" name="Freeform 751"/>
            <p:cNvSpPr>
              <a:spLocks noEditPoints="1"/>
            </p:cNvSpPr>
            <p:nvPr/>
          </p:nvSpPr>
          <p:spPr bwMode="auto">
            <a:xfrm>
              <a:off x="9768550" y="378529"/>
              <a:ext cx="334966" cy="284166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5" name="Freeform 752"/>
            <p:cNvSpPr/>
            <p:nvPr/>
          </p:nvSpPr>
          <p:spPr bwMode="auto">
            <a:xfrm>
              <a:off x="9900323" y="564271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6" name="Freeform 753"/>
            <p:cNvSpPr/>
            <p:nvPr/>
          </p:nvSpPr>
          <p:spPr bwMode="auto">
            <a:xfrm>
              <a:off x="9913043" y="508707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" name="Freeform 754"/>
            <p:cNvSpPr/>
            <p:nvPr/>
          </p:nvSpPr>
          <p:spPr bwMode="auto">
            <a:xfrm>
              <a:off x="9913058" y="564271"/>
              <a:ext cx="190502" cy="50801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8" name="Freeform 755"/>
            <p:cNvSpPr/>
            <p:nvPr/>
          </p:nvSpPr>
          <p:spPr bwMode="auto">
            <a:xfrm>
              <a:off x="9925757" y="521406"/>
              <a:ext cx="177802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9" name="Freeform 756"/>
            <p:cNvSpPr/>
            <p:nvPr/>
          </p:nvSpPr>
          <p:spPr bwMode="auto">
            <a:xfrm>
              <a:off x="9938477" y="467432"/>
              <a:ext cx="165102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0" name="Freeform 757"/>
            <p:cNvSpPr/>
            <p:nvPr/>
          </p:nvSpPr>
          <p:spPr bwMode="auto">
            <a:xfrm>
              <a:off x="9925648" y="449963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796047" y="1706173"/>
            <a:ext cx="499879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02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3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4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5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6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7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8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9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0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1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2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3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4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5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6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7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8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9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0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1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2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3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4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5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6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7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8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9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0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1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2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3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4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5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6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7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2553091" y="6096988"/>
            <a:ext cx="698505" cy="669926"/>
            <a:chOff x="2611981" y="6037352"/>
            <a:chExt cx="698500" cy="669926"/>
          </a:xfrm>
          <a:solidFill>
            <a:schemeClr val="accent1"/>
          </a:solidFill>
        </p:grpSpPr>
        <p:sp>
          <p:nvSpPr>
            <p:cNvPr id="140" name="Freeform 830"/>
            <p:cNvSpPr>
              <a:spLocks noEditPoints="1"/>
            </p:cNvSpPr>
            <p:nvPr/>
          </p:nvSpPr>
          <p:spPr bwMode="auto">
            <a:xfrm>
              <a:off x="2942181" y="6359615"/>
              <a:ext cx="38100" cy="38100"/>
            </a:xfrm>
            <a:custGeom>
              <a:avLst/>
              <a:gdLst>
                <a:gd name="T0" fmla="*/ 5 w 9"/>
                <a:gd name="T1" fmla="*/ 9 h 9"/>
                <a:gd name="T2" fmla="*/ 0 w 9"/>
                <a:gd name="T3" fmla="*/ 5 h 9"/>
                <a:gd name="T4" fmla="*/ 5 w 9"/>
                <a:gd name="T5" fmla="*/ 0 h 9"/>
                <a:gd name="T6" fmla="*/ 9 w 9"/>
                <a:gd name="T7" fmla="*/ 5 h 9"/>
                <a:gd name="T8" fmla="*/ 5 w 9"/>
                <a:gd name="T9" fmla="*/ 9 h 9"/>
                <a:gd name="T10" fmla="*/ 5 w 9"/>
                <a:gd name="T11" fmla="*/ 1 h 9"/>
                <a:gd name="T12" fmla="*/ 1 w 9"/>
                <a:gd name="T13" fmla="*/ 5 h 9"/>
                <a:gd name="T14" fmla="*/ 5 w 9"/>
                <a:gd name="T15" fmla="*/ 9 h 9"/>
                <a:gd name="T16" fmla="*/ 9 w 9"/>
                <a:gd name="T17" fmla="*/ 5 h 9"/>
                <a:gd name="T18" fmla="*/ 5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5" y="9"/>
                  </a:cubicBezTo>
                  <a:close/>
                  <a:moveTo>
                    <a:pt x="5" y="1"/>
                  </a:moveTo>
                  <a:cubicBezTo>
                    <a:pt x="3" y="1"/>
                    <a:pt x="1" y="3"/>
                    <a:pt x="1" y="5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1" name="Freeform 831"/>
            <p:cNvSpPr>
              <a:spLocks noEditPoints="1"/>
            </p:cNvSpPr>
            <p:nvPr/>
          </p:nvSpPr>
          <p:spPr bwMode="auto">
            <a:xfrm>
              <a:off x="2832643" y="6037352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4 w 66"/>
                <a:gd name="T31" fmla="*/ 61 h 77"/>
                <a:gd name="T32" fmla="*/ 18 w 66"/>
                <a:gd name="T33" fmla="*/ 66 h 77"/>
                <a:gd name="T34" fmla="*/ 26 w 66"/>
                <a:gd name="T35" fmla="*/ 74 h 77"/>
                <a:gd name="T36" fmla="*/ 31 w 66"/>
                <a:gd name="T37" fmla="*/ 75 h 77"/>
                <a:gd name="T38" fmla="*/ 64 w 66"/>
                <a:gd name="T39" fmla="*/ 33 h 77"/>
                <a:gd name="T40" fmla="*/ 63 w 66"/>
                <a:gd name="T41" fmla="*/ 26 h 77"/>
                <a:gd name="T42" fmla="*/ 33 w 66"/>
                <a:gd name="T43" fmla="*/ 2 h 77"/>
                <a:gd name="T44" fmla="*/ 2 w 66"/>
                <a:gd name="T45" fmla="*/ 33 h 77"/>
                <a:gd name="T46" fmla="*/ 10 w 66"/>
                <a:gd name="T47" fmla="*/ 55 h 77"/>
                <a:gd name="T48" fmla="*/ 14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8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6" y="28"/>
                    <a:pt x="66" y="31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4" y="61"/>
                  </a:moveTo>
                  <a:cubicBezTo>
                    <a:pt x="15" y="62"/>
                    <a:pt x="16" y="64"/>
                    <a:pt x="18" y="66"/>
                  </a:cubicBezTo>
                  <a:cubicBezTo>
                    <a:pt x="20" y="69"/>
                    <a:pt x="23" y="73"/>
                    <a:pt x="26" y="74"/>
                  </a:cubicBezTo>
                  <a:cubicBezTo>
                    <a:pt x="28" y="76"/>
                    <a:pt x="30" y="76"/>
                    <a:pt x="31" y="75"/>
                  </a:cubicBezTo>
                  <a:cubicBezTo>
                    <a:pt x="48" y="61"/>
                    <a:pt x="59" y="47"/>
                    <a:pt x="64" y="33"/>
                  </a:cubicBezTo>
                  <a:cubicBezTo>
                    <a:pt x="64" y="31"/>
                    <a:pt x="64" y="29"/>
                    <a:pt x="63" y="26"/>
                  </a:cubicBezTo>
                  <a:cubicBezTo>
                    <a:pt x="60" y="12"/>
                    <a:pt x="48" y="2"/>
                    <a:pt x="33" y="2"/>
                  </a:cubicBezTo>
                  <a:cubicBezTo>
                    <a:pt x="16" y="2"/>
                    <a:pt x="2" y="16"/>
                    <a:pt x="2" y="33"/>
                  </a:cubicBezTo>
                  <a:cubicBezTo>
                    <a:pt x="2" y="39"/>
                    <a:pt x="5" y="47"/>
                    <a:pt x="10" y="55"/>
                  </a:cubicBezTo>
                  <a:cubicBezTo>
                    <a:pt x="11" y="57"/>
                    <a:pt x="12" y="59"/>
                    <a:pt x="14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2" name="Oval 832"/>
            <p:cNvSpPr>
              <a:spLocks noChangeArrowheads="1"/>
            </p:cNvSpPr>
            <p:nvPr/>
          </p:nvSpPr>
          <p:spPr bwMode="auto">
            <a:xfrm>
              <a:off x="2899318" y="6169115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3" name="Oval 833"/>
            <p:cNvSpPr>
              <a:spLocks noChangeArrowheads="1"/>
            </p:cNvSpPr>
            <p:nvPr/>
          </p:nvSpPr>
          <p:spPr bwMode="auto">
            <a:xfrm>
              <a:off x="2959643" y="6169115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4" name="Freeform 834"/>
            <p:cNvSpPr/>
            <p:nvPr/>
          </p:nvSpPr>
          <p:spPr bwMode="auto">
            <a:xfrm>
              <a:off x="2886618" y="6177053"/>
              <a:ext cx="76200" cy="187325"/>
            </a:xfrm>
            <a:custGeom>
              <a:avLst/>
              <a:gdLst>
                <a:gd name="T0" fmla="*/ 18 w 18"/>
                <a:gd name="T1" fmla="*/ 44 h 44"/>
                <a:gd name="T2" fmla="*/ 17 w 18"/>
                <a:gd name="T3" fmla="*/ 44 h 44"/>
                <a:gd name="T4" fmla="*/ 6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8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8" y="44"/>
                  </a:moveTo>
                  <a:cubicBezTo>
                    <a:pt x="18" y="44"/>
                    <a:pt x="17" y="44"/>
                    <a:pt x="17" y="44"/>
                  </a:cubicBezTo>
                  <a:cubicBezTo>
                    <a:pt x="17" y="44"/>
                    <a:pt x="0" y="2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2" y="21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5" name="Freeform 835"/>
            <p:cNvSpPr/>
            <p:nvPr/>
          </p:nvSpPr>
          <p:spPr bwMode="auto">
            <a:xfrm>
              <a:off x="2954881" y="6181815"/>
              <a:ext cx="17463" cy="182563"/>
            </a:xfrm>
            <a:custGeom>
              <a:avLst/>
              <a:gdLst>
                <a:gd name="T0" fmla="*/ 2 w 4"/>
                <a:gd name="T1" fmla="*/ 43 h 43"/>
                <a:gd name="T2" fmla="*/ 1 w 4"/>
                <a:gd name="T3" fmla="*/ 42 h 43"/>
                <a:gd name="T4" fmla="*/ 3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2 w 4"/>
                <a:gd name="T13" fmla="*/ 43 h 43"/>
                <a:gd name="T14" fmla="*/ 2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2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1" y="8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6" name="Freeform 836"/>
            <p:cNvSpPr/>
            <p:nvPr/>
          </p:nvSpPr>
          <p:spPr bwMode="auto">
            <a:xfrm>
              <a:off x="2954881" y="6181815"/>
              <a:ext cx="71438" cy="182563"/>
            </a:xfrm>
            <a:custGeom>
              <a:avLst/>
              <a:gdLst>
                <a:gd name="T0" fmla="*/ 2 w 17"/>
                <a:gd name="T1" fmla="*/ 43 h 43"/>
                <a:gd name="T2" fmla="*/ 1 w 17"/>
                <a:gd name="T3" fmla="*/ 43 h 43"/>
                <a:gd name="T4" fmla="*/ 16 w 17"/>
                <a:gd name="T5" fmla="*/ 1 h 43"/>
                <a:gd name="T6" fmla="*/ 17 w 17"/>
                <a:gd name="T7" fmla="*/ 1 h 43"/>
                <a:gd name="T8" fmla="*/ 17 w 17"/>
                <a:gd name="T9" fmla="*/ 2 h 43"/>
                <a:gd name="T10" fmla="*/ 2 w 17"/>
                <a:gd name="T11" fmla="*/ 42 h 43"/>
                <a:gd name="T12" fmla="*/ 2 w 17"/>
                <a:gd name="T13" fmla="*/ 43 h 43"/>
                <a:gd name="T14" fmla="*/ 2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2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1"/>
                    <a:pt x="16" y="1"/>
                    <a:pt x="16" y="1"/>
                  </a:cubicBezTo>
                  <a:cubicBezTo>
                    <a:pt x="16" y="1"/>
                    <a:pt x="16" y="0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" y="21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7" name="Oval 837"/>
            <p:cNvSpPr>
              <a:spLocks noChangeArrowheads="1"/>
            </p:cNvSpPr>
            <p:nvPr/>
          </p:nvSpPr>
          <p:spPr bwMode="auto">
            <a:xfrm>
              <a:off x="3018381" y="616911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8" name="Freeform 838"/>
            <p:cNvSpPr>
              <a:spLocks noEditPoints="1"/>
            </p:cNvSpPr>
            <p:nvPr/>
          </p:nvSpPr>
          <p:spPr bwMode="auto">
            <a:xfrm>
              <a:off x="2972343" y="6164353"/>
              <a:ext cx="338138" cy="293688"/>
            </a:xfrm>
            <a:custGeom>
              <a:avLst/>
              <a:gdLst>
                <a:gd name="T0" fmla="*/ 0 w 80"/>
                <a:gd name="T1" fmla="*/ 48 h 69"/>
                <a:gd name="T2" fmla="*/ 0 w 80"/>
                <a:gd name="T3" fmla="*/ 44 h 69"/>
                <a:gd name="T4" fmla="*/ 6 w 80"/>
                <a:gd name="T5" fmla="*/ 32 h 69"/>
                <a:gd name="T6" fmla="*/ 9 w 80"/>
                <a:gd name="T7" fmla="*/ 27 h 69"/>
                <a:gd name="T8" fmla="*/ 9 w 80"/>
                <a:gd name="T9" fmla="*/ 27 h 69"/>
                <a:gd name="T10" fmla="*/ 13 w 80"/>
                <a:gd name="T11" fmla="*/ 22 h 69"/>
                <a:gd name="T12" fmla="*/ 33 w 80"/>
                <a:gd name="T13" fmla="*/ 6 h 69"/>
                <a:gd name="T14" fmla="*/ 75 w 80"/>
                <a:gd name="T15" fmla="*/ 26 h 69"/>
                <a:gd name="T16" fmla="*/ 61 w 80"/>
                <a:gd name="T17" fmla="*/ 65 h 69"/>
                <a:gd name="T18" fmla="*/ 55 w 80"/>
                <a:gd name="T19" fmla="*/ 68 h 69"/>
                <a:gd name="T20" fmla="*/ 54 w 80"/>
                <a:gd name="T21" fmla="*/ 68 h 69"/>
                <a:gd name="T22" fmla="*/ 54 w 80"/>
                <a:gd name="T23" fmla="*/ 68 h 69"/>
                <a:gd name="T24" fmla="*/ 3 w 80"/>
                <a:gd name="T25" fmla="*/ 51 h 69"/>
                <a:gd name="T26" fmla="*/ 2 w 80"/>
                <a:gd name="T27" fmla="*/ 51 h 69"/>
                <a:gd name="T28" fmla="*/ 0 w 80"/>
                <a:gd name="T29" fmla="*/ 48 h 69"/>
                <a:gd name="T30" fmla="*/ 11 w 80"/>
                <a:gd name="T31" fmla="*/ 28 h 69"/>
                <a:gd name="T32" fmla="*/ 8 w 80"/>
                <a:gd name="T33" fmla="*/ 33 h 69"/>
                <a:gd name="T34" fmla="*/ 2 w 80"/>
                <a:gd name="T35" fmla="*/ 44 h 69"/>
                <a:gd name="T36" fmla="*/ 4 w 80"/>
                <a:gd name="T37" fmla="*/ 49 h 69"/>
                <a:gd name="T38" fmla="*/ 54 w 80"/>
                <a:gd name="T39" fmla="*/ 66 h 69"/>
                <a:gd name="T40" fmla="*/ 60 w 80"/>
                <a:gd name="T41" fmla="*/ 63 h 69"/>
                <a:gd name="T42" fmla="*/ 73 w 80"/>
                <a:gd name="T43" fmla="*/ 26 h 69"/>
                <a:gd name="T44" fmla="*/ 33 w 80"/>
                <a:gd name="T45" fmla="*/ 7 h 69"/>
                <a:gd name="T46" fmla="*/ 15 w 80"/>
                <a:gd name="T47" fmla="*/ 23 h 69"/>
                <a:gd name="T48" fmla="*/ 11 w 80"/>
                <a:gd name="T49" fmla="*/ 28 h 69"/>
                <a:gd name="T50" fmla="*/ 54 w 80"/>
                <a:gd name="T51" fmla="*/ 67 h 69"/>
                <a:gd name="T52" fmla="*/ 54 w 80"/>
                <a:gd name="T53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9">
                  <a:moveTo>
                    <a:pt x="0" y="48"/>
                  </a:moveTo>
                  <a:cubicBezTo>
                    <a:pt x="0" y="47"/>
                    <a:pt x="0" y="45"/>
                    <a:pt x="0" y="44"/>
                  </a:cubicBezTo>
                  <a:cubicBezTo>
                    <a:pt x="1" y="40"/>
                    <a:pt x="4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2"/>
                  </a:cubicBezTo>
                  <a:cubicBezTo>
                    <a:pt x="19" y="14"/>
                    <a:pt x="26" y="8"/>
                    <a:pt x="33" y="6"/>
                  </a:cubicBezTo>
                  <a:cubicBezTo>
                    <a:pt x="50" y="0"/>
                    <a:pt x="69" y="9"/>
                    <a:pt x="75" y="26"/>
                  </a:cubicBezTo>
                  <a:cubicBezTo>
                    <a:pt x="80" y="41"/>
                    <a:pt x="74" y="57"/>
                    <a:pt x="61" y="65"/>
                  </a:cubicBezTo>
                  <a:cubicBezTo>
                    <a:pt x="59" y="66"/>
                    <a:pt x="57" y="67"/>
                    <a:pt x="5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9" y="69"/>
                    <a:pt x="21" y="63"/>
                    <a:pt x="3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1" y="28"/>
                  </a:moveTo>
                  <a:cubicBezTo>
                    <a:pt x="10" y="30"/>
                    <a:pt x="9" y="31"/>
                    <a:pt x="8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2" y="46"/>
                    <a:pt x="2" y="48"/>
                    <a:pt x="4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5"/>
                    <a:pt x="60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10"/>
                    <a:pt x="21" y="15"/>
                    <a:pt x="15" y="23"/>
                  </a:cubicBezTo>
                  <a:cubicBezTo>
                    <a:pt x="13" y="24"/>
                    <a:pt x="12" y="26"/>
                    <a:pt x="11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9" name="Freeform 839"/>
            <p:cNvSpPr/>
            <p:nvPr/>
          </p:nvSpPr>
          <p:spPr bwMode="auto">
            <a:xfrm>
              <a:off x="3119981" y="6253253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0 h 6"/>
                <a:gd name="T6" fmla="*/ 6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3" y="6"/>
                    <a:pt x="1" y="5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0" name="Freeform 840"/>
            <p:cNvSpPr/>
            <p:nvPr/>
          </p:nvSpPr>
          <p:spPr bwMode="auto">
            <a:xfrm>
              <a:off x="3140619" y="630881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1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1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4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1" name="Freeform 841"/>
            <p:cNvSpPr/>
            <p:nvPr/>
          </p:nvSpPr>
          <p:spPr bwMode="auto">
            <a:xfrm>
              <a:off x="2975518" y="6265953"/>
              <a:ext cx="161925" cy="111125"/>
            </a:xfrm>
            <a:custGeom>
              <a:avLst/>
              <a:gdLst>
                <a:gd name="T0" fmla="*/ 1 w 38"/>
                <a:gd name="T1" fmla="*/ 26 h 26"/>
                <a:gd name="T2" fmla="*/ 0 w 38"/>
                <a:gd name="T3" fmla="*/ 26 h 26"/>
                <a:gd name="T4" fmla="*/ 0 w 38"/>
                <a:gd name="T5" fmla="*/ 25 h 26"/>
                <a:gd name="T6" fmla="*/ 37 w 38"/>
                <a:gd name="T7" fmla="*/ 0 h 26"/>
                <a:gd name="T8" fmla="*/ 38 w 38"/>
                <a:gd name="T9" fmla="*/ 0 h 26"/>
                <a:gd name="T10" fmla="*/ 37 w 38"/>
                <a:gd name="T11" fmla="*/ 1 h 26"/>
                <a:gd name="T12" fmla="*/ 1 w 38"/>
                <a:gd name="T13" fmla="*/ 26 h 26"/>
                <a:gd name="T14" fmla="*/ 1 w 38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6">
                  <a:moveTo>
                    <a:pt x="1" y="26"/>
                  </a:move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8" y="0"/>
                  </a:cubicBezTo>
                  <a:cubicBezTo>
                    <a:pt x="38" y="1"/>
                    <a:pt x="37" y="1"/>
                    <a:pt x="37" y="1"/>
                  </a:cubicBezTo>
                  <a:cubicBezTo>
                    <a:pt x="17" y="2"/>
                    <a:pt x="1" y="25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2" name="Freeform 842"/>
            <p:cNvSpPr/>
            <p:nvPr/>
          </p:nvSpPr>
          <p:spPr bwMode="auto">
            <a:xfrm>
              <a:off x="2975518" y="6316753"/>
              <a:ext cx="174625" cy="60325"/>
            </a:xfrm>
            <a:custGeom>
              <a:avLst/>
              <a:gdLst>
                <a:gd name="T0" fmla="*/ 1 w 41"/>
                <a:gd name="T1" fmla="*/ 14 h 14"/>
                <a:gd name="T2" fmla="*/ 0 w 41"/>
                <a:gd name="T3" fmla="*/ 14 h 14"/>
                <a:gd name="T4" fmla="*/ 0 w 41"/>
                <a:gd name="T5" fmla="*/ 13 h 14"/>
                <a:gd name="T6" fmla="*/ 41 w 41"/>
                <a:gd name="T7" fmla="*/ 0 h 14"/>
                <a:gd name="T8" fmla="*/ 41 w 41"/>
                <a:gd name="T9" fmla="*/ 1 h 14"/>
                <a:gd name="T10" fmla="*/ 41 w 41"/>
                <a:gd name="T11" fmla="*/ 1 h 14"/>
                <a:gd name="T12" fmla="*/ 1 w 41"/>
                <a:gd name="T13" fmla="*/ 14 h 14"/>
                <a:gd name="T14" fmla="*/ 1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1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5"/>
                    <a:pt x="33" y="1"/>
                    <a:pt x="41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3" name="Freeform 843"/>
            <p:cNvSpPr/>
            <p:nvPr/>
          </p:nvSpPr>
          <p:spPr bwMode="auto">
            <a:xfrm>
              <a:off x="2975518" y="6338978"/>
              <a:ext cx="190500" cy="38100"/>
            </a:xfrm>
            <a:custGeom>
              <a:avLst/>
              <a:gdLst>
                <a:gd name="T0" fmla="*/ 44 w 45"/>
                <a:gd name="T1" fmla="*/ 9 h 9"/>
                <a:gd name="T2" fmla="*/ 44 w 45"/>
                <a:gd name="T3" fmla="*/ 9 h 9"/>
                <a:gd name="T4" fmla="*/ 1 w 45"/>
                <a:gd name="T5" fmla="*/ 9 h 9"/>
                <a:gd name="T6" fmla="*/ 0 w 45"/>
                <a:gd name="T7" fmla="*/ 9 h 9"/>
                <a:gd name="T8" fmla="*/ 0 w 45"/>
                <a:gd name="T9" fmla="*/ 8 h 9"/>
                <a:gd name="T10" fmla="*/ 45 w 45"/>
                <a:gd name="T11" fmla="*/ 8 h 9"/>
                <a:gd name="T12" fmla="*/ 45 w 45"/>
                <a:gd name="T13" fmla="*/ 9 h 9"/>
                <a:gd name="T14" fmla="*/ 44 w 45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9"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21" y="1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0"/>
                    <a:pt x="44" y="8"/>
                    <a:pt x="45" y="8"/>
                  </a:cubicBezTo>
                  <a:cubicBezTo>
                    <a:pt x="45" y="8"/>
                    <a:pt x="45" y="8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4" name="Freeform 844"/>
            <p:cNvSpPr/>
            <p:nvPr/>
          </p:nvSpPr>
          <p:spPr bwMode="auto">
            <a:xfrm>
              <a:off x="3158081" y="6367553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6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5" name="Freeform 845"/>
            <p:cNvSpPr>
              <a:spLocks noEditPoints="1"/>
            </p:cNvSpPr>
            <p:nvPr/>
          </p:nvSpPr>
          <p:spPr bwMode="auto">
            <a:xfrm>
              <a:off x="2946943" y="6377078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4 h 75"/>
                <a:gd name="T8" fmla="*/ 30 w 69"/>
                <a:gd name="T9" fmla="*/ 4 h 75"/>
                <a:gd name="T10" fmla="*/ 36 w 69"/>
                <a:gd name="T11" fmla="*/ 6 h 75"/>
                <a:gd name="T12" fmla="*/ 58 w 69"/>
                <a:gd name="T13" fmla="*/ 19 h 75"/>
                <a:gd name="T14" fmla="*/ 53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30 w 69"/>
                <a:gd name="T31" fmla="*/ 5 h 75"/>
                <a:gd name="T32" fmla="*/ 23 w 69"/>
                <a:gd name="T33" fmla="*/ 4 h 75"/>
                <a:gd name="T34" fmla="*/ 12 w 69"/>
                <a:gd name="T35" fmla="*/ 3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2 w 69"/>
                <a:gd name="T43" fmla="*/ 64 h 75"/>
                <a:gd name="T44" fmla="*/ 56 w 69"/>
                <a:gd name="T45" fmla="*/ 20 h 75"/>
                <a:gd name="T46" fmla="*/ 36 w 69"/>
                <a:gd name="T47" fmla="*/ 7 h 75"/>
                <a:gd name="T48" fmla="*/ 30 w 69"/>
                <a:gd name="T49" fmla="*/ 5 h 75"/>
                <a:gd name="T50" fmla="*/ 7 w 69"/>
                <a:gd name="T51" fmla="*/ 60 h 75"/>
                <a:gd name="T52" fmla="*/ 7 w 69"/>
                <a:gd name="T53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2"/>
                    <a:pt x="10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6"/>
                  </a:cubicBezTo>
                  <a:cubicBezTo>
                    <a:pt x="46" y="9"/>
                    <a:pt x="54" y="14"/>
                    <a:pt x="58" y="19"/>
                  </a:cubicBezTo>
                  <a:cubicBezTo>
                    <a:pt x="69" y="33"/>
                    <a:pt x="67" y="54"/>
                    <a:pt x="53" y="65"/>
                  </a:cubicBezTo>
                  <a:cubicBezTo>
                    <a:pt x="41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1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lose/>
                  <a:moveTo>
                    <a:pt x="30" y="5"/>
                  </a:moveTo>
                  <a:cubicBezTo>
                    <a:pt x="28" y="5"/>
                    <a:pt x="26" y="5"/>
                    <a:pt x="23" y="4"/>
                  </a:cubicBezTo>
                  <a:cubicBezTo>
                    <a:pt x="19" y="3"/>
                    <a:pt x="15" y="2"/>
                    <a:pt x="12" y="3"/>
                  </a:cubicBezTo>
                  <a:cubicBezTo>
                    <a:pt x="9" y="3"/>
                    <a:pt x="8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1"/>
                    <a:pt x="11" y="62"/>
                    <a:pt x="12" y="63"/>
                  </a:cubicBezTo>
                  <a:cubicBezTo>
                    <a:pt x="24" y="73"/>
                    <a:pt x="40" y="73"/>
                    <a:pt x="52" y="64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7"/>
                    <a:pt x="32" y="6"/>
                    <a:pt x="30" y="5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6" name="Freeform 846"/>
            <p:cNvSpPr/>
            <p:nvPr/>
          </p:nvSpPr>
          <p:spPr bwMode="auto">
            <a:xfrm>
              <a:off x="3115219" y="6491378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7" name="Freeform 847"/>
            <p:cNvSpPr/>
            <p:nvPr/>
          </p:nvSpPr>
          <p:spPr bwMode="auto">
            <a:xfrm>
              <a:off x="3069181" y="6529478"/>
              <a:ext cx="25400" cy="25400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8" name="Freeform 848"/>
            <p:cNvSpPr/>
            <p:nvPr/>
          </p:nvSpPr>
          <p:spPr bwMode="auto">
            <a:xfrm>
              <a:off x="2972343" y="6389778"/>
              <a:ext cx="155575" cy="114300"/>
            </a:xfrm>
            <a:custGeom>
              <a:avLst/>
              <a:gdLst>
                <a:gd name="T0" fmla="*/ 36 w 37"/>
                <a:gd name="T1" fmla="*/ 27 h 27"/>
                <a:gd name="T2" fmla="*/ 35 w 37"/>
                <a:gd name="T3" fmla="*/ 27 h 27"/>
                <a:gd name="T4" fmla="*/ 0 w 37"/>
                <a:gd name="T5" fmla="*/ 2 h 27"/>
                <a:gd name="T6" fmla="*/ 0 w 37"/>
                <a:gd name="T7" fmla="*/ 1 h 27"/>
                <a:gd name="T8" fmla="*/ 1 w 37"/>
                <a:gd name="T9" fmla="*/ 0 h 27"/>
                <a:gd name="T10" fmla="*/ 36 w 37"/>
                <a:gd name="T11" fmla="*/ 27 h 27"/>
                <a:gd name="T12" fmla="*/ 36 w 37"/>
                <a:gd name="T13" fmla="*/ 27 h 27"/>
                <a:gd name="T14" fmla="*/ 36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6" y="27"/>
                  </a:moveTo>
                  <a:cubicBezTo>
                    <a:pt x="36" y="27"/>
                    <a:pt x="35" y="27"/>
                    <a:pt x="35" y="27"/>
                  </a:cubicBezTo>
                  <a:cubicBezTo>
                    <a:pt x="27" y="9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1"/>
                    <a:pt x="28" y="8"/>
                    <a:pt x="36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9" name="Freeform 849"/>
            <p:cNvSpPr/>
            <p:nvPr/>
          </p:nvSpPr>
          <p:spPr bwMode="auto">
            <a:xfrm>
              <a:off x="2972343" y="6389778"/>
              <a:ext cx="109538" cy="147638"/>
            </a:xfrm>
            <a:custGeom>
              <a:avLst/>
              <a:gdLst>
                <a:gd name="T0" fmla="*/ 25 w 26"/>
                <a:gd name="T1" fmla="*/ 35 h 35"/>
                <a:gd name="T2" fmla="*/ 25 w 26"/>
                <a:gd name="T3" fmla="*/ 35 h 35"/>
                <a:gd name="T4" fmla="*/ 0 w 26"/>
                <a:gd name="T5" fmla="*/ 1 h 35"/>
                <a:gd name="T6" fmla="*/ 0 w 26"/>
                <a:gd name="T7" fmla="*/ 1 h 35"/>
                <a:gd name="T8" fmla="*/ 1 w 26"/>
                <a:gd name="T9" fmla="*/ 1 h 35"/>
                <a:gd name="T10" fmla="*/ 26 w 26"/>
                <a:gd name="T11" fmla="*/ 34 h 35"/>
                <a:gd name="T12" fmla="*/ 26 w 26"/>
                <a:gd name="T13" fmla="*/ 35 h 35"/>
                <a:gd name="T14" fmla="*/ 25 w 26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5">
                  <a:moveTo>
                    <a:pt x="25" y="35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2" y="28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6"/>
                    <a:pt x="23" y="27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0" name="Freeform 850"/>
            <p:cNvSpPr/>
            <p:nvPr/>
          </p:nvSpPr>
          <p:spPr bwMode="auto">
            <a:xfrm>
              <a:off x="2972343" y="6389778"/>
              <a:ext cx="66675" cy="182563"/>
            </a:xfrm>
            <a:custGeom>
              <a:avLst/>
              <a:gdLst>
                <a:gd name="T0" fmla="*/ 15 w 16"/>
                <a:gd name="T1" fmla="*/ 43 h 43"/>
                <a:gd name="T2" fmla="*/ 14 w 16"/>
                <a:gd name="T3" fmla="*/ 42 h 43"/>
                <a:gd name="T4" fmla="*/ 0 w 16"/>
                <a:gd name="T5" fmla="*/ 1 h 43"/>
                <a:gd name="T6" fmla="*/ 0 w 16"/>
                <a:gd name="T7" fmla="*/ 1 h 43"/>
                <a:gd name="T8" fmla="*/ 1 w 16"/>
                <a:gd name="T9" fmla="*/ 1 h 43"/>
                <a:gd name="T10" fmla="*/ 16 w 16"/>
                <a:gd name="T11" fmla="*/ 42 h 43"/>
                <a:gd name="T12" fmla="*/ 15 w 16"/>
                <a:gd name="T13" fmla="*/ 43 h 43"/>
                <a:gd name="T14" fmla="*/ 15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5" y="43"/>
                  </a:moveTo>
                  <a:cubicBezTo>
                    <a:pt x="15" y="43"/>
                    <a:pt x="14" y="43"/>
                    <a:pt x="14" y="42"/>
                  </a:cubicBezTo>
                  <a:cubicBezTo>
                    <a:pt x="14" y="42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7"/>
                    <a:pt x="16" y="42"/>
                    <a:pt x="16" y="42"/>
                  </a:cubicBezTo>
                  <a:cubicBezTo>
                    <a:pt x="16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1" name="Freeform 851"/>
            <p:cNvSpPr/>
            <p:nvPr/>
          </p:nvSpPr>
          <p:spPr bwMode="auto">
            <a:xfrm>
              <a:off x="3018381" y="6562816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1 h 6"/>
                <a:gd name="T4" fmla="*/ 5 w 6"/>
                <a:gd name="T5" fmla="*/ 2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2" name="Freeform 852"/>
            <p:cNvSpPr>
              <a:spLocks noEditPoints="1"/>
            </p:cNvSpPr>
            <p:nvPr/>
          </p:nvSpPr>
          <p:spPr bwMode="auto">
            <a:xfrm>
              <a:off x="2692943" y="6392953"/>
              <a:ext cx="295275" cy="314325"/>
            </a:xfrm>
            <a:custGeom>
              <a:avLst/>
              <a:gdLst>
                <a:gd name="T0" fmla="*/ 63 w 70"/>
                <a:gd name="T1" fmla="*/ 1 h 74"/>
                <a:gd name="T2" fmla="*/ 66 w 70"/>
                <a:gd name="T3" fmla="*/ 4 h 74"/>
                <a:gd name="T4" fmla="*/ 69 w 70"/>
                <a:gd name="T5" fmla="*/ 16 h 74"/>
                <a:gd name="T6" fmla="*/ 70 w 70"/>
                <a:gd name="T7" fmla="*/ 22 h 74"/>
                <a:gd name="T8" fmla="*/ 70 w 70"/>
                <a:gd name="T9" fmla="*/ 22 h 74"/>
                <a:gd name="T10" fmla="*/ 70 w 70"/>
                <a:gd name="T11" fmla="*/ 29 h 74"/>
                <a:gd name="T12" fmla="*/ 65 w 70"/>
                <a:gd name="T13" fmla="*/ 54 h 74"/>
                <a:gd name="T14" fmla="*/ 19 w 70"/>
                <a:gd name="T15" fmla="*/ 64 h 74"/>
                <a:gd name="T16" fmla="*/ 6 w 70"/>
                <a:gd name="T17" fmla="*/ 25 h 74"/>
                <a:gd name="T18" fmla="*/ 9 w 70"/>
                <a:gd name="T19" fmla="*/ 19 h 74"/>
                <a:gd name="T20" fmla="*/ 9 w 70"/>
                <a:gd name="T21" fmla="*/ 19 h 74"/>
                <a:gd name="T22" fmla="*/ 9 w 70"/>
                <a:gd name="T23" fmla="*/ 19 h 74"/>
                <a:gd name="T24" fmla="*/ 60 w 70"/>
                <a:gd name="T25" fmla="*/ 0 h 74"/>
                <a:gd name="T26" fmla="*/ 60 w 70"/>
                <a:gd name="T27" fmla="*/ 0 h 74"/>
                <a:gd name="T28" fmla="*/ 63 w 70"/>
                <a:gd name="T29" fmla="*/ 1 h 74"/>
                <a:gd name="T30" fmla="*/ 68 w 70"/>
                <a:gd name="T31" fmla="*/ 23 h 74"/>
                <a:gd name="T32" fmla="*/ 67 w 70"/>
                <a:gd name="T33" fmla="*/ 16 h 74"/>
                <a:gd name="T34" fmla="*/ 65 w 70"/>
                <a:gd name="T35" fmla="*/ 5 h 74"/>
                <a:gd name="T36" fmla="*/ 60 w 70"/>
                <a:gd name="T37" fmla="*/ 1 h 74"/>
                <a:gd name="T38" fmla="*/ 10 w 70"/>
                <a:gd name="T39" fmla="*/ 20 h 74"/>
                <a:gd name="T40" fmla="*/ 7 w 70"/>
                <a:gd name="T41" fmla="*/ 26 h 74"/>
                <a:gd name="T42" fmla="*/ 20 w 70"/>
                <a:gd name="T43" fmla="*/ 63 h 74"/>
                <a:gd name="T44" fmla="*/ 63 w 70"/>
                <a:gd name="T45" fmla="*/ 53 h 74"/>
                <a:gd name="T46" fmla="*/ 68 w 70"/>
                <a:gd name="T47" fmla="*/ 29 h 74"/>
                <a:gd name="T48" fmla="*/ 68 w 70"/>
                <a:gd name="T49" fmla="*/ 23 h 74"/>
                <a:gd name="T50" fmla="*/ 9 w 70"/>
                <a:gd name="T51" fmla="*/ 20 h 74"/>
                <a:gd name="T52" fmla="*/ 9 w 70"/>
                <a:gd name="T5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4">
                  <a:moveTo>
                    <a:pt x="63" y="1"/>
                  </a:moveTo>
                  <a:cubicBezTo>
                    <a:pt x="64" y="1"/>
                    <a:pt x="65" y="2"/>
                    <a:pt x="66" y="4"/>
                  </a:cubicBezTo>
                  <a:cubicBezTo>
                    <a:pt x="68" y="7"/>
                    <a:pt x="68" y="12"/>
                    <a:pt x="69" y="16"/>
                  </a:cubicBezTo>
                  <a:cubicBezTo>
                    <a:pt x="69" y="18"/>
                    <a:pt x="69" y="21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5"/>
                    <a:pt x="70" y="27"/>
                    <a:pt x="70" y="29"/>
                  </a:cubicBezTo>
                  <a:cubicBezTo>
                    <a:pt x="70" y="39"/>
                    <a:pt x="68" y="48"/>
                    <a:pt x="65" y="54"/>
                  </a:cubicBezTo>
                  <a:cubicBezTo>
                    <a:pt x="55" y="69"/>
                    <a:pt x="35" y="74"/>
                    <a:pt x="19" y="64"/>
                  </a:cubicBezTo>
                  <a:cubicBezTo>
                    <a:pt x="6" y="56"/>
                    <a:pt x="0" y="40"/>
                    <a:pt x="6" y="25"/>
                  </a:cubicBezTo>
                  <a:cubicBezTo>
                    <a:pt x="6" y="23"/>
                    <a:pt x="7" y="21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1" y="9"/>
                    <a:pt x="38" y="2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1"/>
                  </a:cubicBezTo>
                  <a:close/>
                  <a:moveTo>
                    <a:pt x="68" y="23"/>
                  </a:moveTo>
                  <a:cubicBezTo>
                    <a:pt x="67" y="21"/>
                    <a:pt x="67" y="19"/>
                    <a:pt x="67" y="16"/>
                  </a:cubicBezTo>
                  <a:cubicBezTo>
                    <a:pt x="66" y="12"/>
                    <a:pt x="66" y="8"/>
                    <a:pt x="65" y="5"/>
                  </a:cubicBezTo>
                  <a:cubicBezTo>
                    <a:pt x="63" y="3"/>
                    <a:pt x="62" y="1"/>
                    <a:pt x="60" y="1"/>
                  </a:cubicBezTo>
                  <a:cubicBezTo>
                    <a:pt x="38" y="4"/>
                    <a:pt x="22" y="10"/>
                    <a:pt x="10" y="20"/>
                  </a:cubicBezTo>
                  <a:cubicBezTo>
                    <a:pt x="9" y="22"/>
                    <a:pt x="8" y="24"/>
                    <a:pt x="7" y="26"/>
                  </a:cubicBezTo>
                  <a:cubicBezTo>
                    <a:pt x="2" y="39"/>
                    <a:pt x="8" y="55"/>
                    <a:pt x="20" y="63"/>
                  </a:cubicBezTo>
                  <a:cubicBezTo>
                    <a:pt x="35" y="72"/>
                    <a:pt x="54" y="67"/>
                    <a:pt x="63" y="53"/>
                  </a:cubicBezTo>
                  <a:cubicBezTo>
                    <a:pt x="66" y="47"/>
                    <a:pt x="68" y="39"/>
                    <a:pt x="68" y="29"/>
                  </a:cubicBezTo>
                  <a:cubicBezTo>
                    <a:pt x="68" y="27"/>
                    <a:pt x="68" y="25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3" name="Freeform 853"/>
            <p:cNvSpPr/>
            <p:nvPr/>
          </p:nvSpPr>
          <p:spPr bwMode="auto">
            <a:xfrm>
              <a:off x="2886618" y="6562816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5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1"/>
                    <a:pt x="3" y="0"/>
                    <a:pt x="4" y="1"/>
                  </a:cubicBezTo>
                  <a:cubicBezTo>
                    <a:pt x="6" y="2"/>
                    <a:pt x="6" y="3"/>
                    <a:pt x="5" y="5"/>
                  </a:cubicBezTo>
                  <a:cubicBezTo>
                    <a:pt x="4" y="6"/>
                    <a:pt x="3" y="6"/>
                    <a:pt x="2" y="5"/>
                  </a:cubicBezTo>
                  <a:cubicBezTo>
                    <a:pt x="0" y="5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4" name="Freeform 854"/>
            <p:cNvSpPr/>
            <p:nvPr/>
          </p:nvSpPr>
          <p:spPr bwMode="auto">
            <a:xfrm>
              <a:off x="2835818" y="653424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5" name="Freeform 855"/>
            <p:cNvSpPr/>
            <p:nvPr/>
          </p:nvSpPr>
          <p:spPr bwMode="auto">
            <a:xfrm>
              <a:off x="2896143" y="6392953"/>
              <a:ext cx="66675" cy="182563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1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1" y="43"/>
                    <a:pt x="0" y="43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6" name="Freeform 856"/>
            <p:cNvSpPr/>
            <p:nvPr/>
          </p:nvSpPr>
          <p:spPr bwMode="auto">
            <a:xfrm>
              <a:off x="2848518" y="6392953"/>
              <a:ext cx="106363" cy="153988"/>
            </a:xfrm>
            <a:custGeom>
              <a:avLst/>
              <a:gdLst>
                <a:gd name="T0" fmla="*/ 1 w 25"/>
                <a:gd name="T1" fmla="*/ 36 h 36"/>
                <a:gd name="T2" fmla="*/ 1 w 25"/>
                <a:gd name="T3" fmla="*/ 36 h 36"/>
                <a:gd name="T4" fmla="*/ 1 w 25"/>
                <a:gd name="T5" fmla="*/ 35 h 36"/>
                <a:gd name="T6" fmla="*/ 24 w 25"/>
                <a:gd name="T7" fmla="*/ 0 h 36"/>
                <a:gd name="T8" fmla="*/ 25 w 25"/>
                <a:gd name="T9" fmla="*/ 0 h 36"/>
                <a:gd name="T10" fmla="*/ 25 w 25"/>
                <a:gd name="T11" fmla="*/ 1 h 36"/>
                <a:gd name="T12" fmla="*/ 2 w 25"/>
                <a:gd name="T13" fmla="*/ 36 h 36"/>
                <a:gd name="T14" fmla="*/ 1 w 2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6"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5"/>
                    <a:pt x="1" y="35"/>
                  </a:cubicBezTo>
                  <a:cubicBezTo>
                    <a:pt x="6" y="30"/>
                    <a:pt x="14" y="18"/>
                    <a:pt x="24" y="0"/>
                  </a:cubicBezTo>
                  <a:cubicBezTo>
                    <a:pt x="24" y="0"/>
                    <a:pt x="24" y="0"/>
                    <a:pt x="25" y="0"/>
                  </a:cubicBezTo>
                  <a:cubicBezTo>
                    <a:pt x="25" y="0"/>
                    <a:pt x="25" y="0"/>
                    <a:pt x="25" y="1"/>
                  </a:cubicBezTo>
                  <a:cubicBezTo>
                    <a:pt x="15" y="19"/>
                    <a:pt x="7" y="30"/>
                    <a:pt x="2" y="36"/>
                  </a:cubicBezTo>
                  <a:cubicBezTo>
                    <a:pt x="1" y="36"/>
                    <a:pt x="1" y="36"/>
                    <a:pt x="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7" name="Freeform 857"/>
            <p:cNvSpPr/>
            <p:nvPr/>
          </p:nvSpPr>
          <p:spPr bwMode="auto">
            <a:xfrm>
              <a:off x="2807243" y="6392953"/>
              <a:ext cx="147638" cy="119063"/>
            </a:xfrm>
            <a:custGeom>
              <a:avLst/>
              <a:gdLst>
                <a:gd name="T0" fmla="*/ 0 w 35"/>
                <a:gd name="T1" fmla="*/ 28 h 28"/>
                <a:gd name="T2" fmla="*/ 0 w 35"/>
                <a:gd name="T3" fmla="*/ 28 h 28"/>
                <a:gd name="T4" fmla="*/ 0 w 35"/>
                <a:gd name="T5" fmla="*/ 27 h 28"/>
                <a:gd name="T6" fmla="*/ 34 w 35"/>
                <a:gd name="T7" fmla="*/ 0 h 28"/>
                <a:gd name="T8" fmla="*/ 35 w 35"/>
                <a:gd name="T9" fmla="*/ 0 h 28"/>
                <a:gd name="T10" fmla="*/ 35 w 35"/>
                <a:gd name="T11" fmla="*/ 1 h 28"/>
                <a:gd name="T12" fmla="*/ 1 w 35"/>
                <a:gd name="T13" fmla="*/ 28 h 28"/>
                <a:gd name="T14" fmla="*/ 0 w 3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24" y="19"/>
                    <a:pt x="34" y="0"/>
                  </a:cubicBezTo>
                  <a:cubicBezTo>
                    <a:pt x="34" y="0"/>
                    <a:pt x="34" y="0"/>
                    <a:pt x="35" y="0"/>
                  </a:cubicBezTo>
                  <a:cubicBezTo>
                    <a:pt x="35" y="0"/>
                    <a:pt x="35" y="0"/>
                    <a:pt x="35" y="1"/>
                  </a:cubicBezTo>
                  <a:cubicBezTo>
                    <a:pt x="24" y="20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8" name="Freeform 858"/>
            <p:cNvSpPr/>
            <p:nvPr/>
          </p:nvSpPr>
          <p:spPr bwMode="auto">
            <a:xfrm>
              <a:off x="2785018" y="6499315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5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0"/>
                    <a:pt x="3" y="0"/>
                    <a:pt x="5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9" name="Freeform 859"/>
            <p:cNvSpPr>
              <a:spLocks noEditPoints="1"/>
            </p:cNvSpPr>
            <p:nvPr/>
          </p:nvSpPr>
          <p:spPr bwMode="auto">
            <a:xfrm>
              <a:off x="2611981" y="6184990"/>
              <a:ext cx="334963" cy="285750"/>
            </a:xfrm>
            <a:custGeom>
              <a:avLst/>
              <a:gdLst>
                <a:gd name="T0" fmla="*/ 79 w 79"/>
                <a:gd name="T1" fmla="*/ 47 h 67"/>
                <a:gd name="T2" fmla="*/ 77 w 79"/>
                <a:gd name="T3" fmla="*/ 50 h 67"/>
                <a:gd name="T4" fmla="*/ 66 w 79"/>
                <a:gd name="T5" fmla="*/ 57 h 67"/>
                <a:gd name="T6" fmla="*/ 61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6 h 67"/>
                <a:gd name="T14" fmla="*/ 4 w 79"/>
                <a:gd name="T15" fmla="*/ 26 h 67"/>
                <a:gd name="T16" fmla="*/ 37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4 w 79"/>
                <a:gd name="T23" fmla="*/ 1 h 67"/>
                <a:gd name="T24" fmla="*/ 79 w 79"/>
                <a:gd name="T25" fmla="*/ 43 h 67"/>
                <a:gd name="T26" fmla="*/ 79 w 79"/>
                <a:gd name="T27" fmla="*/ 43 h 67"/>
                <a:gd name="T28" fmla="*/ 79 w 79"/>
                <a:gd name="T29" fmla="*/ 47 h 67"/>
                <a:gd name="T30" fmla="*/ 60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7 w 79"/>
                <a:gd name="T41" fmla="*/ 2 h 67"/>
                <a:gd name="T42" fmla="*/ 6 w 79"/>
                <a:gd name="T43" fmla="*/ 27 h 67"/>
                <a:gd name="T44" fmla="*/ 30 w 79"/>
                <a:gd name="T45" fmla="*/ 64 h 67"/>
                <a:gd name="T46" fmla="*/ 54 w 79"/>
                <a:gd name="T47" fmla="*/ 61 h 67"/>
                <a:gd name="T48" fmla="*/ 60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7"/>
                  </a:moveTo>
                  <a:cubicBezTo>
                    <a:pt x="79" y="48"/>
                    <a:pt x="78" y="49"/>
                    <a:pt x="77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2"/>
                    <a:pt x="54" y="62"/>
                  </a:cubicBezTo>
                  <a:cubicBezTo>
                    <a:pt x="45" y="66"/>
                    <a:pt x="36" y="67"/>
                    <a:pt x="29" y="66"/>
                  </a:cubicBezTo>
                  <a:cubicBezTo>
                    <a:pt x="12" y="62"/>
                    <a:pt x="0" y="44"/>
                    <a:pt x="4" y="26"/>
                  </a:cubicBezTo>
                  <a:cubicBezTo>
                    <a:pt x="7" y="11"/>
                    <a:pt x="21" y="0"/>
                    <a:pt x="37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7" y="9"/>
                    <a:pt x="69" y="23"/>
                    <a:pt x="79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79" y="44"/>
                    <a:pt x="79" y="46"/>
                    <a:pt x="79" y="47"/>
                  </a:cubicBezTo>
                  <a:close/>
                  <a:moveTo>
                    <a:pt x="60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2"/>
                    <a:pt x="75" y="49"/>
                  </a:cubicBezTo>
                  <a:cubicBezTo>
                    <a:pt x="77" y="47"/>
                    <a:pt x="78" y="46"/>
                    <a:pt x="77" y="44"/>
                  </a:cubicBezTo>
                  <a:cubicBezTo>
                    <a:pt x="68" y="24"/>
                    <a:pt x="56" y="10"/>
                    <a:pt x="43" y="3"/>
                  </a:cubicBezTo>
                  <a:cubicBezTo>
                    <a:pt x="41" y="3"/>
                    <a:pt x="39" y="2"/>
                    <a:pt x="37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4"/>
                    <a:pt x="13" y="60"/>
                    <a:pt x="30" y="64"/>
                  </a:cubicBezTo>
                  <a:cubicBezTo>
                    <a:pt x="36" y="65"/>
                    <a:pt x="44" y="64"/>
                    <a:pt x="54" y="61"/>
                  </a:cubicBezTo>
                  <a:cubicBezTo>
                    <a:pt x="56" y="60"/>
                    <a:pt x="58" y="59"/>
                    <a:pt x="60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0" name="Freeform 860"/>
            <p:cNvSpPr/>
            <p:nvPr/>
          </p:nvSpPr>
          <p:spPr bwMode="auto">
            <a:xfrm>
              <a:off x="2743743" y="6377078"/>
              <a:ext cx="25400" cy="20638"/>
            </a:xfrm>
            <a:custGeom>
              <a:avLst/>
              <a:gdLst>
                <a:gd name="T0" fmla="*/ 4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1" name="Freeform 861"/>
            <p:cNvSpPr/>
            <p:nvPr/>
          </p:nvSpPr>
          <p:spPr bwMode="auto">
            <a:xfrm>
              <a:off x="2756443" y="6316753"/>
              <a:ext cx="25400" cy="22225"/>
            </a:xfrm>
            <a:custGeom>
              <a:avLst/>
              <a:gdLst>
                <a:gd name="T0" fmla="*/ 4 w 6"/>
                <a:gd name="T1" fmla="*/ 0 h 5"/>
                <a:gd name="T2" fmla="*/ 6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2" name="Freeform 862"/>
            <p:cNvSpPr/>
            <p:nvPr/>
          </p:nvSpPr>
          <p:spPr bwMode="auto">
            <a:xfrm>
              <a:off x="2756443" y="6372315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4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1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2" y="7"/>
                    <a:pt x="6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9" y="12"/>
                    <a:pt x="44" y="0"/>
                    <a:pt x="44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32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3" name="Freeform 863"/>
            <p:cNvSpPr/>
            <p:nvPr/>
          </p:nvSpPr>
          <p:spPr bwMode="auto">
            <a:xfrm>
              <a:off x="2769143" y="6329453"/>
              <a:ext cx="177800" cy="47625"/>
            </a:xfrm>
            <a:custGeom>
              <a:avLst/>
              <a:gdLst>
                <a:gd name="T0" fmla="*/ 42 w 42"/>
                <a:gd name="T1" fmla="*/ 11 h 11"/>
                <a:gd name="T2" fmla="*/ 41 w 42"/>
                <a:gd name="T3" fmla="*/ 11 h 11"/>
                <a:gd name="T4" fmla="*/ 1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2 w 42"/>
                <a:gd name="T11" fmla="*/ 10 h 11"/>
                <a:gd name="T12" fmla="*/ 42 w 42"/>
                <a:gd name="T13" fmla="*/ 11 h 11"/>
                <a:gd name="T14" fmla="*/ 42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11"/>
                  </a:moveTo>
                  <a:cubicBezTo>
                    <a:pt x="42" y="11"/>
                    <a:pt x="41" y="11"/>
                    <a:pt x="41" y="11"/>
                  </a:cubicBezTo>
                  <a:cubicBezTo>
                    <a:pt x="21" y="8"/>
                    <a:pt x="7" y="4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3"/>
                    <a:pt x="21" y="7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4" name="Freeform 864"/>
            <p:cNvSpPr/>
            <p:nvPr/>
          </p:nvSpPr>
          <p:spPr bwMode="auto">
            <a:xfrm>
              <a:off x="2785018" y="6275478"/>
              <a:ext cx="161925" cy="101600"/>
            </a:xfrm>
            <a:custGeom>
              <a:avLst/>
              <a:gdLst>
                <a:gd name="T0" fmla="*/ 38 w 38"/>
                <a:gd name="T1" fmla="*/ 24 h 24"/>
                <a:gd name="T2" fmla="*/ 37 w 38"/>
                <a:gd name="T3" fmla="*/ 24 h 24"/>
                <a:gd name="T4" fmla="*/ 0 w 38"/>
                <a:gd name="T5" fmla="*/ 1 h 24"/>
                <a:gd name="T6" fmla="*/ 0 w 38"/>
                <a:gd name="T7" fmla="*/ 0 h 24"/>
                <a:gd name="T8" fmla="*/ 1 w 38"/>
                <a:gd name="T9" fmla="*/ 0 h 24"/>
                <a:gd name="T10" fmla="*/ 38 w 38"/>
                <a:gd name="T11" fmla="*/ 23 h 24"/>
                <a:gd name="T12" fmla="*/ 38 w 38"/>
                <a:gd name="T13" fmla="*/ 24 h 24"/>
                <a:gd name="T14" fmla="*/ 38 w 38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38" y="24"/>
                    <a:pt x="38" y="24"/>
                    <a:pt x="37" y="24"/>
                  </a:cubicBezTo>
                  <a:cubicBezTo>
                    <a:pt x="16" y="2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7" y="20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5" name="Freeform 865"/>
            <p:cNvSpPr/>
            <p:nvPr/>
          </p:nvSpPr>
          <p:spPr bwMode="auto">
            <a:xfrm>
              <a:off x="2772318" y="6258015"/>
              <a:ext cx="22225" cy="25400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3 h 6"/>
                <a:gd name="T4" fmla="*/ 2 w 5"/>
                <a:gd name="T5" fmla="*/ 5 h 6"/>
                <a:gd name="T6" fmla="*/ 0 w 5"/>
                <a:gd name="T7" fmla="*/ 2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5" y="2"/>
                    <a:pt x="5" y="3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4142096" y="5747766"/>
            <a:ext cx="499876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90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1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2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3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4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5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6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7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8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9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0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1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2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3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4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5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6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7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8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9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0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1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2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3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4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5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6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7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8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9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0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1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2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3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4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5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pPr fontAlgn="auto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任意多边形 430"/>
          <p:cNvSpPr/>
          <p:nvPr/>
        </p:nvSpPr>
        <p:spPr>
          <a:xfrm>
            <a:off x="0" y="549275"/>
            <a:ext cx="879475" cy="339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67" y="0"/>
              </a:cxn>
              <a:cxn ang="0">
                <a:pos x="812340" y="0"/>
              </a:cxn>
              <a:cxn ang="0">
                <a:pos x="871606" y="59452"/>
              </a:cxn>
              <a:cxn ang="0">
                <a:pos x="829273" y="114657"/>
              </a:cxn>
              <a:cxn ang="0">
                <a:pos x="689573" y="114657"/>
              </a:cxn>
              <a:cxn ang="0">
                <a:pos x="630306" y="174109"/>
              </a:cxn>
              <a:cxn ang="0">
                <a:pos x="689573" y="233561"/>
              </a:cxn>
              <a:cxn ang="0">
                <a:pos x="858906" y="233561"/>
              </a:cxn>
              <a:cxn ang="0">
                <a:pos x="880073" y="280273"/>
              </a:cxn>
              <a:cxn ang="0">
                <a:pos x="820806" y="339725"/>
              </a:cxn>
              <a:cxn ang="0">
                <a:pos x="123174" y="339725"/>
              </a:cxn>
              <a:cxn ang="0">
                <a:pos x="0" y="339725"/>
              </a:cxn>
              <a:cxn ang="0">
                <a:pos x="0" y="233473"/>
              </a:cxn>
              <a:cxn ang="0">
                <a:pos x="23087" y="229049"/>
              </a:cxn>
              <a:cxn ang="0">
                <a:pos x="58806" y="174109"/>
              </a:cxn>
              <a:cxn ang="0">
                <a:pos x="23087" y="119169"/>
              </a:cxn>
              <a:cxn ang="0">
                <a:pos x="0" y="114746"/>
              </a:cxn>
            </a:cxnLst>
            <a:pathLst>
              <a:path w="880073" h="339725">
                <a:moveTo>
                  <a:pt x="0" y="0"/>
                </a:moveTo>
                <a:lnTo>
                  <a:pt x="34067" y="0"/>
                </a:lnTo>
                <a:cubicBezTo>
                  <a:pt x="223377" y="0"/>
                  <a:pt x="475789" y="0"/>
                  <a:pt x="812340" y="0"/>
                </a:cubicBezTo>
                <a:cubicBezTo>
                  <a:pt x="841973" y="0"/>
                  <a:pt x="871606" y="25479"/>
                  <a:pt x="871606" y="59452"/>
                </a:cubicBezTo>
                <a:cubicBezTo>
                  <a:pt x="871606" y="84931"/>
                  <a:pt x="854673" y="106164"/>
                  <a:pt x="829273" y="114657"/>
                </a:cubicBezTo>
                <a:cubicBezTo>
                  <a:pt x="829273" y="114657"/>
                  <a:pt x="829273" y="114657"/>
                  <a:pt x="689573" y="114657"/>
                </a:cubicBezTo>
                <a:cubicBezTo>
                  <a:pt x="655706" y="114657"/>
                  <a:pt x="630306" y="140137"/>
                  <a:pt x="630306" y="174109"/>
                </a:cubicBezTo>
                <a:cubicBezTo>
                  <a:pt x="630306" y="208082"/>
                  <a:pt x="655706" y="233561"/>
                  <a:pt x="689573" y="233561"/>
                </a:cubicBezTo>
                <a:cubicBezTo>
                  <a:pt x="689573" y="233561"/>
                  <a:pt x="689573" y="233561"/>
                  <a:pt x="858906" y="233561"/>
                </a:cubicBezTo>
                <a:cubicBezTo>
                  <a:pt x="871606" y="246301"/>
                  <a:pt x="880073" y="263287"/>
                  <a:pt x="880073" y="280273"/>
                </a:cubicBezTo>
                <a:cubicBezTo>
                  <a:pt x="880073" y="314246"/>
                  <a:pt x="854673" y="339725"/>
                  <a:pt x="820806" y="339725"/>
                </a:cubicBezTo>
                <a:cubicBezTo>
                  <a:pt x="820806" y="339725"/>
                  <a:pt x="820806" y="339725"/>
                  <a:pt x="123174" y="339725"/>
                </a:cubicBezTo>
                <a:lnTo>
                  <a:pt x="0" y="339725"/>
                </a:lnTo>
                <a:lnTo>
                  <a:pt x="0" y="233473"/>
                </a:lnTo>
                <a:lnTo>
                  <a:pt x="23087" y="229049"/>
                </a:lnTo>
                <a:cubicBezTo>
                  <a:pt x="44518" y="220290"/>
                  <a:pt x="58806" y="199588"/>
                  <a:pt x="58806" y="174109"/>
                </a:cubicBezTo>
                <a:cubicBezTo>
                  <a:pt x="58806" y="148630"/>
                  <a:pt x="44518" y="127928"/>
                  <a:pt x="23087" y="119169"/>
                </a:cubicBezTo>
                <a:lnTo>
                  <a:pt x="0" y="11474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44" name="Freeform 905"/>
          <p:cNvSpPr/>
          <p:nvPr/>
        </p:nvSpPr>
        <p:spPr>
          <a:xfrm>
            <a:off x="12503150" y="1625600"/>
            <a:ext cx="50800" cy="17463"/>
          </a:xfrm>
          <a:custGeom>
            <a:avLst/>
            <a:gdLst/>
            <a:ahLst/>
            <a:cxnLst>
              <a:cxn ang="0">
                <a:pos x="38100" y="4365"/>
              </a:cxn>
              <a:cxn ang="0">
                <a:pos x="4233" y="13097"/>
              </a:cxn>
              <a:cxn ang="0">
                <a:pos x="4233" y="13097"/>
              </a:cxn>
              <a:cxn ang="0">
                <a:pos x="0" y="17463"/>
              </a:cxn>
              <a:cxn ang="0">
                <a:pos x="50800" y="17463"/>
              </a:cxn>
              <a:cxn ang="0">
                <a:pos x="38100" y="4365"/>
              </a:cxn>
            </a:cxnLst>
            <a:pathLst>
              <a:path w="12" h="4">
                <a:moveTo>
                  <a:pt x="9" y="1"/>
                </a:moveTo>
                <a:cubicBezTo>
                  <a:pt x="7" y="0"/>
                  <a:pt x="4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1" y="1"/>
                  <a:pt x="9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45" name="任意多边形 432"/>
          <p:cNvSpPr/>
          <p:nvPr/>
        </p:nvSpPr>
        <p:spPr>
          <a:xfrm>
            <a:off x="11307763" y="1300163"/>
            <a:ext cx="884237" cy="342900"/>
          </a:xfrm>
          <a:custGeom>
            <a:avLst/>
            <a:gdLst/>
            <a:ahLst/>
            <a:cxnLst>
              <a:cxn ang="0">
                <a:pos x="59288" y="0"/>
              </a:cxn>
              <a:cxn ang="0">
                <a:pos x="781618" y="0"/>
              </a:cxn>
              <a:cxn ang="0">
                <a:pos x="884837" y="0"/>
              </a:cxn>
              <a:cxn ang="0">
                <a:pos x="884837" y="342900"/>
              </a:cxn>
              <a:cxn ang="0">
                <a:pos x="768758" y="342900"/>
              </a:cxn>
              <a:cxn ang="0">
                <a:pos x="567470" y="342900"/>
              </a:cxn>
              <a:cxn ang="0">
                <a:pos x="508182" y="283633"/>
              </a:cxn>
              <a:cxn ang="0">
                <a:pos x="529357" y="237067"/>
              </a:cxn>
              <a:cxn ang="0">
                <a:pos x="592880" y="237067"/>
              </a:cxn>
              <a:cxn ang="0">
                <a:pos x="652167" y="177800"/>
              </a:cxn>
              <a:cxn ang="0">
                <a:pos x="592880" y="118533"/>
              </a:cxn>
              <a:cxn ang="0">
                <a:pos x="42349" y="118533"/>
              </a:cxn>
              <a:cxn ang="0">
                <a:pos x="0" y="59267"/>
              </a:cxn>
              <a:cxn ang="0">
                <a:pos x="59288" y="0"/>
              </a:cxn>
            </a:cxnLst>
            <a:pathLst>
              <a:path w="884837" h="342900">
                <a:moveTo>
                  <a:pt x="59288" y="0"/>
                </a:moveTo>
                <a:cubicBezTo>
                  <a:pt x="59288" y="0"/>
                  <a:pt x="59288" y="0"/>
                  <a:pt x="781618" y="0"/>
                </a:cubicBezTo>
                <a:lnTo>
                  <a:pt x="884837" y="0"/>
                </a:lnTo>
                <a:lnTo>
                  <a:pt x="884837" y="342900"/>
                </a:lnTo>
                <a:lnTo>
                  <a:pt x="768758" y="342900"/>
                </a:lnTo>
                <a:cubicBezTo>
                  <a:pt x="710396" y="342900"/>
                  <a:pt x="643697" y="342900"/>
                  <a:pt x="567470" y="342900"/>
                </a:cubicBezTo>
                <a:cubicBezTo>
                  <a:pt x="533592" y="342900"/>
                  <a:pt x="508182" y="313267"/>
                  <a:pt x="508182" y="283633"/>
                </a:cubicBezTo>
                <a:cubicBezTo>
                  <a:pt x="508182" y="262467"/>
                  <a:pt x="516652" y="249767"/>
                  <a:pt x="529357" y="237067"/>
                </a:cubicBezTo>
                <a:cubicBezTo>
                  <a:pt x="529357" y="237067"/>
                  <a:pt x="529357" y="237067"/>
                  <a:pt x="592880" y="237067"/>
                </a:cubicBezTo>
                <a:cubicBezTo>
                  <a:pt x="626758" y="237067"/>
                  <a:pt x="652167" y="211667"/>
                  <a:pt x="652167" y="177800"/>
                </a:cubicBezTo>
                <a:cubicBezTo>
                  <a:pt x="652167" y="143933"/>
                  <a:pt x="626758" y="118533"/>
                  <a:pt x="592880" y="118533"/>
                </a:cubicBezTo>
                <a:cubicBezTo>
                  <a:pt x="592880" y="118533"/>
                  <a:pt x="592880" y="118533"/>
                  <a:pt x="42349" y="118533"/>
                </a:cubicBezTo>
                <a:cubicBezTo>
                  <a:pt x="16939" y="110067"/>
                  <a:pt x="0" y="88900"/>
                  <a:pt x="0" y="59267"/>
                </a:cubicBezTo>
                <a:cubicBezTo>
                  <a:pt x="0" y="25400"/>
                  <a:pt x="25409" y="0"/>
                  <a:pt x="59288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46" name="Freeform 907"/>
          <p:cNvSpPr/>
          <p:nvPr/>
        </p:nvSpPr>
        <p:spPr>
          <a:xfrm>
            <a:off x="12719050" y="1533525"/>
            <a:ext cx="58738" cy="28575"/>
          </a:xfrm>
          <a:custGeom>
            <a:avLst/>
            <a:gdLst/>
            <a:ahLst/>
            <a:cxnLst>
              <a:cxn ang="0">
                <a:pos x="46151" y="4082"/>
              </a:cxn>
              <a:cxn ang="0">
                <a:pos x="0" y="4082"/>
              </a:cxn>
              <a:cxn ang="0">
                <a:pos x="0" y="8164"/>
              </a:cxn>
              <a:cxn ang="0">
                <a:pos x="37760" y="28575"/>
              </a:cxn>
              <a:cxn ang="0">
                <a:pos x="58738" y="24492"/>
              </a:cxn>
              <a:cxn ang="0">
                <a:pos x="46151" y="4082"/>
              </a:cxn>
            </a:cxnLst>
            <a:pathLst>
              <a:path w="14" h="7">
                <a:moveTo>
                  <a:pt x="11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2"/>
                </a:cubicBezTo>
                <a:cubicBezTo>
                  <a:pt x="5" y="0"/>
                  <a:pt x="9" y="2"/>
                  <a:pt x="9" y="7"/>
                </a:cubicBezTo>
                <a:cubicBezTo>
                  <a:pt x="11" y="6"/>
                  <a:pt x="13" y="6"/>
                  <a:pt x="14" y="6"/>
                </a:cubicBezTo>
                <a:cubicBezTo>
                  <a:pt x="13" y="4"/>
                  <a:pt x="12" y="2"/>
                  <a:pt x="11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47" name="任意多边形 434"/>
          <p:cNvSpPr/>
          <p:nvPr/>
        </p:nvSpPr>
        <p:spPr>
          <a:xfrm>
            <a:off x="11668125" y="0"/>
            <a:ext cx="5238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3208" y="0"/>
              </a:cxn>
              <a:cxn ang="0">
                <a:pos x="523208" y="179384"/>
              </a:cxn>
              <a:cxn ang="0">
                <a:pos x="396342" y="179384"/>
              </a:cxn>
              <a:cxn ang="0">
                <a:pos x="353988" y="137051"/>
              </a:cxn>
              <a:cxn ang="0">
                <a:pos x="366694" y="107417"/>
              </a:cxn>
              <a:cxn ang="0">
                <a:pos x="413284" y="107417"/>
              </a:cxn>
              <a:cxn ang="0">
                <a:pos x="455639" y="65084"/>
              </a:cxn>
              <a:cxn ang="0">
                <a:pos x="413284" y="22751"/>
              </a:cxn>
              <a:cxn ang="0">
                <a:pos x="23620" y="22751"/>
              </a:cxn>
              <a:cxn ang="0">
                <a:pos x="2443" y="7934"/>
              </a:cxn>
            </a:cxnLst>
            <a:pathLst>
              <a:path w="523208" h="179384">
                <a:moveTo>
                  <a:pt x="0" y="0"/>
                </a:moveTo>
                <a:lnTo>
                  <a:pt x="523208" y="0"/>
                </a:lnTo>
                <a:lnTo>
                  <a:pt x="523208" y="179384"/>
                </a:lnTo>
                <a:lnTo>
                  <a:pt x="396342" y="179384"/>
                </a:lnTo>
                <a:cubicBezTo>
                  <a:pt x="370930" y="179384"/>
                  <a:pt x="353988" y="162451"/>
                  <a:pt x="353988" y="137051"/>
                </a:cubicBezTo>
                <a:cubicBezTo>
                  <a:pt x="353988" y="124351"/>
                  <a:pt x="358223" y="115884"/>
                  <a:pt x="366694" y="107417"/>
                </a:cubicBezTo>
                <a:cubicBezTo>
                  <a:pt x="366694" y="107417"/>
                  <a:pt x="366694" y="107417"/>
                  <a:pt x="413284" y="107417"/>
                </a:cubicBezTo>
                <a:cubicBezTo>
                  <a:pt x="438697" y="107417"/>
                  <a:pt x="455639" y="86251"/>
                  <a:pt x="455639" y="65084"/>
                </a:cubicBezTo>
                <a:cubicBezTo>
                  <a:pt x="455639" y="39684"/>
                  <a:pt x="438697" y="22751"/>
                  <a:pt x="413284" y="22751"/>
                </a:cubicBezTo>
                <a:cubicBezTo>
                  <a:pt x="413284" y="22751"/>
                  <a:pt x="413284" y="22751"/>
                  <a:pt x="23620" y="22751"/>
                </a:cubicBezTo>
                <a:cubicBezTo>
                  <a:pt x="15149" y="20634"/>
                  <a:pt x="7737" y="15342"/>
                  <a:pt x="2443" y="79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48" name="Freeform 910"/>
          <p:cNvSpPr/>
          <p:nvPr/>
        </p:nvSpPr>
        <p:spPr>
          <a:xfrm>
            <a:off x="9383713" y="1068388"/>
            <a:ext cx="977900" cy="546100"/>
          </a:xfrm>
          <a:custGeom>
            <a:avLst/>
            <a:gdLst/>
            <a:ahLst/>
            <a:cxnLst>
              <a:cxn ang="0">
                <a:pos x="756206" y="4830"/>
              </a:cxn>
              <a:cxn ang="0">
                <a:pos x="751389" y="14490"/>
              </a:cxn>
              <a:cxn ang="0">
                <a:pos x="876621" y="159397"/>
              </a:cxn>
              <a:cxn ang="0">
                <a:pos x="804372" y="347777"/>
              </a:cxn>
              <a:cxn ang="0">
                <a:pos x="443127" y="352607"/>
              </a:cxn>
              <a:cxn ang="0">
                <a:pos x="130048" y="347777"/>
              </a:cxn>
              <a:cxn ang="0">
                <a:pos x="0" y="531326"/>
              </a:cxn>
              <a:cxn ang="0">
                <a:pos x="19266" y="531326"/>
              </a:cxn>
              <a:cxn ang="0">
                <a:pos x="158947" y="376758"/>
              </a:cxn>
              <a:cxn ang="0">
                <a:pos x="385328" y="396079"/>
              </a:cxn>
              <a:cxn ang="0">
                <a:pos x="756206" y="439551"/>
              </a:cxn>
              <a:cxn ang="0">
                <a:pos x="756206" y="4830"/>
              </a:cxn>
            </a:cxnLst>
            <a:pathLst>
              <a:path w="203" h="113">
                <a:moveTo>
                  <a:pt x="157" y="1"/>
                </a:moveTo>
                <a:cubicBezTo>
                  <a:pt x="155" y="0"/>
                  <a:pt x="154" y="3"/>
                  <a:pt x="156" y="3"/>
                </a:cubicBezTo>
                <a:cubicBezTo>
                  <a:pt x="169" y="9"/>
                  <a:pt x="178" y="18"/>
                  <a:pt x="182" y="33"/>
                </a:cubicBezTo>
                <a:cubicBezTo>
                  <a:pt x="185" y="48"/>
                  <a:pt x="179" y="63"/>
                  <a:pt x="167" y="72"/>
                </a:cubicBezTo>
                <a:cubicBezTo>
                  <a:pt x="145" y="88"/>
                  <a:pt x="116" y="79"/>
                  <a:pt x="92" y="73"/>
                </a:cubicBezTo>
                <a:cubicBezTo>
                  <a:pt x="71" y="67"/>
                  <a:pt x="48" y="62"/>
                  <a:pt x="27" y="72"/>
                </a:cubicBezTo>
                <a:cubicBezTo>
                  <a:pt x="11" y="79"/>
                  <a:pt x="0" y="92"/>
                  <a:pt x="0" y="110"/>
                </a:cubicBezTo>
                <a:cubicBezTo>
                  <a:pt x="0" y="113"/>
                  <a:pt x="4" y="113"/>
                  <a:pt x="4" y="110"/>
                </a:cubicBezTo>
                <a:cubicBezTo>
                  <a:pt x="5" y="95"/>
                  <a:pt x="19" y="83"/>
                  <a:pt x="33" y="78"/>
                </a:cubicBezTo>
                <a:cubicBezTo>
                  <a:pt x="49" y="74"/>
                  <a:pt x="65" y="78"/>
                  <a:pt x="80" y="82"/>
                </a:cubicBezTo>
                <a:cubicBezTo>
                  <a:pt x="105" y="89"/>
                  <a:pt x="131" y="99"/>
                  <a:pt x="157" y="91"/>
                </a:cubicBezTo>
                <a:cubicBezTo>
                  <a:pt x="201" y="78"/>
                  <a:pt x="203" y="13"/>
                  <a:pt x="157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49" name="Freeform 911"/>
          <p:cNvSpPr/>
          <p:nvPr/>
        </p:nvSpPr>
        <p:spPr>
          <a:xfrm>
            <a:off x="9950450" y="1146175"/>
            <a:ext cx="222250" cy="217488"/>
          </a:xfrm>
          <a:custGeom>
            <a:avLst/>
            <a:gdLst/>
            <a:ahLst/>
            <a:cxnLst>
              <a:cxn ang="0">
                <a:pos x="144980" y="4819"/>
              </a:cxn>
              <a:cxn ang="0">
                <a:pos x="82155" y="67473"/>
              </a:cxn>
              <a:cxn ang="0">
                <a:pos x="91820" y="67473"/>
              </a:cxn>
              <a:cxn ang="0">
                <a:pos x="149812" y="19278"/>
              </a:cxn>
              <a:cxn ang="0">
                <a:pos x="183641" y="81932"/>
              </a:cxn>
              <a:cxn ang="0">
                <a:pos x="154645" y="130128"/>
              </a:cxn>
              <a:cxn ang="0">
                <a:pos x="4832" y="86752"/>
              </a:cxn>
              <a:cxn ang="0">
                <a:pos x="0" y="86752"/>
              </a:cxn>
              <a:cxn ang="0">
                <a:pos x="212637" y="106030"/>
              </a:cxn>
              <a:cxn ang="0">
                <a:pos x="144980" y="4819"/>
              </a:cxn>
            </a:cxnLst>
            <a:pathLst>
              <a:path w="46" h="45">
                <a:moveTo>
                  <a:pt x="30" y="1"/>
                </a:moveTo>
                <a:cubicBezTo>
                  <a:pt x="24" y="0"/>
                  <a:pt x="11" y="6"/>
                  <a:pt x="17" y="14"/>
                </a:cubicBezTo>
                <a:cubicBezTo>
                  <a:pt x="17" y="14"/>
                  <a:pt x="18" y="14"/>
                  <a:pt x="19" y="14"/>
                </a:cubicBezTo>
                <a:cubicBezTo>
                  <a:pt x="23" y="9"/>
                  <a:pt x="24" y="3"/>
                  <a:pt x="31" y="4"/>
                </a:cubicBezTo>
                <a:cubicBezTo>
                  <a:pt x="38" y="4"/>
                  <a:pt x="39" y="12"/>
                  <a:pt x="38" y="17"/>
                </a:cubicBezTo>
                <a:cubicBezTo>
                  <a:pt x="37" y="20"/>
                  <a:pt x="35" y="24"/>
                  <a:pt x="32" y="27"/>
                </a:cubicBezTo>
                <a:cubicBezTo>
                  <a:pt x="23" y="35"/>
                  <a:pt x="5" y="29"/>
                  <a:pt x="1" y="18"/>
                </a:cubicBezTo>
                <a:cubicBezTo>
                  <a:pt x="1" y="17"/>
                  <a:pt x="0" y="17"/>
                  <a:pt x="0" y="18"/>
                </a:cubicBezTo>
                <a:cubicBezTo>
                  <a:pt x="3" y="40"/>
                  <a:pt x="37" y="45"/>
                  <a:pt x="44" y="22"/>
                </a:cubicBezTo>
                <a:cubicBezTo>
                  <a:pt x="46" y="13"/>
                  <a:pt x="39" y="3"/>
                  <a:pt x="30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50" name="Freeform 912"/>
          <p:cNvSpPr/>
          <p:nvPr/>
        </p:nvSpPr>
        <p:spPr>
          <a:xfrm>
            <a:off x="8655050" y="792163"/>
            <a:ext cx="742950" cy="241300"/>
          </a:xfrm>
          <a:custGeom>
            <a:avLst/>
            <a:gdLst/>
            <a:ahLst/>
            <a:cxnLst>
              <a:cxn ang="0">
                <a:pos x="728345" y="67811"/>
              </a:cxn>
              <a:cxn ang="0">
                <a:pos x="617405" y="92029"/>
              </a:cxn>
              <a:cxn ang="0">
                <a:pos x="525759" y="53280"/>
              </a:cxn>
              <a:cxn ang="0">
                <a:pos x="376231" y="0"/>
              </a:cxn>
              <a:cxn ang="0">
                <a:pos x="19293" y="96873"/>
              </a:cxn>
              <a:cxn ang="0">
                <a:pos x="4823" y="106560"/>
              </a:cxn>
              <a:cxn ang="0">
                <a:pos x="366584" y="38749"/>
              </a:cxn>
              <a:cxn ang="0">
                <a:pos x="607758" y="130778"/>
              </a:cxn>
              <a:cxn ang="0">
                <a:pos x="737992" y="82342"/>
              </a:cxn>
              <a:cxn ang="0">
                <a:pos x="728345" y="67811"/>
              </a:cxn>
            </a:cxnLst>
            <a:pathLst>
              <a:path w="154" h="50">
                <a:moveTo>
                  <a:pt x="151" y="14"/>
                </a:moveTo>
                <a:cubicBezTo>
                  <a:pt x="143" y="18"/>
                  <a:pt x="137" y="20"/>
                  <a:pt x="128" y="19"/>
                </a:cubicBezTo>
                <a:cubicBezTo>
                  <a:pt x="121" y="17"/>
                  <a:pt x="115" y="14"/>
                  <a:pt x="109" y="11"/>
                </a:cubicBezTo>
                <a:cubicBezTo>
                  <a:pt x="99" y="6"/>
                  <a:pt x="89" y="0"/>
                  <a:pt x="78" y="0"/>
                </a:cubicBezTo>
                <a:cubicBezTo>
                  <a:pt x="53" y="0"/>
                  <a:pt x="28" y="39"/>
                  <a:pt x="4" y="20"/>
                </a:cubicBezTo>
                <a:cubicBezTo>
                  <a:pt x="2" y="18"/>
                  <a:pt x="0" y="20"/>
                  <a:pt x="1" y="22"/>
                </a:cubicBezTo>
                <a:cubicBezTo>
                  <a:pt x="21" y="50"/>
                  <a:pt x="54" y="9"/>
                  <a:pt x="76" y="8"/>
                </a:cubicBezTo>
                <a:cubicBezTo>
                  <a:pt x="94" y="8"/>
                  <a:pt x="109" y="24"/>
                  <a:pt x="126" y="27"/>
                </a:cubicBezTo>
                <a:cubicBezTo>
                  <a:pt x="136" y="28"/>
                  <a:pt x="149" y="27"/>
                  <a:pt x="153" y="17"/>
                </a:cubicBezTo>
                <a:cubicBezTo>
                  <a:pt x="154" y="15"/>
                  <a:pt x="153" y="13"/>
                  <a:pt x="151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51" name="Freeform 913"/>
          <p:cNvSpPr/>
          <p:nvPr/>
        </p:nvSpPr>
        <p:spPr>
          <a:xfrm>
            <a:off x="8664575" y="889000"/>
            <a:ext cx="665163" cy="200025"/>
          </a:xfrm>
          <a:custGeom>
            <a:avLst/>
            <a:gdLst/>
            <a:ahLst/>
            <a:cxnLst>
              <a:cxn ang="0">
                <a:pos x="645821" y="101827"/>
              </a:cxn>
              <a:cxn ang="0">
                <a:pos x="322910" y="24244"/>
              </a:cxn>
              <a:cxn ang="0">
                <a:pos x="14458" y="96979"/>
              </a:cxn>
              <a:cxn ang="0">
                <a:pos x="4819" y="106676"/>
              </a:cxn>
              <a:cxn ang="0">
                <a:pos x="245797" y="92130"/>
              </a:cxn>
              <a:cxn ang="0">
                <a:pos x="390384" y="53338"/>
              </a:cxn>
              <a:cxn ang="0">
                <a:pos x="501234" y="106676"/>
              </a:cxn>
              <a:cxn ang="0">
                <a:pos x="655460" y="116374"/>
              </a:cxn>
              <a:cxn ang="0">
                <a:pos x="645821" y="101827"/>
              </a:cxn>
            </a:cxnLst>
            <a:pathLst>
              <a:path w="138" h="41">
                <a:moveTo>
                  <a:pt x="134" y="21"/>
                </a:moveTo>
                <a:cubicBezTo>
                  <a:pt x="110" y="29"/>
                  <a:pt x="92" y="0"/>
                  <a:pt x="67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4" y="41"/>
                  <a:pt x="37" y="28"/>
                  <a:pt x="51" y="19"/>
                </a:cubicBezTo>
                <a:cubicBezTo>
                  <a:pt x="60" y="13"/>
                  <a:pt x="69" y="8"/>
                  <a:pt x="81" y="11"/>
                </a:cubicBezTo>
                <a:cubicBezTo>
                  <a:pt x="89" y="13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8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0252" name="组合 439"/>
          <p:cNvGrpSpPr/>
          <p:nvPr/>
        </p:nvGrpSpPr>
        <p:grpSpPr>
          <a:xfrm>
            <a:off x="3233738" y="722313"/>
            <a:ext cx="1373187" cy="1651000"/>
            <a:chOff x="3279243" y="652094"/>
            <a:chExt cx="1206496" cy="1450978"/>
          </a:xfrm>
        </p:grpSpPr>
        <p:sp>
          <p:nvSpPr>
            <p:cNvPr id="10253" name="Freeform 916"/>
            <p:cNvSpPr>
              <a:spLocks noEditPoints="1"/>
            </p:cNvSpPr>
            <p:nvPr/>
          </p:nvSpPr>
          <p:spPr>
            <a:xfrm>
              <a:off x="3411006" y="1560146"/>
              <a:ext cx="512763" cy="542926"/>
            </a:xfrm>
            <a:custGeom>
              <a:avLst/>
              <a:gdLst/>
              <a:ahLst/>
              <a:cxnLst>
                <a:cxn ang="0">
                  <a:pos x="436484" y="55140"/>
                </a:cxn>
                <a:cxn ang="0">
                  <a:pos x="169508" y="101798"/>
                </a:cxn>
                <a:cxn ang="0">
                  <a:pos x="165270" y="101798"/>
                </a:cxn>
                <a:cxn ang="0">
                  <a:pos x="88991" y="16966"/>
                </a:cxn>
                <a:cxn ang="0">
                  <a:pos x="0" y="55140"/>
                </a:cxn>
                <a:cxn ang="0">
                  <a:pos x="63565" y="318120"/>
                </a:cxn>
                <a:cxn ang="0">
                  <a:pos x="203410" y="470818"/>
                </a:cxn>
                <a:cxn ang="0">
                  <a:pos x="228836" y="500509"/>
                </a:cxn>
                <a:cxn ang="0">
                  <a:pos x="355967" y="483543"/>
                </a:cxn>
                <a:cxn ang="0">
                  <a:pos x="389869" y="449610"/>
                </a:cxn>
                <a:cxn ang="0">
                  <a:pos x="394107" y="424160"/>
                </a:cxn>
                <a:cxn ang="0">
                  <a:pos x="411057" y="407194"/>
                </a:cxn>
                <a:cxn ang="0">
                  <a:pos x="262738" y="453852"/>
                </a:cxn>
                <a:cxn ang="0">
                  <a:pos x="262738" y="453852"/>
                </a:cxn>
                <a:cxn ang="0">
                  <a:pos x="432246" y="381744"/>
                </a:cxn>
                <a:cxn ang="0">
                  <a:pos x="508525" y="224805"/>
                </a:cxn>
                <a:cxn ang="0">
                  <a:pos x="512763" y="203597"/>
                </a:cxn>
                <a:cxn ang="0">
                  <a:pos x="436484" y="55140"/>
                </a:cxn>
                <a:cxn ang="0">
                  <a:pos x="385631" y="326603"/>
                </a:cxn>
                <a:cxn ang="0">
                  <a:pos x="377156" y="326603"/>
                </a:cxn>
                <a:cxn ang="0">
                  <a:pos x="368680" y="318120"/>
                </a:cxn>
                <a:cxn ang="0">
                  <a:pos x="364443" y="313879"/>
                </a:cxn>
                <a:cxn ang="0">
                  <a:pos x="351729" y="258738"/>
                </a:cxn>
                <a:cxn ang="0">
                  <a:pos x="351729" y="258738"/>
                </a:cxn>
                <a:cxn ang="0">
                  <a:pos x="355967" y="241771"/>
                </a:cxn>
                <a:cxn ang="0">
                  <a:pos x="355967" y="241771"/>
                </a:cxn>
                <a:cxn ang="0">
                  <a:pos x="360205" y="237530"/>
                </a:cxn>
                <a:cxn ang="0">
                  <a:pos x="360205" y="237530"/>
                </a:cxn>
                <a:cxn ang="0">
                  <a:pos x="364443" y="233288"/>
                </a:cxn>
                <a:cxn ang="0">
                  <a:pos x="368680" y="224805"/>
                </a:cxn>
                <a:cxn ang="0">
                  <a:pos x="372918" y="224805"/>
                </a:cxn>
                <a:cxn ang="0">
                  <a:pos x="398344" y="275704"/>
                </a:cxn>
                <a:cxn ang="0">
                  <a:pos x="385631" y="326603"/>
                </a:cxn>
                <a:cxn ang="0">
                  <a:pos x="411057" y="279946"/>
                </a:cxn>
                <a:cxn ang="0">
                  <a:pos x="406820" y="279946"/>
                </a:cxn>
                <a:cxn ang="0">
                  <a:pos x="402582" y="220563"/>
                </a:cxn>
                <a:cxn ang="0">
                  <a:pos x="355967" y="207838"/>
                </a:cxn>
                <a:cxn ang="0">
                  <a:pos x="347492" y="313879"/>
                </a:cxn>
                <a:cxn ang="0">
                  <a:pos x="343254" y="313879"/>
                </a:cxn>
                <a:cxn ang="0">
                  <a:pos x="364443" y="190872"/>
                </a:cxn>
                <a:cxn ang="0">
                  <a:pos x="411057" y="279946"/>
                </a:cxn>
              </a:cxnLst>
              <a:pathLst>
                <a:path w="121" h="128">
                  <a:moveTo>
                    <a:pt x="103" y="13"/>
                  </a:moveTo>
                  <a:cubicBezTo>
                    <a:pt x="84" y="0"/>
                    <a:pt x="55" y="10"/>
                    <a:pt x="40" y="24"/>
                  </a:cubicBezTo>
                  <a:cubicBezTo>
                    <a:pt x="40" y="24"/>
                    <a:pt x="39" y="24"/>
                    <a:pt x="39" y="24"/>
                  </a:cubicBezTo>
                  <a:cubicBezTo>
                    <a:pt x="36" y="15"/>
                    <a:pt x="30" y="6"/>
                    <a:pt x="21" y="4"/>
                  </a:cubicBezTo>
                  <a:cubicBezTo>
                    <a:pt x="12" y="2"/>
                    <a:pt x="5" y="7"/>
                    <a:pt x="0" y="13"/>
                  </a:cubicBezTo>
                  <a:cubicBezTo>
                    <a:pt x="2" y="34"/>
                    <a:pt x="8" y="56"/>
                    <a:pt x="15" y="75"/>
                  </a:cubicBezTo>
                  <a:cubicBezTo>
                    <a:pt x="22" y="91"/>
                    <a:pt x="33" y="106"/>
                    <a:pt x="48" y="111"/>
                  </a:cubicBezTo>
                  <a:cubicBezTo>
                    <a:pt x="47" y="115"/>
                    <a:pt x="50" y="117"/>
                    <a:pt x="54" y="118"/>
                  </a:cubicBezTo>
                  <a:cubicBezTo>
                    <a:pt x="58" y="128"/>
                    <a:pt x="79" y="124"/>
                    <a:pt x="84" y="114"/>
                  </a:cubicBezTo>
                  <a:cubicBezTo>
                    <a:pt x="88" y="112"/>
                    <a:pt x="91" y="110"/>
                    <a:pt x="92" y="106"/>
                  </a:cubicBezTo>
                  <a:cubicBezTo>
                    <a:pt x="93" y="104"/>
                    <a:pt x="93" y="102"/>
                    <a:pt x="93" y="100"/>
                  </a:cubicBezTo>
                  <a:cubicBezTo>
                    <a:pt x="94" y="99"/>
                    <a:pt x="95" y="98"/>
                    <a:pt x="97" y="96"/>
                  </a:cubicBezTo>
                  <a:cubicBezTo>
                    <a:pt x="86" y="104"/>
                    <a:pt x="74" y="108"/>
                    <a:pt x="62" y="107"/>
                  </a:cubicBezTo>
                  <a:cubicBezTo>
                    <a:pt x="61" y="107"/>
                    <a:pt x="61" y="107"/>
                    <a:pt x="62" y="107"/>
                  </a:cubicBezTo>
                  <a:cubicBezTo>
                    <a:pt x="77" y="107"/>
                    <a:pt x="91" y="100"/>
                    <a:pt x="102" y="90"/>
                  </a:cubicBezTo>
                  <a:cubicBezTo>
                    <a:pt x="111" y="79"/>
                    <a:pt x="116" y="65"/>
                    <a:pt x="120" y="53"/>
                  </a:cubicBezTo>
                  <a:cubicBezTo>
                    <a:pt x="120" y="51"/>
                    <a:pt x="121" y="49"/>
                    <a:pt x="121" y="48"/>
                  </a:cubicBezTo>
                  <a:cubicBezTo>
                    <a:pt x="119" y="34"/>
                    <a:pt x="114" y="21"/>
                    <a:pt x="103" y="13"/>
                  </a:cubicBezTo>
                  <a:close/>
                  <a:moveTo>
                    <a:pt x="91" y="77"/>
                  </a:moveTo>
                  <a:cubicBezTo>
                    <a:pt x="90" y="78"/>
                    <a:pt x="89" y="78"/>
                    <a:pt x="89" y="77"/>
                  </a:cubicBezTo>
                  <a:cubicBezTo>
                    <a:pt x="88" y="76"/>
                    <a:pt x="87" y="76"/>
                    <a:pt x="87" y="75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4" y="71"/>
                    <a:pt x="81" y="65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0"/>
                    <a:pt x="84" y="58"/>
                    <a:pt x="84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4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5"/>
                    <a:pt x="85" y="55"/>
                    <a:pt x="86" y="55"/>
                  </a:cubicBezTo>
                  <a:cubicBezTo>
                    <a:pt x="86" y="54"/>
                    <a:pt x="86" y="54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92" y="56"/>
                    <a:pt x="93" y="61"/>
                    <a:pt x="94" y="65"/>
                  </a:cubicBezTo>
                  <a:cubicBezTo>
                    <a:pt x="95" y="69"/>
                    <a:pt x="94" y="74"/>
                    <a:pt x="91" y="77"/>
                  </a:cubicBezTo>
                  <a:close/>
                  <a:moveTo>
                    <a:pt x="97" y="66"/>
                  </a:moveTo>
                  <a:cubicBezTo>
                    <a:pt x="97" y="67"/>
                    <a:pt x="96" y="67"/>
                    <a:pt x="96" y="66"/>
                  </a:cubicBezTo>
                  <a:cubicBezTo>
                    <a:pt x="97" y="61"/>
                    <a:pt x="97" y="57"/>
                    <a:pt x="95" y="52"/>
                  </a:cubicBezTo>
                  <a:cubicBezTo>
                    <a:pt x="93" y="47"/>
                    <a:pt x="89" y="45"/>
                    <a:pt x="84" y="49"/>
                  </a:cubicBezTo>
                  <a:cubicBezTo>
                    <a:pt x="78" y="56"/>
                    <a:pt x="80" y="65"/>
                    <a:pt x="82" y="74"/>
                  </a:cubicBezTo>
                  <a:cubicBezTo>
                    <a:pt x="82" y="74"/>
                    <a:pt x="81" y="75"/>
                    <a:pt x="81" y="74"/>
                  </a:cubicBezTo>
                  <a:cubicBezTo>
                    <a:pt x="77" y="66"/>
                    <a:pt x="76" y="50"/>
                    <a:pt x="86" y="45"/>
                  </a:cubicBezTo>
                  <a:cubicBezTo>
                    <a:pt x="97" y="40"/>
                    <a:pt x="100" y="60"/>
                    <a:pt x="97" y="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4" name="Freeform 917"/>
            <p:cNvSpPr/>
            <p:nvPr/>
          </p:nvSpPr>
          <p:spPr>
            <a:xfrm>
              <a:off x="3401481" y="1156921"/>
              <a:ext cx="733426" cy="588963"/>
            </a:xfrm>
            <a:custGeom>
              <a:avLst/>
              <a:gdLst/>
              <a:ahLst/>
              <a:cxnLst>
                <a:cxn ang="0">
                  <a:pos x="669834" y="266940"/>
                </a:cxn>
                <a:cxn ang="0">
                  <a:pos x="678313" y="194908"/>
                </a:cxn>
                <a:cxn ang="0">
                  <a:pos x="589284" y="211857"/>
                </a:cxn>
                <a:cxn ang="0">
                  <a:pos x="602002" y="127114"/>
                </a:cxn>
                <a:cxn ang="0">
                  <a:pos x="559608" y="139825"/>
                </a:cxn>
                <a:cxn ang="0">
                  <a:pos x="483298" y="127114"/>
                </a:cxn>
                <a:cxn ang="0">
                  <a:pos x="390030" y="101691"/>
                </a:cxn>
                <a:cxn ang="0">
                  <a:pos x="292522" y="84742"/>
                </a:cxn>
                <a:cxn ang="0">
                  <a:pos x="224691" y="59320"/>
                </a:cxn>
                <a:cxn ang="0">
                  <a:pos x="199254" y="0"/>
                </a:cxn>
                <a:cxn ang="0">
                  <a:pos x="97507" y="110165"/>
                </a:cxn>
                <a:cxn ang="0">
                  <a:pos x="93268" y="122877"/>
                </a:cxn>
                <a:cxn ang="0">
                  <a:pos x="190775" y="156774"/>
                </a:cxn>
                <a:cxn ang="0">
                  <a:pos x="250127" y="194908"/>
                </a:cxn>
                <a:cxn ang="0">
                  <a:pos x="326438" y="216094"/>
                </a:cxn>
                <a:cxn ang="0">
                  <a:pos x="415466" y="233042"/>
                </a:cxn>
                <a:cxn ang="0">
                  <a:pos x="491776" y="254228"/>
                </a:cxn>
                <a:cxn ang="0">
                  <a:pos x="563847" y="254228"/>
                </a:cxn>
                <a:cxn ang="0">
                  <a:pos x="525692" y="406765"/>
                </a:cxn>
                <a:cxn ang="0">
                  <a:pos x="491776" y="364394"/>
                </a:cxn>
                <a:cxn ang="0">
                  <a:pos x="466340" y="389817"/>
                </a:cxn>
                <a:cxn ang="0">
                  <a:pos x="390030" y="389817"/>
                </a:cxn>
                <a:cxn ang="0">
                  <a:pos x="347635" y="343208"/>
                </a:cxn>
                <a:cxn ang="0">
                  <a:pos x="292522" y="377105"/>
                </a:cxn>
                <a:cxn ang="0">
                  <a:pos x="224691" y="343208"/>
                </a:cxn>
                <a:cxn ang="0">
                  <a:pos x="186536" y="292362"/>
                </a:cxn>
                <a:cxn ang="0">
                  <a:pos x="127183" y="330497"/>
                </a:cxn>
                <a:cxn ang="0">
                  <a:pos x="72070" y="300837"/>
                </a:cxn>
                <a:cxn ang="0">
                  <a:pos x="38155" y="258465"/>
                </a:cxn>
                <a:cxn ang="0">
                  <a:pos x="0" y="364394"/>
                </a:cxn>
                <a:cxn ang="0">
                  <a:pos x="97507" y="411002"/>
                </a:cxn>
                <a:cxn ang="0">
                  <a:pos x="445142" y="444900"/>
                </a:cxn>
                <a:cxn ang="0">
                  <a:pos x="568087" y="415240"/>
                </a:cxn>
                <a:cxn ang="0">
                  <a:pos x="720707" y="266940"/>
                </a:cxn>
              </a:cxnLst>
              <a:pathLst>
                <a:path w="173" h="139">
                  <a:moveTo>
                    <a:pt x="170" y="63"/>
                  </a:moveTo>
                  <a:cubicBezTo>
                    <a:pt x="166" y="62"/>
                    <a:pt x="162" y="61"/>
                    <a:pt x="158" y="63"/>
                  </a:cubicBezTo>
                  <a:cubicBezTo>
                    <a:pt x="157" y="63"/>
                    <a:pt x="157" y="63"/>
                    <a:pt x="156" y="63"/>
                  </a:cubicBezTo>
                  <a:cubicBezTo>
                    <a:pt x="158" y="57"/>
                    <a:pt x="159" y="51"/>
                    <a:pt x="160" y="46"/>
                  </a:cubicBezTo>
                  <a:cubicBezTo>
                    <a:pt x="161" y="43"/>
                    <a:pt x="158" y="39"/>
                    <a:pt x="155" y="41"/>
                  </a:cubicBezTo>
                  <a:cubicBezTo>
                    <a:pt x="149" y="43"/>
                    <a:pt x="144" y="46"/>
                    <a:pt x="139" y="50"/>
                  </a:cubicBezTo>
                  <a:cubicBezTo>
                    <a:pt x="140" y="44"/>
                    <a:pt x="142" y="37"/>
                    <a:pt x="143" y="31"/>
                  </a:cubicBezTo>
                  <a:cubicBezTo>
                    <a:pt x="143" y="30"/>
                    <a:pt x="142" y="30"/>
                    <a:pt x="142" y="30"/>
                  </a:cubicBezTo>
                  <a:cubicBezTo>
                    <a:pt x="139" y="30"/>
                    <a:pt x="136" y="32"/>
                    <a:pt x="134" y="34"/>
                  </a:cubicBezTo>
                  <a:cubicBezTo>
                    <a:pt x="133" y="35"/>
                    <a:pt x="132" y="34"/>
                    <a:pt x="132" y="33"/>
                  </a:cubicBezTo>
                  <a:cubicBezTo>
                    <a:pt x="132" y="22"/>
                    <a:pt x="121" y="25"/>
                    <a:pt x="116" y="31"/>
                  </a:cubicBezTo>
                  <a:cubicBezTo>
                    <a:pt x="115" y="32"/>
                    <a:pt x="114" y="31"/>
                    <a:pt x="114" y="30"/>
                  </a:cubicBezTo>
                  <a:cubicBezTo>
                    <a:pt x="114" y="18"/>
                    <a:pt x="102" y="19"/>
                    <a:pt x="94" y="25"/>
                  </a:cubicBezTo>
                  <a:cubicBezTo>
                    <a:pt x="94" y="26"/>
                    <a:pt x="92" y="25"/>
                    <a:pt x="92" y="24"/>
                  </a:cubicBezTo>
                  <a:cubicBezTo>
                    <a:pt x="92" y="11"/>
                    <a:pt x="78" y="11"/>
                    <a:pt x="72" y="20"/>
                  </a:cubicBezTo>
                  <a:cubicBezTo>
                    <a:pt x="71" y="21"/>
                    <a:pt x="69" y="21"/>
                    <a:pt x="69" y="20"/>
                  </a:cubicBezTo>
                  <a:cubicBezTo>
                    <a:pt x="70" y="16"/>
                    <a:pt x="70" y="10"/>
                    <a:pt x="65" y="8"/>
                  </a:cubicBezTo>
                  <a:cubicBezTo>
                    <a:pt x="60" y="6"/>
                    <a:pt x="56" y="11"/>
                    <a:pt x="53" y="14"/>
                  </a:cubicBezTo>
                  <a:cubicBezTo>
                    <a:pt x="53" y="15"/>
                    <a:pt x="51" y="15"/>
                    <a:pt x="51" y="14"/>
                  </a:cubicBezTo>
                  <a:cubicBezTo>
                    <a:pt x="52" y="9"/>
                    <a:pt x="52" y="2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38" y="8"/>
                    <a:pt x="30" y="16"/>
                    <a:pt x="23" y="26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3" y="31"/>
                    <a:pt x="24" y="33"/>
                    <a:pt x="25" y="35"/>
                  </a:cubicBezTo>
                  <a:cubicBezTo>
                    <a:pt x="32" y="29"/>
                    <a:pt x="46" y="27"/>
                    <a:pt x="45" y="37"/>
                  </a:cubicBezTo>
                  <a:cubicBezTo>
                    <a:pt x="47" y="35"/>
                    <a:pt x="50" y="34"/>
                    <a:pt x="53" y="35"/>
                  </a:cubicBezTo>
                  <a:cubicBezTo>
                    <a:pt x="57" y="37"/>
                    <a:pt x="59" y="42"/>
                    <a:pt x="59" y="46"/>
                  </a:cubicBezTo>
                  <a:cubicBezTo>
                    <a:pt x="62" y="43"/>
                    <a:pt x="66" y="40"/>
                    <a:pt x="71" y="41"/>
                  </a:cubicBezTo>
                  <a:cubicBezTo>
                    <a:pt x="75" y="42"/>
                    <a:pt x="76" y="46"/>
                    <a:pt x="77" y="51"/>
                  </a:cubicBezTo>
                  <a:cubicBezTo>
                    <a:pt x="80" y="47"/>
                    <a:pt x="85" y="43"/>
                    <a:pt x="90" y="44"/>
                  </a:cubicBezTo>
                  <a:cubicBezTo>
                    <a:pt x="95" y="46"/>
                    <a:pt x="97" y="50"/>
                    <a:pt x="98" y="55"/>
                  </a:cubicBezTo>
                  <a:cubicBezTo>
                    <a:pt x="101" y="52"/>
                    <a:pt x="104" y="49"/>
                    <a:pt x="109" y="50"/>
                  </a:cubicBezTo>
                  <a:cubicBezTo>
                    <a:pt x="113" y="52"/>
                    <a:pt x="115" y="56"/>
                    <a:pt x="116" y="60"/>
                  </a:cubicBezTo>
                  <a:cubicBezTo>
                    <a:pt x="120" y="55"/>
                    <a:pt x="129" y="56"/>
                    <a:pt x="129" y="64"/>
                  </a:cubicBezTo>
                  <a:cubicBezTo>
                    <a:pt x="130" y="63"/>
                    <a:pt x="132" y="61"/>
                    <a:pt x="133" y="60"/>
                  </a:cubicBezTo>
                  <a:cubicBezTo>
                    <a:pt x="133" y="60"/>
                    <a:pt x="134" y="61"/>
                    <a:pt x="134" y="61"/>
                  </a:cubicBezTo>
                  <a:cubicBezTo>
                    <a:pt x="129" y="70"/>
                    <a:pt x="105" y="91"/>
                    <a:pt x="124" y="96"/>
                  </a:cubicBezTo>
                  <a:cubicBezTo>
                    <a:pt x="125" y="96"/>
                    <a:pt x="125" y="98"/>
                    <a:pt x="124" y="98"/>
                  </a:cubicBezTo>
                  <a:cubicBezTo>
                    <a:pt x="116" y="96"/>
                    <a:pt x="114" y="92"/>
                    <a:pt x="116" y="86"/>
                  </a:cubicBezTo>
                  <a:cubicBezTo>
                    <a:pt x="114" y="88"/>
                    <a:pt x="112" y="89"/>
                    <a:pt x="112" y="92"/>
                  </a:cubicBezTo>
                  <a:cubicBezTo>
                    <a:pt x="112" y="94"/>
                    <a:pt x="110" y="94"/>
                    <a:pt x="110" y="92"/>
                  </a:cubicBezTo>
                  <a:cubicBezTo>
                    <a:pt x="110" y="87"/>
                    <a:pt x="108" y="80"/>
                    <a:pt x="102" y="81"/>
                  </a:cubicBezTo>
                  <a:cubicBezTo>
                    <a:pt x="96" y="81"/>
                    <a:pt x="92" y="87"/>
                    <a:pt x="92" y="92"/>
                  </a:cubicBezTo>
                  <a:cubicBezTo>
                    <a:pt x="91" y="94"/>
                    <a:pt x="89" y="94"/>
                    <a:pt x="89" y="92"/>
                  </a:cubicBezTo>
                  <a:cubicBezTo>
                    <a:pt x="89" y="87"/>
                    <a:pt x="87" y="82"/>
                    <a:pt x="82" y="81"/>
                  </a:cubicBezTo>
                  <a:cubicBezTo>
                    <a:pt x="76" y="80"/>
                    <a:pt x="72" y="85"/>
                    <a:pt x="71" y="90"/>
                  </a:cubicBezTo>
                  <a:cubicBezTo>
                    <a:pt x="70" y="91"/>
                    <a:pt x="68" y="90"/>
                    <a:pt x="69" y="89"/>
                  </a:cubicBezTo>
                  <a:cubicBezTo>
                    <a:pt x="69" y="85"/>
                    <a:pt x="69" y="79"/>
                    <a:pt x="65" y="76"/>
                  </a:cubicBezTo>
                  <a:cubicBezTo>
                    <a:pt x="60" y="72"/>
                    <a:pt x="56" y="77"/>
                    <a:pt x="53" y="81"/>
                  </a:cubicBezTo>
                  <a:cubicBezTo>
                    <a:pt x="52" y="83"/>
                    <a:pt x="51" y="82"/>
                    <a:pt x="51" y="81"/>
                  </a:cubicBezTo>
                  <a:cubicBezTo>
                    <a:pt x="53" y="75"/>
                    <a:pt x="52" y="67"/>
                    <a:pt x="44" y="69"/>
                  </a:cubicBezTo>
                  <a:cubicBezTo>
                    <a:pt x="39" y="70"/>
                    <a:pt x="34" y="75"/>
                    <a:pt x="32" y="79"/>
                  </a:cubicBezTo>
                  <a:cubicBezTo>
                    <a:pt x="31" y="80"/>
                    <a:pt x="29" y="79"/>
                    <a:pt x="30" y="78"/>
                  </a:cubicBezTo>
                  <a:cubicBezTo>
                    <a:pt x="31" y="74"/>
                    <a:pt x="30" y="68"/>
                    <a:pt x="26" y="66"/>
                  </a:cubicBezTo>
                  <a:cubicBezTo>
                    <a:pt x="22" y="64"/>
                    <a:pt x="18" y="67"/>
                    <a:pt x="17" y="71"/>
                  </a:cubicBezTo>
                  <a:cubicBezTo>
                    <a:pt x="17" y="72"/>
                    <a:pt x="15" y="72"/>
                    <a:pt x="15" y="71"/>
                  </a:cubicBezTo>
                  <a:cubicBezTo>
                    <a:pt x="16" y="66"/>
                    <a:pt x="16" y="57"/>
                    <a:pt x="9" y="61"/>
                  </a:cubicBezTo>
                  <a:cubicBezTo>
                    <a:pt x="6" y="62"/>
                    <a:pt x="3" y="65"/>
                    <a:pt x="1" y="67"/>
                  </a:cubicBezTo>
                  <a:cubicBezTo>
                    <a:pt x="1" y="73"/>
                    <a:pt x="0" y="80"/>
                    <a:pt x="0" y="86"/>
                  </a:cubicBezTo>
                  <a:cubicBezTo>
                    <a:pt x="0" y="93"/>
                    <a:pt x="1" y="100"/>
                    <a:pt x="1" y="107"/>
                  </a:cubicBezTo>
                  <a:cubicBezTo>
                    <a:pt x="7" y="101"/>
                    <a:pt x="14" y="96"/>
                    <a:pt x="23" y="97"/>
                  </a:cubicBezTo>
                  <a:cubicBezTo>
                    <a:pt x="33" y="99"/>
                    <a:pt x="39" y="108"/>
                    <a:pt x="42" y="117"/>
                  </a:cubicBezTo>
                  <a:cubicBezTo>
                    <a:pt x="57" y="103"/>
                    <a:pt x="86" y="94"/>
                    <a:pt x="105" y="105"/>
                  </a:cubicBezTo>
                  <a:cubicBezTo>
                    <a:pt x="117" y="112"/>
                    <a:pt x="122" y="125"/>
                    <a:pt x="125" y="139"/>
                  </a:cubicBezTo>
                  <a:cubicBezTo>
                    <a:pt x="130" y="126"/>
                    <a:pt x="132" y="112"/>
                    <a:pt x="134" y="98"/>
                  </a:cubicBezTo>
                  <a:cubicBezTo>
                    <a:pt x="151" y="94"/>
                    <a:pt x="164" y="83"/>
                    <a:pt x="172" y="68"/>
                  </a:cubicBezTo>
                  <a:cubicBezTo>
                    <a:pt x="173" y="66"/>
                    <a:pt x="172" y="64"/>
                    <a:pt x="170" y="6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5" name="Freeform 918"/>
            <p:cNvSpPr/>
            <p:nvPr/>
          </p:nvSpPr>
          <p:spPr>
            <a:xfrm>
              <a:off x="3279243" y="1144221"/>
              <a:ext cx="660401" cy="381000"/>
            </a:xfrm>
            <a:custGeom>
              <a:avLst/>
              <a:gdLst/>
              <a:ahLst/>
              <a:cxnLst>
                <a:cxn ang="0">
                  <a:pos x="127000" y="287866"/>
                </a:cxn>
                <a:cxn ang="0">
                  <a:pos x="173566" y="258233"/>
                </a:cxn>
                <a:cxn ang="0">
                  <a:pos x="194733" y="292100"/>
                </a:cxn>
                <a:cxn ang="0">
                  <a:pos x="232833" y="283633"/>
                </a:cxn>
                <a:cxn ang="0">
                  <a:pos x="258233" y="330200"/>
                </a:cxn>
                <a:cxn ang="0">
                  <a:pos x="321733" y="296333"/>
                </a:cxn>
                <a:cxn ang="0">
                  <a:pos x="351367" y="334433"/>
                </a:cxn>
                <a:cxn ang="0">
                  <a:pos x="397933" y="321733"/>
                </a:cxn>
                <a:cxn ang="0">
                  <a:pos x="423333" y="368300"/>
                </a:cxn>
                <a:cxn ang="0">
                  <a:pos x="469900" y="342900"/>
                </a:cxn>
                <a:cxn ang="0">
                  <a:pos x="508000" y="381000"/>
                </a:cxn>
                <a:cxn ang="0">
                  <a:pos x="554567" y="347133"/>
                </a:cxn>
                <a:cxn ang="0">
                  <a:pos x="596900" y="381000"/>
                </a:cxn>
                <a:cxn ang="0">
                  <a:pos x="609600" y="364066"/>
                </a:cxn>
                <a:cxn ang="0">
                  <a:pos x="613834" y="364066"/>
                </a:cxn>
                <a:cxn ang="0">
                  <a:pos x="660401" y="292100"/>
                </a:cxn>
                <a:cxn ang="0">
                  <a:pos x="660401" y="287866"/>
                </a:cxn>
                <a:cxn ang="0">
                  <a:pos x="613834" y="283633"/>
                </a:cxn>
                <a:cxn ang="0">
                  <a:pos x="605367" y="279400"/>
                </a:cxn>
                <a:cxn ang="0">
                  <a:pos x="579967" y="237066"/>
                </a:cxn>
                <a:cxn ang="0">
                  <a:pos x="537634" y="262466"/>
                </a:cxn>
                <a:cxn ang="0">
                  <a:pos x="529167" y="262466"/>
                </a:cxn>
                <a:cxn ang="0">
                  <a:pos x="499534" y="211666"/>
                </a:cxn>
                <a:cxn ang="0">
                  <a:pos x="448734" y="245533"/>
                </a:cxn>
                <a:cxn ang="0">
                  <a:pos x="440267" y="241300"/>
                </a:cxn>
                <a:cxn ang="0">
                  <a:pos x="419100" y="194733"/>
                </a:cxn>
                <a:cxn ang="0">
                  <a:pos x="372533" y="220133"/>
                </a:cxn>
                <a:cxn ang="0">
                  <a:pos x="364067" y="220133"/>
                </a:cxn>
                <a:cxn ang="0">
                  <a:pos x="355600" y="177800"/>
                </a:cxn>
                <a:cxn ang="0">
                  <a:pos x="309033" y="190500"/>
                </a:cxn>
                <a:cxn ang="0">
                  <a:pos x="300567" y="190500"/>
                </a:cxn>
                <a:cxn ang="0">
                  <a:pos x="228600" y="173566"/>
                </a:cxn>
                <a:cxn ang="0">
                  <a:pos x="220133" y="169333"/>
                </a:cxn>
                <a:cxn ang="0">
                  <a:pos x="203200" y="148166"/>
                </a:cxn>
                <a:cxn ang="0">
                  <a:pos x="148166" y="245533"/>
                </a:cxn>
                <a:cxn ang="0">
                  <a:pos x="148166" y="245533"/>
                </a:cxn>
                <a:cxn ang="0">
                  <a:pos x="215900" y="114300"/>
                </a:cxn>
                <a:cxn ang="0">
                  <a:pos x="211666" y="25400"/>
                </a:cxn>
                <a:cxn ang="0">
                  <a:pos x="186266" y="4233"/>
                </a:cxn>
                <a:cxn ang="0">
                  <a:pos x="114300" y="135466"/>
                </a:cxn>
                <a:cxn ang="0">
                  <a:pos x="63500" y="114300"/>
                </a:cxn>
                <a:cxn ang="0">
                  <a:pos x="127000" y="283633"/>
                </a:cxn>
                <a:cxn ang="0">
                  <a:pos x="127000" y="287866"/>
                </a:cxn>
              </a:cxnLst>
              <a:pathLst>
                <a:path w="156" h="90">
                  <a:moveTo>
                    <a:pt x="30" y="68"/>
                  </a:moveTo>
                  <a:cubicBezTo>
                    <a:pt x="33" y="65"/>
                    <a:pt x="37" y="61"/>
                    <a:pt x="41" y="61"/>
                  </a:cubicBezTo>
                  <a:cubicBezTo>
                    <a:pt x="45" y="61"/>
                    <a:pt x="46" y="65"/>
                    <a:pt x="46" y="69"/>
                  </a:cubicBezTo>
                  <a:cubicBezTo>
                    <a:pt x="48" y="67"/>
                    <a:pt x="51" y="65"/>
                    <a:pt x="55" y="67"/>
                  </a:cubicBezTo>
                  <a:cubicBezTo>
                    <a:pt x="60" y="69"/>
                    <a:pt x="61" y="73"/>
                    <a:pt x="61" y="78"/>
                  </a:cubicBezTo>
                  <a:cubicBezTo>
                    <a:pt x="65" y="73"/>
                    <a:pt x="70" y="69"/>
                    <a:pt x="76" y="70"/>
                  </a:cubicBezTo>
                  <a:cubicBezTo>
                    <a:pt x="82" y="70"/>
                    <a:pt x="83" y="75"/>
                    <a:pt x="83" y="79"/>
                  </a:cubicBezTo>
                  <a:cubicBezTo>
                    <a:pt x="86" y="76"/>
                    <a:pt x="90" y="74"/>
                    <a:pt x="94" y="76"/>
                  </a:cubicBezTo>
                  <a:cubicBezTo>
                    <a:pt x="98" y="78"/>
                    <a:pt x="100" y="82"/>
                    <a:pt x="100" y="87"/>
                  </a:cubicBezTo>
                  <a:cubicBezTo>
                    <a:pt x="103" y="83"/>
                    <a:pt x="106" y="81"/>
                    <a:pt x="111" y="81"/>
                  </a:cubicBezTo>
                  <a:cubicBezTo>
                    <a:pt x="116" y="82"/>
                    <a:pt x="119" y="85"/>
                    <a:pt x="120" y="90"/>
                  </a:cubicBezTo>
                  <a:cubicBezTo>
                    <a:pt x="122" y="85"/>
                    <a:pt x="126" y="82"/>
                    <a:pt x="131" y="82"/>
                  </a:cubicBezTo>
                  <a:cubicBezTo>
                    <a:pt x="136" y="81"/>
                    <a:pt x="139" y="85"/>
                    <a:pt x="141" y="90"/>
                  </a:cubicBezTo>
                  <a:cubicBezTo>
                    <a:pt x="142" y="88"/>
                    <a:pt x="143" y="87"/>
                    <a:pt x="144" y="86"/>
                  </a:cubicBezTo>
                  <a:cubicBezTo>
                    <a:pt x="144" y="85"/>
                    <a:pt x="145" y="86"/>
                    <a:pt x="145" y="86"/>
                  </a:cubicBezTo>
                  <a:cubicBezTo>
                    <a:pt x="148" y="80"/>
                    <a:pt x="152" y="74"/>
                    <a:pt x="156" y="69"/>
                  </a:cubicBezTo>
                  <a:cubicBezTo>
                    <a:pt x="156" y="69"/>
                    <a:pt x="156" y="68"/>
                    <a:pt x="156" y="68"/>
                  </a:cubicBezTo>
                  <a:cubicBezTo>
                    <a:pt x="155" y="60"/>
                    <a:pt x="148" y="61"/>
                    <a:pt x="145" y="67"/>
                  </a:cubicBezTo>
                  <a:cubicBezTo>
                    <a:pt x="144" y="68"/>
                    <a:pt x="143" y="67"/>
                    <a:pt x="143" y="66"/>
                  </a:cubicBezTo>
                  <a:cubicBezTo>
                    <a:pt x="142" y="62"/>
                    <a:pt x="141" y="57"/>
                    <a:pt x="137" y="56"/>
                  </a:cubicBezTo>
                  <a:cubicBezTo>
                    <a:pt x="132" y="54"/>
                    <a:pt x="129" y="59"/>
                    <a:pt x="127" y="62"/>
                  </a:cubicBezTo>
                  <a:cubicBezTo>
                    <a:pt x="127" y="63"/>
                    <a:pt x="125" y="63"/>
                    <a:pt x="125" y="62"/>
                  </a:cubicBezTo>
                  <a:cubicBezTo>
                    <a:pt x="125" y="57"/>
                    <a:pt x="124" y="51"/>
                    <a:pt x="118" y="50"/>
                  </a:cubicBezTo>
                  <a:cubicBezTo>
                    <a:pt x="113" y="49"/>
                    <a:pt x="108" y="54"/>
                    <a:pt x="106" y="58"/>
                  </a:cubicBezTo>
                  <a:cubicBezTo>
                    <a:pt x="105" y="59"/>
                    <a:pt x="104" y="58"/>
                    <a:pt x="104" y="57"/>
                  </a:cubicBezTo>
                  <a:cubicBezTo>
                    <a:pt x="104" y="53"/>
                    <a:pt x="103" y="48"/>
                    <a:pt x="99" y="46"/>
                  </a:cubicBezTo>
                  <a:cubicBezTo>
                    <a:pt x="94" y="45"/>
                    <a:pt x="91" y="49"/>
                    <a:pt x="88" y="52"/>
                  </a:cubicBezTo>
                  <a:cubicBezTo>
                    <a:pt x="88" y="53"/>
                    <a:pt x="86" y="53"/>
                    <a:pt x="86" y="52"/>
                  </a:cubicBezTo>
                  <a:cubicBezTo>
                    <a:pt x="86" y="49"/>
                    <a:pt x="86" y="45"/>
                    <a:pt x="84" y="42"/>
                  </a:cubicBezTo>
                  <a:cubicBezTo>
                    <a:pt x="80" y="38"/>
                    <a:pt x="75" y="42"/>
                    <a:pt x="73" y="45"/>
                  </a:cubicBezTo>
                  <a:cubicBezTo>
                    <a:pt x="72" y="46"/>
                    <a:pt x="70" y="46"/>
                    <a:pt x="71" y="45"/>
                  </a:cubicBezTo>
                  <a:cubicBezTo>
                    <a:pt x="76" y="31"/>
                    <a:pt x="59" y="35"/>
                    <a:pt x="54" y="41"/>
                  </a:cubicBezTo>
                  <a:cubicBezTo>
                    <a:pt x="53" y="42"/>
                    <a:pt x="52" y="41"/>
                    <a:pt x="52" y="40"/>
                  </a:cubicBezTo>
                  <a:cubicBezTo>
                    <a:pt x="52" y="38"/>
                    <a:pt x="51" y="33"/>
                    <a:pt x="48" y="35"/>
                  </a:cubicBezTo>
                  <a:cubicBezTo>
                    <a:pt x="43" y="42"/>
                    <a:pt x="39" y="50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9" y="47"/>
                    <a:pt x="44" y="36"/>
                    <a:pt x="51" y="27"/>
                  </a:cubicBezTo>
                  <a:cubicBezTo>
                    <a:pt x="51" y="20"/>
                    <a:pt x="51" y="13"/>
                    <a:pt x="50" y="6"/>
                  </a:cubicBezTo>
                  <a:cubicBezTo>
                    <a:pt x="50" y="2"/>
                    <a:pt x="47" y="0"/>
                    <a:pt x="44" y="1"/>
                  </a:cubicBezTo>
                  <a:cubicBezTo>
                    <a:pt x="27" y="4"/>
                    <a:pt x="30" y="19"/>
                    <a:pt x="27" y="32"/>
                  </a:cubicBezTo>
                  <a:cubicBezTo>
                    <a:pt x="24" y="29"/>
                    <a:pt x="20" y="27"/>
                    <a:pt x="15" y="27"/>
                  </a:cubicBezTo>
                  <a:cubicBezTo>
                    <a:pt x="0" y="25"/>
                    <a:pt x="30" y="63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6" name="Freeform 920"/>
            <p:cNvSpPr/>
            <p:nvPr/>
          </p:nvSpPr>
          <p:spPr>
            <a:xfrm>
              <a:off x="3606264" y="1075957"/>
              <a:ext cx="427038" cy="212725"/>
            </a:xfrm>
            <a:custGeom>
              <a:avLst/>
              <a:gdLst/>
              <a:ahLst/>
              <a:cxnLst>
                <a:cxn ang="0">
                  <a:pos x="397441" y="136144"/>
                </a:cxn>
                <a:cxn ang="0">
                  <a:pos x="388985" y="131889"/>
                </a:cxn>
                <a:cxn ang="0">
                  <a:pos x="367844" y="93599"/>
                </a:cxn>
                <a:cxn ang="0">
                  <a:pos x="329791" y="114871"/>
                </a:cxn>
                <a:cxn ang="0">
                  <a:pos x="321335" y="110617"/>
                </a:cxn>
                <a:cxn ang="0">
                  <a:pos x="262142" y="93599"/>
                </a:cxn>
                <a:cxn ang="0">
                  <a:pos x="253685" y="89344"/>
                </a:cxn>
                <a:cxn ang="0">
                  <a:pos x="224089" y="51054"/>
                </a:cxn>
                <a:cxn ang="0">
                  <a:pos x="181808" y="72326"/>
                </a:cxn>
                <a:cxn ang="0">
                  <a:pos x="173352" y="68072"/>
                </a:cxn>
                <a:cxn ang="0">
                  <a:pos x="109930" y="51054"/>
                </a:cxn>
                <a:cxn ang="0">
                  <a:pos x="101474" y="46799"/>
                </a:cxn>
                <a:cxn ang="0">
                  <a:pos x="93018" y="0"/>
                </a:cxn>
                <a:cxn ang="0">
                  <a:pos x="88790" y="0"/>
                </a:cxn>
                <a:cxn ang="0">
                  <a:pos x="42280" y="38290"/>
                </a:cxn>
                <a:cxn ang="0">
                  <a:pos x="0" y="76581"/>
                </a:cxn>
                <a:cxn ang="0">
                  <a:pos x="4228" y="76581"/>
                </a:cxn>
                <a:cxn ang="0">
                  <a:pos x="21140" y="123380"/>
                </a:cxn>
                <a:cxn ang="0">
                  <a:pos x="71877" y="102108"/>
                </a:cxn>
                <a:cxn ang="0">
                  <a:pos x="101474" y="148907"/>
                </a:cxn>
                <a:cxn ang="0">
                  <a:pos x="198720" y="174434"/>
                </a:cxn>
                <a:cxn ang="0">
                  <a:pos x="287510" y="195707"/>
                </a:cxn>
                <a:cxn ang="0">
                  <a:pos x="363616" y="212725"/>
                </a:cxn>
                <a:cxn ang="0">
                  <a:pos x="405897" y="199961"/>
                </a:cxn>
                <a:cxn ang="0">
                  <a:pos x="427038" y="131889"/>
                </a:cxn>
                <a:cxn ang="0">
                  <a:pos x="397441" y="136144"/>
                </a:cxn>
              </a:cxnLst>
              <a:pathLst>
                <a:path w="101" h="50">
                  <a:moveTo>
                    <a:pt x="94" y="32"/>
                  </a:moveTo>
                  <a:cubicBezTo>
                    <a:pt x="93" y="33"/>
                    <a:pt x="92" y="32"/>
                    <a:pt x="92" y="31"/>
                  </a:cubicBezTo>
                  <a:cubicBezTo>
                    <a:pt x="92" y="28"/>
                    <a:pt x="91" y="22"/>
                    <a:pt x="87" y="22"/>
                  </a:cubicBezTo>
                  <a:cubicBezTo>
                    <a:pt x="83" y="22"/>
                    <a:pt x="80" y="25"/>
                    <a:pt x="78" y="27"/>
                  </a:cubicBezTo>
                  <a:cubicBezTo>
                    <a:pt x="77" y="28"/>
                    <a:pt x="75" y="27"/>
                    <a:pt x="76" y="26"/>
                  </a:cubicBezTo>
                  <a:cubicBezTo>
                    <a:pt x="78" y="15"/>
                    <a:pt x="67" y="17"/>
                    <a:pt x="62" y="22"/>
                  </a:cubicBezTo>
                  <a:cubicBezTo>
                    <a:pt x="61" y="22"/>
                    <a:pt x="60" y="22"/>
                    <a:pt x="60" y="21"/>
                  </a:cubicBezTo>
                  <a:cubicBezTo>
                    <a:pt x="60" y="16"/>
                    <a:pt x="60" y="11"/>
                    <a:pt x="53" y="12"/>
                  </a:cubicBezTo>
                  <a:cubicBezTo>
                    <a:pt x="50" y="13"/>
                    <a:pt x="46" y="15"/>
                    <a:pt x="43" y="17"/>
                  </a:cubicBezTo>
                  <a:cubicBezTo>
                    <a:pt x="42" y="18"/>
                    <a:pt x="41" y="17"/>
                    <a:pt x="41" y="16"/>
                  </a:cubicBezTo>
                  <a:cubicBezTo>
                    <a:pt x="44" y="4"/>
                    <a:pt x="32" y="5"/>
                    <a:pt x="26" y="12"/>
                  </a:cubicBezTo>
                  <a:cubicBezTo>
                    <a:pt x="25" y="13"/>
                    <a:pt x="23" y="12"/>
                    <a:pt x="24" y="11"/>
                  </a:cubicBezTo>
                  <a:cubicBezTo>
                    <a:pt x="25" y="7"/>
                    <a:pt x="27" y="2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3"/>
                    <a:pt x="13" y="6"/>
                    <a:pt x="10" y="9"/>
                  </a:cubicBezTo>
                  <a:cubicBezTo>
                    <a:pt x="6" y="12"/>
                    <a:pt x="3" y="15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5" y="20"/>
                    <a:pt x="6" y="25"/>
                    <a:pt x="5" y="29"/>
                  </a:cubicBezTo>
                  <a:cubicBezTo>
                    <a:pt x="9" y="26"/>
                    <a:pt x="13" y="23"/>
                    <a:pt x="17" y="24"/>
                  </a:cubicBezTo>
                  <a:cubicBezTo>
                    <a:pt x="22" y="26"/>
                    <a:pt x="24" y="31"/>
                    <a:pt x="24" y="35"/>
                  </a:cubicBezTo>
                  <a:cubicBezTo>
                    <a:pt x="32" y="27"/>
                    <a:pt x="45" y="28"/>
                    <a:pt x="47" y="41"/>
                  </a:cubicBezTo>
                  <a:cubicBezTo>
                    <a:pt x="55" y="36"/>
                    <a:pt x="67" y="35"/>
                    <a:pt x="68" y="46"/>
                  </a:cubicBezTo>
                  <a:cubicBezTo>
                    <a:pt x="75" y="40"/>
                    <a:pt x="84" y="40"/>
                    <a:pt x="86" y="50"/>
                  </a:cubicBezTo>
                  <a:cubicBezTo>
                    <a:pt x="89" y="48"/>
                    <a:pt x="92" y="46"/>
                    <a:pt x="96" y="47"/>
                  </a:cubicBezTo>
                  <a:cubicBezTo>
                    <a:pt x="97" y="42"/>
                    <a:pt x="99" y="36"/>
                    <a:pt x="101" y="31"/>
                  </a:cubicBezTo>
                  <a:cubicBezTo>
                    <a:pt x="99" y="30"/>
                    <a:pt x="97" y="30"/>
                    <a:pt x="94" y="3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7" name="Freeform 921"/>
            <p:cNvSpPr/>
            <p:nvPr/>
          </p:nvSpPr>
          <p:spPr>
            <a:xfrm>
              <a:off x="3809464" y="966419"/>
              <a:ext cx="295275" cy="165100"/>
            </a:xfrm>
            <a:custGeom>
              <a:avLst/>
              <a:gdLst/>
              <a:ahLst/>
              <a:cxnLst>
                <a:cxn ang="0">
                  <a:pos x="265747" y="101600"/>
                </a:cxn>
                <a:cxn ang="0">
                  <a:pos x="257311" y="97366"/>
                </a:cxn>
                <a:cxn ang="0">
                  <a:pos x="253092" y="80433"/>
                </a:cxn>
                <a:cxn ang="0">
                  <a:pos x="232001" y="76200"/>
                </a:cxn>
                <a:cxn ang="0">
                  <a:pos x="223565" y="71966"/>
                </a:cxn>
                <a:cxn ang="0">
                  <a:pos x="181383" y="63500"/>
                </a:cxn>
                <a:cxn ang="0">
                  <a:pos x="172946" y="59266"/>
                </a:cxn>
                <a:cxn ang="0">
                  <a:pos x="134982" y="42333"/>
                </a:cxn>
                <a:cxn ang="0">
                  <a:pos x="134982" y="46566"/>
                </a:cxn>
                <a:cxn ang="0">
                  <a:pos x="130764" y="46566"/>
                </a:cxn>
                <a:cxn ang="0">
                  <a:pos x="126546" y="46566"/>
                </a:cxn>
                <a:cxn ang="0">
                  <a:pos x="126546" y="38100"/>
                </a:cxn>
                <a:cxn ang="0">
                  <a:pos x="126546" y="38100"/>
                </a:cxn>
                <a:cxn ang="0">
                  <a:pos x="126546" y="25400"/>
                </a:cxn>
                <a:cxn ang="0">
                  <a:pos x="88582" y="21166"/>
                </a:cxn>
                <a:cxn ang="0">
                  <a:pos x="80146" y="16933"/>
                </a:cxn>
                <a:cxn ang="0">
                  <a:pos x="80146" y="0"/>
                </a:cxn>
                <a:cxn ang="0">
                  <a:pos x="0" y="38100"/>
                </a:cxn>
                <a:cxn ang="0">
                  <a:pos x="8436" y="42333"/>
                </a:cxn>
                <a:cxn ang="0">
                  <a:pos x="16872" y="67733"/>
                </a:cxn>
                <a:cxn ang="0">
                  <a:pos x="80146" y="97366"/>
                </a:cxn>
                <a:cxn ang="0">
                  <a:pos x="130764" y="84666"/>
                </a:cxn>
                <a:cxn ang="0">
                  <a:pos x="147637" y="122766"/>
                </a:cxn>
                <a:cxn ang="0">
                  <a:pos x="215128" y="148166"/>
                </a:cxn>
                <a:cxn ang="0">
                  <a:pos x="265747" y="165100"/>
                </a:cxn>
                <a:cxn ang="0">
                  <a:pos x="291056" y="131233"/>
                </a:cxn>
                <a:cxn ang="0">
                  <a:pos x="265747" y="101600"/>
                </a:cxn>
              </a:cxnLst>
              <a:pathLst>
                <a:path w="70" h="39">
                  <a:moveTo>
                    <a:pt x="63" y="24"/>
                  </a:moveTo>
                  <a:cubicBezTo>
                    <a:pt x="62" y="25"/>
                    <a:pt x="61" y="24"/>
                    <a:pt x="61" y="23"/>
                  </a:cubicBezTo>
                  <a:cubicBezTo>
                    <a:pt x="63" y="21"/>
                    <a:pt x="62" y="20"/>
                    <a:pt x="60" y="19"/>
                  </a:cubicBezTo>
                  <a:cubicBezTo>
                    <a:pt x="58" y="16"/>
                    <a:pt x="57" y="16"/>
                    <a:pt x="55" y="18"/>
                  </a:cubicBezTo>
                  <a:cubicBezTo>
                    <a:pt x="54" y="18"/>
                    <a:pt x="53" y="18"/>
                    <a:pt x="53" y="17"/>
                  </a:cubicBezTo>
                  <a:cubicBezTo>
                    <a:pt x="54" y="10"/>
                    <a:pt x="46" y="12"/>
                    <a:pt x="43" y="15"/>
                  </a:cubicBezTo>
                  <a:cubicBezTo>
                    <a:pt x="42" y="16"/>
                    <a:pt x="40" y="15"/>
                    <a:pt x="41" y="14"/>
                  </a:cubicBezTo>
                  <a:cubicBezTo>
                    <a:pt x="42" y="7"/>
                    <a:pt x="36" y="8"/>
                    <a:pt x="32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29" y="11"/>
                    <a:pt x="29" y="10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7"/>
                    <a:pt x="30" y="6"/>
                  </a:cubicBezTo>
                  <a:cubicBezTo>
                    <a:pt x="28" y="2"/>
                    <a:pt x="24" y="4"/>
                    <a:pt x="21" y="5"/>
                  </a:cubicBezTo>
                  <a:cubicBezTo>
                    <a:pt x="20" y="6"/>
                    <a:pt x="19" y="5"/>
                    <a:pt x="19" y="4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3" y="3"/>
                    <a:pt x="6" y="6"/>
                    <a:pt x="0" y="9"/>
                  </a:cubicBezTo>
                  <a:cubicBezTo>
                    <a:pt x="1" y="9"/>
                    <a:pt x="1" y="10"/>
                    <a:pt x="2" y="10"/>
                  </a:cubicBezTo>
                  <a:cubicBezTo>
                    <a:pt x="5" y="11"/>
                    <a:pt x="5" y="14"/>
                    <a:pt x="4" y="16"/>
                  </a:cubicBezTo>
                  <a:cubicBezTo>
                    <a:pt x="11" y="13"/>
                    <a:pt x="18" y="14"/>
                    <a:pt x="19" y="23"/>
                  </a:cubicBezTo>
                  <a:cubicBezTo>
                    <a:pt x="22" y="20"/>
                    <a:pt x="26" y="18"/>
                    <a:pt x="31" y="20"/>
                  </a:cubicBezTo>
                  <a:cubicBezTo>
                    <a:pt x="34" y="21"/>
                    <a:pt x="35" y="25"/>
                    <a:pt x="35" y="29"/>
                  </a:cubicBezTo>
                  <a:cubicBezTo>
                    <a:pt x="42" y="24"/>
                    <a:pt x="51" y="26"/>
                    <a:pt x="51" y="35"/>
                  </a:cubicBezTo>
                  <a:cubicBezTo>
                    <a:pt x="57" y="32"/>
                    <a:pt x="61" y="35"/>
                    <a:pt x="63" y="39"/>
                  </a:cubicBezTo>
                  <a:cubicBezTo>
                    <a:pt x="65" y="36"/>
                    <a:pt x="67" y="33"/>
                    <a:pt x="69" y="31"/>
                  </a:cubicBezTo>
                  <a:cubicBezTo>
                    <a:pt x="70" y="26"/>
                    <a:pt x="69" y="21"/>
                    <a:pt x="63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8" name="Freeform 922"/>
            <p:cNvSpPr/>
            <p:nvPr/>
          </p:nvSpPr>
          <p:spPr>
            <a:xfrm>
              <a:off x="3901539" y="918794"/>
              <a:ext cx="263525" cy="165100"/>
            </a:xfrm>
            <a:custGeom>
              <a:avLst/>
              <a:gdLst/>
              <a:ahLst/>
              <a:cxnLst>
                <a:cxn ang="0">
                  <a:pos x="263525" y="114300"/>
                </a:cxn>
                <a:cxn ang="0">
                  <a:pos x="229521" y="110066"/>
                </a:cxn>
                <a:cxn ang="0">
                  <a:pos x="225271" y="105833"/>
                </a:cxn>
                <a:cxn ang="0">
                  <a:pos x="233772" y="97366"/>
                </a:cxn>
                <a:cxn ang="0">
                  <a:pos x="225271" y="80433"/>
                </a:cxn>
                <a:cxn ang="0">
                  <a:pos x="204019" y="71966"/>
                </a:cxn>
                <a:cxn ang="0">
                  <a:pos x="199768" y="80433"/>
                </a:cxn>
                <a:cxn ang="0">
                  <a:pos x="195518" y="76200"/>
                </a:cxn>
                <a:cxn ang="0">
                  <a:pos x="157264" y="55033"/>
                </a:cxn>
                <a:cxn ang="0">
                  <a:pos x="153014" y="50800"/>
                </a:cxn>
                <a:cxn ang="0">
                  <a:pos x="148764" y="21166"/>
                </a:cxn>
                <a:cxn ang="0">
                  <a:pos x="119011" y="33866"/>
                </a:cxn>
                <a:cxn ang="0">
                  <a:pos x="114760" y="25400"/>
                </a:cxn>
                <a:cxn ang="0">
                  <a:pos x="127512" y="0"/>
                </a:cxn>
                <a:cxn ang="0">
                  <a:pos x="89258" y="12700"/>
                </a:cxn>
                <a:cxn ang="0">
                  <a:pos x="0" y="42333"/>
                </a:cxn>
                <a:cxn ang="0">
                  <a:pos x="0" y="55033"/>
                </a:cxn>
                <a:cxn ang="0">
                  <a:pos x="42504" y="80433"/>
                </a:cxn>
                <a:cxn ang="0">
                  <a:pos x="89258" y="97366"/>
                </a:cxn>
                <a:cxn ang="0">
                  <a:pos x="140263" y="114300"/>
                </a:cxn>
                <a:cxn ang="0">
                  <a:pos x="178516" y="139700"/>
                </a:cxn>
                <a:cxn ang="0">
                  <a:pos x="208269" y="148166"/>
                </a:cxn>
                <a:cxn ang="0">
                  <a:pos x="212520" y="165100"/>
                </a:cxn>
                <a:cxn ang="0">
                  <a:pos x="263525" y="122766"/>
                </a:cxn>
                <a:cxn ang="0">
                  <a:pos x="263525" y="114300"/>
                </a:cxn>
              </a:cxnLst>
              <a:pathLst>
                <a:path w="62" h="39">
                  <a:moveTo>
                    <a:pt x="62" y="27"/>
                  </a:moveTo>
                  <a:cubicBezTo>
                    <a:pt x="61" y="23"/>
                    <a:pt x="57" y="23"/>
                    <a:pt x="54" y="26"/>
                  </a:cubicBezTo>
                  <a:cubicBezTo>
                    <a:pt x="53" y="26"/>
                    <a:pt x="52" y="25"/>
                    <a:pt x="53" y="25"/>
                  </a:cubicBezTo>
                  <a:cubicBezTo>
                    <a:pt x="54" y="24"/>
                    <a:pt x="54" y="23"/>
                    <a:pt x="55" y="23"/>
                  </a:cubicBezTo>
                  <a:cubicBezTo>
                    <a:pt x="56" y="22"/>
                    <a:pt x="55" y="20"/>
                    <a:pt x="53" y="19"/>
                  </a:cubicBezTo>
                  <a:cubicBezTo>
                    <a:pt x="52" y="16"/>
                    <a:pt x="50" y="15"/>
                    <a:pt x="48" y="17"/>
                  </a:cubicBezTo>
                  <a:cubicBezTo>
                    <a:pt x="48" y="18"/>
                    <a:pt x="48" y="18"/>
                    <a:pt x="47" y="19"/>
                  </a:cubicBezTo>
                  <a:cubicBezTo>
                    <a:pt x="46" y="19"/>
                    <a:pt x="45" y="18"/>
                    <a:pt x="46" y="18"/>
                  </a:cubicBezTo>
                  <a:cubicBezTo>
                    <a:pt x="52" y="10"/>
                    <a:pt x="42" y="8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8" y="9"/>
                    <a:pt x="39" y="6"/>
                    <a:pt x="35" y="5"/>
                  </a:cubicBezTo>
                  <a:cubicBezTo>
                    <a:pt x="33" y="5"/>
                    <a:pt x="30" y="7"/>
                    <a:pt x="28" y="8"/>
                  </a:cubicBezTo>
                  <a:cubicBezTo>
                    <a:pt x="27" y="8"/>
                    <a:pt x="26" y="7"/>
                    <a:pt x="27" y="6"/>
                  </a:cubicBezTo>
                  <a:cubicBezTo>
                    <a:pt x="29" y="4"/>
                    <a:pt x="30" y="2"/>
                    <a:pt x="30" y="0"/>
                  </a:cubicBezTo>
                  <a:cubicBezTo>
                    <a:pt x="27" y="1"/>
                    <a:pt x="24" y="2"/>
                    <a:pt x="21" y="3"/>
                  </a:cubicBezTo>
                  <a:cubicBezTo>
                    <a:pt x="14" y="5"/>
                    <a:pt x="7" y="7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5" y="11"/>
                    <a:pt x="10" y="13"/>
                    <a:pt x="10" y="19"/>
                  </a:cubicBezTo>
                  <a:cubicBezTo>
                    <a:pt x="15" y="17"/>
                    <a:pt x="22" y="17"/>
                    <a:pt x="21" y="23"/>
                  </a:cubicBezTo>
                  <a:cubicBezTo>
                    <a:pt x="26" y="20"/>
                    <a:pt x="33" y="21"/>
                    <a:pt x="33" y="27"/>
                  </a:cubicBezTo>
                  <a:cubicBezTo>
                    <a:pt x="38" y="24"/>
                    <a:pt x="43" y="27"/>
                    <a:pt x="42" y="33"/>
                  </a:cubicBezTo>
                  <a:cubicBezTo>
                    <a:pt x="45" y="32"/>
                    <a:pt x="47" y="32"/>
                    <a:pt x="49" y="35"/>
                  </a:cubicBezTo>
                  <a:cubicBezTo>
                    <a:pt x="50" y="36"/>
                    <a:pt x="50" y="37"/>
                    <a:pt x="50" y="39"/>
                  </a:cubicBezTo>
                  <a:cubicBezTo>
                    <a:pt x="54" y="35"/>
                    <a:pt x="58" y="32"/>
                    <a:pt x="62" y="29"/>
                  </a:cubicBezTo>
                  <a:cubicBezTo>
                    <a:pt x="62" y="28"/>
                    <a:pt x="62" y="28"/>
                    <a:pt x="62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9" name="Freeform 923"/>
            <p:cNvSpPr/>
            <p:nvPr/>
          </p:nvSpPr>
          <p:spPr>
            <a:xfrm>
              <a:off x="4033302" y="893394"/>
              <a:ext cx="195263" cy="144463"/>
            </a:xfrm>
            <a:custGeom>
              <a:avLst/>
              <a:gdLst/>
              <a:ahLst/>
              <a:cxnLst>
                <a:cxn ang="0">
                  <a:pos x="157059" y="89227"/>
                </a:cxn>
                <a:cxn ang="0">
                  <a:pos x="157059" y="80729"/>
                </a:cxn>
                <a:cxn ang="0">
                  <a:pos x="161304" y="46738"/>
                </a:cxn>
                <a:cxn ang="0">
                  <a:pos x="148569" y="42489"/>
                </a:cxn>
                <a:cxn ang="0">
                  <a:pos x="123100" y="38240"/>
                </a:cxn>
                <a:cxn ang="0">
                  <a:pos x="123100" y="29742"/>
                </a:cxn>
                <a:cxn ang="0">
                  <a:pos x="140079" y="0"/>
                </a:cxn>
                <a:cxn ang="0">
                  <a:pos x="4244" y="25493"/>
                </a:cxn>
                <a:cxn ang="0">
                  <a:pos x="0" y="42489"/>
                </a:cxn>
                <a:cxn ang="0">
                  <a:pos x="33958" y="42489"/>
                </a:cxn>
                <a:cxn ang="0">
                  <a:pos x="38203" y="63733"/>
                </a:cxn>
                <a:cxn ang="0">
                  <a:pos x="80652" y="89227"/>
                </a:cxn>
                <a:cxn ang="0">
                  <a:pos x="106121" y="93476"/>
                </a:cxn>
                <a:cxn ang="0">
                  <a:pos x="110366" y="118969"/>
                </a:cxn>
                <a:cxn ang="0">
                  <a:pos x="140079" y="144463"/>
                </a:cxn>
                <a:cxn ang="0">
                  <a:pos x="191018" y="114720"/>
                </a:cxn>
                <a:cxn ang="0">
                  <a:pos x="157059" y="89227"/>
                </a:cxn>
              </a:cxnLst>
              <a:pathLst>
                <a:path w="46" h="34">
                  <a:moveTo>
                    <a:pt x="37" y="21"/>
                  </a:moveTo>
                  <a:cubicBezTo>
                    <a:pt x="36" y="21"/>
                    <a:pt x="36" y="19"/>
                    <a:pt x="37" y="19"/>
                  </a:cubicBezTo>
                  <a:cubicBezTo>
                    <a:pt x="40" y="17"/>
                    <a:pt x="41" y="15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3" y="9"/>
                    <a:pt x="31" y="9"/>
                    <a:pt x="29" y="9"/>
                  </a:cubicBezTo>
                  <a:cubicBezTo>
                    <a:pt x="27" y="9"/>
                    <a:pt x="27" y="7"/>
                    <a:pt x="29" y="7"/>
                  </a:cubicBezTo>
                  <a:cubicBezTo>
                    <a:pt x="33" y="7"/>
                    <a:pt x="35" y="3"/>
                    <a:pt x="33" y="0"/>
                  </a:cubicBezTo>
                  <a:cubicBezTo>
                    <a:pt x="22" y="1"/>
                    <a:pt x="11" y="3"/>
                    <a:pt x="1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10" y="12"/>
                    <a:pt x="10" y="14"/>
                    <a:pt x="9" y="15"/>
                  </a:cubicBezTo>
                  <a:cubicBezTo>
                    <a:pt x="14" y="13"/>
                    <a:pt x="20" y="16"/>
                    <a:pt x="19" y="21"/>
                  </a:cubicBezTo>
                  <a:cubicBezTo>
                    <a:pt x="21" y="20"/>
                    <a:pt x="23" y="20"/>
                    <a:pt x="25" y="22"/>
                  </a:cubicBezTo>
                  <a:cubicBezTo>
                    <a:pt x="28" y="24"/>
                    <a:pt x="27" y="26"/>
                    <a:pt x="26" y="28"/>
                  </a:cubicBezTo>
                  <a:cubicBezTo>
                    <a:pt x="30" y="27"/>
                    <a:pt x="32" y="30"/>
                    <a:pt x="33" y="34"/>
                  </a:cubicBezTo>
                  <a:cubicBezTo>
                    <a:pt x="37" y="31"/>
                    <a:pt x="41" y="29"/>
                    <a:pt x="45" y="27"/>
                  </a:cubicBezTo>
                  <a:cubicBezTo>
                    <a:pt x="46" y="23"/>
                    <a:pt x="44" y="20"/>
                    <a:pt x="37" y="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60" name="Freeform 924"/>
            <p:cNvSpPr/>
            <p:nvPr/>
          </p:nvSpPr>
          <p:spPr>
            <a:xfrm>
              <a:off x="4177764" y="652094"/>
              <a:ext cx="307975" cy="487363"/>
            </a:xfrm>
            <a:custGeom>
              <a:avLst/>
              <a:gdLst/>
              <a:ahLst/>
              <a:cxnLst>
                <a:cxn ang="0">
                  <a:pos x="282661" y="305131"/>
                </a:cxn>
                <a:cxn ang="0">
                  <a:pos x="172972" y="254276"/>
                </a:cxn>
                <a:cxn ang="0">
                  <a:pos x="139221" y="4237"/>
                </a:cxn>
                <a:cxn ang="0">
                  <a:pos x="118127" y="4237"/>
                </a:cxn>
                <a:cxn ang="0">
                  <a:pos x="118127" y="33903"/>
                </a:cxn>
                <a:cxn ang="0">
                  <a:pos x="118127" y="33903"/>
                </a:cxn>
                <a:cxn ang="0">
                  <a:pos x="109689" y="63569"/>
                </a:cxn>
                <a:cxn ang="0">
                  <a:pos x="25313" y="207659"/>
                </a:cxn>
                <a:cxn ang="0">
                  <a:pos x="21094" y="241562"/>
                </a:cxn>
                <a:cxn ang="0">
                  <a:pos x="8437" y="241562"/>
                </a:cxn>
                <a:cxn ang="0">
                  <a:pos x="4218" y="241562"/>
                </a:cxn>
                <a:cxn ang="0">
                  <a:pos x="0" y="271228"/>
                </a:cxn>
                <a:cxn ang="0">
                  <a:pos x="25313" y="317845"/>
                </a:cxn>
                <a:cxn ang="0">
                  <a:pos x="54844" y="343273"/>
                </a:cxn>
                <a:cxn ang="0">
                  <a:pos x="54844" y="351748"/>
                </a:cxn>
                <a:cxn ang="0">
                  <a:pos x="101252" y="334797"/>
                </a:cxn>
                <a:cxn ang="0">
                  <a:pos x="105470" y="343273"/>
                </a:cxn>
                <a:cxn ang="0">
                  <a:pos x="164534" y="381414"/>
                </a:cxn>
                <a:cxn ang="0">
                  <a:pos x="236254" y="411080"/>
                </a:cxn>
                <a:cxn ang="0">
                  <a:pos x="282661" y="487363"/>
                </a:cxn>
                <a:cxn ang="0">
                  <a:pos x="286880" y="478887"/>
                </a:cxn>
                <a:cxn ang="0">
                  <a:pos x="291099" y="474649"/>
                </a:cxn>
                <a:cxn ang="0">
                  <a:pos x="291099" y="470411"/>
                </a:cxn>
                <a:cxn ang="0">
                  <a:pos x="295318" y="457697"/>
                </a:cxn>
                <a:cxn ang="0">
                  <a:pos x="282661" y="305131"/>
                </a:cxn>
              </a:cxnLst>
              <a:pathLst>
                <a:path w="73" h="115">
                  <a:moveTo>
                    <a:pt x="67" y="72"/>
                  </a:moveTo>
                  <a:cubicBezTo>
                    <a:pt x="61" y="63"/>
                    <a:pt x="51" y="59"/>
                    <a:pt x="41" y="60"/>
                  </a:cubicBezTo>
                  <a:cubicBezTo>
                    <a:pt x="56" y="44"/>
                    <a:pt x="54" y="16"/>
                    <a:pt x="33" y="1"/>
                  </a:cubicBezTo>
                  <a:cubicBezTo>
                    <a:pt x="32" y="0"/>
                    <a:pt x="30" y="0"/>
                    <a:pt x="28" y="1"/>
                  </a:cubicBezTo>
                  <a:cubicBezTo>
                    <a:pt x="29" y="3"/>
                    <a:pt x="28" y="6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11"/>
                    <a:pt x="27" y="13"/>
                    <a:pt x="26" y="15"/>
                  </a:cubicBezTo>
                  <a:cubicBezTo>
                    <a:pt x="24" y="27"/>
                    <a:pt x="10" y="37"/>
                    <a:pt x="6" y="49"/>
                  </a:cubicBezTo>
                  <a:cubicBezTo>
                    <a:pt x="5" y="51"/>
                    <a:pt x="5" y="54"/>
                    <a:pt x="5" y="57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3" y="60"/>
                    <a:pt x="2" y="63"/>
                    <a:pt x="0" y="64"/>
                  </a:cubicBezTo>
                  <a:cubicBezTo>
                    <a:pt x="6" y="66"/>
                    <a:pt x="11" y="70"/>
                    <a:pt x="6" y="75"/>
                  </a:cubicBezTo>
                  <a:cubicBezTo>
                    <a:pt x="9" y="76"/>
                    <a:pt x="12" y="77"/>
                    <a:pt x="13" y="81"/>
                  </a:cubicBezTo>
                  <a:cubicBezTo>
                    <a:pt x="14" y="81"/>
                    <a:pt x="14" y="82"/>
                    <a:pt x="13" y="83"/>
                  </a:cubicBezTo>
                  <a:cubicBezTo>
                    <a:pt x="17" y="82"/>
                    <a:pt x="20" y="80"/>
                    <a:pt x="24" y="79"/>
                  </a:cubicBezTo>
                  <a:cubicBezTo>
                    <a:pt x="24" y="80"/>
                    <a:pt x="24" y="80"/>
                    <a:pt x="25" y="81"/>
                  </a:cubicBezTo>
                  <a:cubicBezTo>
                    <a:pt x="29" y="85"/>
                    <a:pt x="34" y="88"/>
                    <a:pt x="39" y="90"/>
                  </a:cubicBezTo>
                  <a:cubicBezTo>
                    <a:pt x="43" y="91"/>
                    <a:pt x="51" y="93"/>
                    <a:pt x="56" y="97"/>
                  </a:cubicBezTo>
                  <a:cubicBezTo>
                    <a:pt x="62" y="101"/>
                    <a:pt x="66" y="108"/>
                    <a:pt x="67" y="115"/>
                  </a:cubicBezTo>
                  <a:cubicBezTo>
                    <a:pt x="68" y="115"/>
                    <a:pt x="68" y="114"/>
                    <a:pt x="68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1"/>
                  </a:cubicBezTo>
                  <a:cubicBezTo>
                    <a:pt x="70" y="110"/>
                    <a:pt x="70" y="109"/>
                    <a:pt x="70" y="108"/>
                  </a:cubicBezTo>
                  <a:cubicBezTo>
                    <a:pt x="73" y="96"/>
                    <a:pt x="73" y="82"/>
                    <a:pt x="67" y="7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61" name="Freeform 925"/>
            <p:cNvSpPr/>
            <p:nvPr/>
          </p:nvSpPr>
          <p:spPr>
            <a:xfrm>
              <a:off x="3698339" y="1012457"/>
              <a:ext cx="368300" cy="187325"/>
            </a:xfrm>
            <a:custGeom>
              <a:avLst/>
              <a:gdLst/>
              <a:ahLst/>
              <a:cxnLst>
                <a:cxn ang="0">
                  <a:pos x="321733" y="114949"/>
                </a:cxn>
                <a:cxn ang="0">
                  <a:pos x="313266" y="110692"/>
                </a:cxn>
                <a:cxn ang="0">
                  <a:pos x="254000" y="93662"/>
                </a:cxn>
                <a:cxn ang="0">
                  <a:pos x="245533" y="85147"/>
                </a:cxn>
                <a:cxn ang="0">
                  <a:pos x="224366" y="46831"/>
                </a:cxn>
                <a:cxn ang="0">
                  <a:pos x="186266" y="63860"/>
                </a:cxn>
                <a:cxn ang="0">
                  <a:pos x="177800" y="59603"/>
                </a:cxn>
                <a:cxn ang="0">
                  <a:pos x="114300" y="38316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4300" y="0"/>
                </a:cxn>
                <a:cxn ang="0">
                  <a:pos x="97366" y="0"/>
                </a:cxn>
                <a:cxn ang="0">
                  <a:pos x="97366" y="0"/>
                </a:cxn>
                <a:cxn ang="0">
                  <a:pos x="0" y="59603"/>
                </a:cxn>
                <a:cxn ang="0">
                  <a:pos x="21166" y="97919"/>
                </a:cxn>
                <a:cxn ang="0">
                  <a:pos x="67733" y="85147"/>
                </a:cxn>
                <a:cxn ang="0">
                  <a:pos x="93133" y="123464"/>
                </a:cxn>
                <a:cxn ang="0">
                  <a:pos x="143933" y="102177"/>
                </a:cxn>
                <a:cxn ang="0">
                  <a:pos x="169333" y="144751"/>
                </a:cxn>
                <a:cxn ang="0">
                  <a:pos x="237066" y="161780"/>
                </a:cxn>
                <a:cxn ang="0">
                  <a:pos x="283633" y="149008"/>
                </a:cxn>
                <a:cxn ang="0">
                  <a:pos x="309033" y="187325"/>
                </a:cxn>
                <a:cxn ang="0">
                  <a:pos x="338666" y="187325"/>
                </a:cxn>
                <a:cxn ang="0">
                  <a:pos x="355600" y="149008"/>
                </a:cxn>
                <a:cxn ang="0">
                  <a:pos x="368300" y="131978"/>
                </a:cxn>
                <a:cxn ang="0">
                  <a:pos x="321733" y="114949"/>
                </a:cxn>
              </a:cxnLst>
              <a:pathLst>
                <a:path w="87" h="44">
                  <a:moveTo>
                    <a:pt x="76" y="27"/>
                  </a:moveTo>
                  <a:cubicBezTo>
                    <a:pt x="75" y="28"/>
                    <a:pt x="74" y="27"/>
                    <a:pt x="74" y="26"/>
                  </a:cubicBezTo>
                  <a:cubicBezTo>
                    <a:pt x="76" y="16"/>
                    <a:pt x="65" y="16"/>
                    <a:pt x="60" y="22"/>
                  </a:cubicBezTo>
                  <a:cubicBezTo>
                    <a:pt x="59" y="23"/>
                    <a:pt x="58" y="22"/>
                    <a:pt x="58" y="20"/>
                  </a:cubicBezTo>
                  <a:cubicBezTo>
                    <a:pt x="59" y="16"/>
                    <a:pt x="59" y="10"/>
                    <a:pt x="53" y="11"/>
                  </a:cubicBezTo>
                  <a:cubicBezTo>
                    <a:pt x="50" y="11"/>
                    <a:pt x="47" y="13"/>
                    <a:pt x="44" y="15"/>
                  </a:cubicBezTo>
                  <a:cubicBezTo>
                    <a:pt x="43" y="15"/>
                    <a:pt x="42" y="15"/>
                    <a:pt x="42" y="14"/>
                  </a:cubicBezTo>
                  <a:cubicBezTo>
                    <a:pt x="43" y="3"/>
                    <a:pt x="33" y="4"/>
                    <a:pt x="27" y="9"/>
                  </a:cubicBezTo>
                  <a:cubicBezTo>
                    <a:pt x="26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30" y="2"/>
                    <a:pt x="27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4"/>
                    <a:pt x="8" y="9"/>
                    <a:pt x="0" y="14"/>
                  </a:cubicBezTo>
                  <a:cubicBezTo>
                    <a:pt x="3" y="15"/>
                    <a:pt x="5" y="18"/>
                    <a:pt x="5" y="23"/>
                  </a:cubicBezTo>
                  <a:cubicBezTo>
                    <a:pt x="8" y="20"/>
                    <a:pt x="12" y="18"/>
                    <a:pt x="16" y="20"/>
                  </a:cubicBezTo>
                  <a:cubicBezTo>
                    <a:pt x="21" y="21"/>
                    <a:pt x="22" y="25"/>
                    <a:pt x="22" y="29"/>
                  </a:cubicBezTo>
                  <a:cubicBezTo>
                    <a:pt x="25" y="26"/>
                    <a:pt x="30" y="24"/>
                    <a:pt x="34" y="24"/>
                  </a:cubicBezTo>
                  <a:cubicBezTo>
                    <a:pt x="39" y="25"/>
                    <a:pt x="40" y="30"/>
                    <a:pt x="40" y="34"/>
                  </a:cubicBezTo>
                  <a:cubicBezTo>
                    <a:pt x="47" y="29"/>
                    <a:pt x="56" y="29"/>
                    <a:pt x="56" y="38"/>
                  </a:cubicBezTo>
                  <a:cubicBezTo>
                    <a:pt x="59" y="36"/>
                    <a:pt x="63" y="33"/>
                    <a:pt x="67" y="35"/>
                  </a:cubicBezTo>
                  <a:cubicBezTo>
                    <a:pt x="71" y="36"/>
                    <a:pt x="72" y="40"/>
                    <a:pt x="73" y="44"/>
                  </a:cubicBezTo>
                  <a:cubicBezTo>
                    <a:pt x="75" y="43"/>
                    <a:pt x="78" y="43"/>
                    <a:pt x="80" y="44"/>
                  </a:cubicBezTo>
                  <a:cubicBezTo>
                    <a:pt x="81" y="41"/>
                    <a:pt x="83" y="38"/>
                    <a:pt x="84" y="35"/>
                  </a:cubicBezTo>
                  <a:cubicBezTo>
                    <a:pt x="85" y="33"/>
                    <a:pt x="86" y="32"/>
                    <a:pt x="87" y="31"/>
                  </a:cubicBezTo>
                  <a:cubicBezTo>
                    <a:pt x="85" y="26"/>
                    <a:pt x="82" y="24"/>
                    <a:pt x="76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262" name="Freeform 935"/>
          <p:cNvSpPr/>
          <p:nvPr/>
        </p:nvSpPr>
        <p:spPr>
          <a:xfrm>
            <a:off x="2805113" y="223838"/>
            <a:ext cx="1147762" cy="574675"/>
          </a:xfrm>
          <a:custGeom>
            <a:avLst/>
            <a:gdLst/>
            <a:ahLst/>
            <a:cxnLst>
              <a:cxn ang="0">
                <a:pos x="882444" y="367056"/>
              </a:cxn>
              <a:cxn ang="0">
                <a:pos x="718493" y="236654"/>
              </a:cxn>
              <a:cxn ang="0">
                <a:pos x="650983" y="313929"/>
              </a:cxn>
              <a:cxn ang="0">
                <a:pos x="646161" y="333248"/>
              </a:cxn>
              <a:cxn ang="0">
                <a:pos x="723315" y="540925"/>
              </a:cxn>
              <a:cxn ang="0">
                <a:pos x="728137" y="545754"/>
              </a:cxn>
              <a:cxn ang="0">
                <a:pos x="800468" y="565073"/>
              </a:cxn>
              <a:cxn ang="0">
                <a:pos x="1012641" y="516776"/>
              </a:cxn>
              <a:cxn ang="0">
                <a:pos x="1133193" y="338078"/>
              </a:cxn>
              <a:cxn ang="0">
                <a:pos x="1084972" y="140060"/>
              </a:cxn>
              <a:cxn ang="0">
                <a:pos x="1046395" y="106253"/>
              </a:cxn>
              <a:cxn ang="0">
                <a:pos x="896910" y="14489"/>
              </a:cxn>
              <a:cxn ang="0">
                <a:pos x="675094" y="67615"/>
              </a:cxn>
              <a:cxn ang="0">
                <a:pos x="593118" y="169039"/>
              </a:cxn>
              <a:cxn ang="0">
                <a:pos x="371301" y="130401"/>
              </a:cxn>
              <a:cxn ang="0">
                <a:pos x="347191" y="154550"/>
              </a:cxn>
              <a:cxn ang="0">
                <a:pos x="337547" y="164209"/>
              </a:cxn>
              <a:cxn ang="0">
                <a:pos x="327902" y="169039"/>
              </a:cxn>
              <a:cxn ang="0">
                <a:pos x="270037" y="164209"/>
              </a:cxn>
              <a:cxn ang="0">
                <a:pos x="149485" y="193187"/>
              </a:cxn>
              <a:cxn ang="0">
                <a:pos x="4822" y="183528"/>
              </a:cxn>
              <a:cxn ang="0">
                <a:pos x="0" y="188357"/>
              </a:cxn>
              <a:cxn ang="0">
                <a:pos x="91619" y="284951"/>
              </a:cxn>
              <a:cxn ang="0">
                <a:pos x="173595" y="304270"/>
              </a:cxn>
              <a:cxn ang="0">
                <a:pos x="221816" y="309100"/>
              </a:cxn>
              <a:cxn ang="0">
                <a:pos x="241105" y="309100"/>
              </a:cxn>
              <a:cxn ang="0">
                <a:pos x="250749" y="333248"/>
              </a:cxn>
              <a:cxn ang="0">
                <a:pos x="467743" y="502287"/>
              </a:cxn>
              <a:cxn ang="0">
                <a:pos x="622051" y="468479"/>
              </a:cxn>
              <a:cxn ang="0">
                <a:pos x="626873" y="342907"/>
              </a:cxn>
              <a:cxn ang="0">
                <a:pos x="636517" y="313929"/>
              </a:cxn>
              <a:cxn ang="0">
                <a:pos x="670272" y="251143"/>
              </a:cxn>
              <a:cxn ang="0">
                <a:pos x="786002" y="193187"/>
              </a:cxn>
              <a:cxn ang="0">
                <a:pos x="911377" y="376715"/>
              </a:cxn>
              <a:cxn ang="0">
                <a:pos x="824579" y="425012"/>
              </a:cxn>
              <a:cxn ang="0">
                <a:pos x="766714" y="371886"/>
              </a:cxn>
              <a:cxn ang="0">
                <a:pos x="805290" y="328418"/>
              </a:cxn>
              <a:cxn ang="0">
                <a:pos x="810112" y="396034"/>
              </a:cxn>
              <a:cxn ang="0">
                <a:pos x="882444" y="367056"/>
              </a:cxn>
            </a:cxnLst>
            <a:pathLst>
              <a:path w="238" h="119">
                <a:moveTo>
                  <a:pt x="183" y="76"/>
                </a:moveTo>
                <a:cubicBezTo>
                  <a:pt x="195" y="54"/>
                  <a:pt x="167" y="38"/>
                  <a:pt x="149" y="49"/>
                </a:cubicBezTo>
                <a:cubicBezTo>
                  <a:pt x="143" y="53"/>
                  <a:pt x="138" y="58"/>
                  <a:pt x="135" y="65"/>
                </a:cubicBezTo>
                <a:cubicBezTo>
                  <a:pt x="134" y="66"/>
                  <a:pt x="134" y="67"/>
                  <a:pt x="134" y="69"/>
                </a:cubicBezTo>
                <a:cubicBezTo>
                  <a:pt x="130" y="85"/>
                  <a:pt x="134" y="104"/>
                  <a:pt x="150" y="112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6" y="115"/>
                  <a:pt x="161" y="116"/>
                  <a:pt x="166" y="117"/>
                </a:cubicBezTo>
                <a:cubicBezTo>
                  <a:pt x="181" y="119"/>
                  <a:pt x="197" y="115"/>
                  <a:pt x="210" y="107"/>
                </a:cubicBezTo>
                <a:cubicBezTo>
                  <a:pt x="223" y="98"/>
                  <a:pt x="232" y="85"/>
                  <a:pt x="235" y="70"/>
                </a:cubicBezTo>
                <a:cubicBezTo>
                  <a:pt x="238" y="56"/>
                  <a:pt x="235" y="40"/>
                  <a:pt x="225" y="29"/>
                </a:cubicBezTo>
                <a:cubicBezTo>
                  <a:pt x="223" y="26"/>
                  <a:pt x="220" y="24"/>
                  <a:pt x="217" y="22"/>
                </a:cubicBezTo>
                <a:cubicBezTo>
                  <a:pt x="209" y="13"/>
                  <a:pt x="198" y="6"/>
                  <a:pt x="186" y="3"/>
                </a:cubicBezTo>
                <a:cubicBezTo>
                  <a:pt x="170" y="0"/>
                  <a:pt x="153" y="4"/>
                  <a:pt x="140" y="14"/>
                </a:cubicBezTo>
                <a:cubicBezTo>
                  <a:pt x="132" y="20"/>
                  <a:pt x="127" y="27"/>
                  <a:pt x="123" y="35"/>
                </a:cubicBezTo>
                <a:cubicBezTo>
                  <a:pt x="113" y="20"/>
                  <a:pt x="92" y="16"/>
                  <a:pt x="77" y="27"/>
                </a:cubicBezTo>
                <a:cubicBezTo>
                  <a:pt x="75" y="29"/>
                  <a:pt x="74" y="30"/>
                  <a:pt x="72" y="32"/>
                </a:cubicBezTo>
                <a:cubicBezTo>
                  <a:pt x="72" y="33"/>
                  <a:pt x="71" y="34"/>
                  <a:pt x="70" y="34"/>
                </a:cubicBezTo>
                <a:cubicBezTo>
                  <a:pt x="69" y="35"/>
                  <a:pt x="69" y="35"/>
                  <a:pt x="68" y="35"/>
                </a:cubicBezTo>
                <a:cubicBezTo>
                  <a:pt x="64" y="34"/>
                  <a:pt x="60" y="34"/>
                  <a:pt x="56" y="34"/>
                </a:cubicBezTo>
                <a:cubicBezTo>
                  <a:pt x="47" y="35"/>
                  <a:pt x="39" y="38"/>
                  <a:pt x="31" y="40"/>
                </a:cubicBezTo>
                <a:cubicBezTo>
                  <a:pt x="21" y="42"/>
                  <a:pt x="10" y="44"/>
                  <a:pt x="1" y="38"/>
                </a:cubicBezTo>
                <a:cubicBezTo>
                  <a:pt x="1" y="38"/>
                  <a:pt x="0" y="38"/>
                  <a:pt x="0" y="39"/>
                </a:cubicBezTo>
                <a:cubicBezTo>
                  <a:pt x="3" y="49"/>
                  <a:pt x="10" y="56"/>
                  <a:pt x="19" y="59"/>
                </a:cubicBezTo>
                <a:cubicBezTo>
                  <a:pt x="25" y="62"/>
                  <a:pt x="31" y="63"/>
                  <a:pt x="36" y="63"/>
                </a:cubicBezTo>
                <a:cubicBezTo>
                  <a:pt x="40" y="64"/>
                  <a:pt x="43" y="64"/>
                  <a:pt x="46" y="64"/>
                </a:cubicBezTo>
                <a:cubicBezTo>
                  <a:pt x="47" y="64"/>
                  <a:pt x="49" y="63"/>
                  <a:pt x="50" y="64"/>
                </a:cubicBezTo>
                <a:cubicBezTo>
                  <a:pt x="51" y="65"/>
                  <a:pt x="51" y="68"/>
                  <a:pt x="52" y="69"/>
                </a:cubicBezTo>
                <a:cubicBezTo>
                  <a:pt x="59" y="88"/>
                  <a:pt x="77" y="102"/>
                  <a:pt x="97" y="104"/>
                </a:cubicBezTo>
                <a:cubicBezTo>
                  <a:pt x="108" y="105"/>
                  <a:pt x="120" y="102"/>
                  <a:pt x="129" y="97"/>
                </a:cubicBezTo>
                <a:cubicBezTo>
                  <a:pt x="127" y="88"/>
                  <a:pt x="127" y="79"/>
                  <a:pt x="130" y="71"/>
                </a:cubicBezTo>
                <a:cubicBezTo>
                  <a:pt x="130" y="69"/>
                  <a:pt x="131" y="67"/>
                  <a:pt x="132" y="65"/>
                </a:cubicBezTo>
                <a:cubicBezTo>
                  <a:pt x="134" y="60"/>
                  <a:pt x="136" y="56"/>
                  <a:pt x="139" y="52"/>
                </a:cubicBezTo>
                <a:cubicBezTo>
                  <a:pt x="144" y="44"/>
                  <a:pt x="153" y="39"/>
                  <a:pt x="163" y="40"/>
                </a:cubicBezTo>
                <a:cubicBezTo>
                  <a:pt x="180" y="41"/>
                  <a:pt x="198" y="60"/>
                  <a:pt x="189" y="78"/>
                </a:cubicBezTo>
                <a:cubicBezTo>
                  <a:pt x="186" y="84"/>
                  <a:pt x="178" y="90"/>
                  <a:pt x="171" y="88"/>
                </a:cubicBezTo>
                <a:cubicBezTo>
                  <a:pt x="165" y="87"/>
                  <a:pt x="159" y="83"/>
                  <a:pt x="159" y="77"/>
                </a:cubicBezTo>
                <a:cubicBezTo>
                  <a:pt x="160" y="71"/>
                  <a:pt x="162" y="68"/>
                  <a:pt x="167" y="68"/>
                </a:cubicBezTo>
                <a:cubicBezTo>
                  <a:pt x="157" y="69"/>
                  <a:pt x="161" y="80"/>
                  <a:pt x="168" y="82"/>
                </a:cubicBezTo>
                <a:cubicBezTo>
                  <a:pt x="174" y="84"/>
                  <a:pt x="180" y="82"/>
                  <a:pt x="183" y="7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63" name="Freeform 936"/>
          <p:cNvSpPr/>
          <p:nvPr/>
        </p:nvSpPr>
        <p:spPr>
          <a:xfrm>
            <a:off x="774700" y="1784350"/>
            <a:ext cx="873125" cy="439738"/>
          </a:xfrm>
          <a:custGeom>
            <a:avLst/>
            <a:gdLst/>
            <a:ahLst/>
            <a:cxnLst>
              <a:cxn ang="0">
                <a:pos x="675206" y="284745"/>
              </a:cxn>
              <a:cxn ang="0">
                <a:pos x="544987" y="183395"/>
              </a:cxn>
              <a:cxn ang="0">
                <a:pos x="496758" y="241309"/>
              </a:cxn>
              <a:cxn ang="0">
                <a:pos x="491935" y="255788"/>
              </a:cxn>
              <a:cxn ang="0">
                <a:pos x="549810" y="415053"/>
              </a:cxn>
              <a:cxn ang="0">
                <a:pos x="554633" y="419879"/>
              </a:cxn>
              <a:cxn ang="0">
                <a:pos x="612508" y="434357"/>
              </a:cxn>
              <a:cxn ang="0">
                <a:pos x="771664" y="395748"/>
              </a:cxn>
              <a:cxn ang="0">
                <a:pos x="863299" y="260614"/>
              </a:cxn>
              <a:cxn ang="0">
                <a:pos x="829538" y="111002"/>
              </a:cxn>
              <a:cxn ang="0">
                <a:pos x="800601" y="82045"/>
              </a:cxn>
              <a:cxn ang="0">
                <a:pos x="684851" y="14478"/>
              </a:cxn>
              <a:cxn ang="0">
                <a:pos x="511227" y="53088"/>
              </a:cxn>
              <a:cxn ang="0">
                <a:pos x="448529" y="130307"/>
              </a:cxn>
              <a:cxn ang="0">
                <a:pos x="284551" y="101350"/>
              </a:cxn>
              <a:cxn ang="0">
                <a:pos x="265259" y="120654"/>
              </a:cxn>
              <a:cxn ang="0">
                <a:pos x="260436" y="130307"/>
              </a:cxn>
              <a:cxn ang="0">
                <a:pos x="250790" y="130307"/>
              </a:cxn>
              <a:cxn ang="0">
                <a:pos x="202561" y="130307"/>
              </a:cxn>
              <a:cxn ang="0">
                <a:pos x="110926" y="149612"/>
              </a:cxn>
              <a:cxn ang="0">
                <a:pos x="4822" y="144785"/>
              </a:cxn>
              <a:cxn ang="0">
                <a:pos x="0" y="144785"/>
              </a:cxn>
              <a:cxn ang="0">
                <a:pos x="72343" y="222005"/>
              </a:cxn>
              <a:cxn ang="0">
                <a:pos x="135041" y="236483"/>
              </a:cxn>
              <a:cxn ang="0">
                <a:pos x="168801" y="236483"/>
              </a:cxn>
              <a:cxn ang="0">
                <a:pos x="183270" y="241309"/>
              </a:cxn>
              <a:cxn ang="0">
                <a:pos x="188093" y="255788"/>
              </a:cxn>
              <a:cxn ang="0">
                <a:pos x="356894" y="386095"/>
              </a:cxn>
              <a:cxn ang="0">
                <a:pos x="477467" y="357138"/>
              </a:cxn>
              <a:cxn ang="0">
                <a:pos x="477467" y="265440"/>
              </a:cxn>
              <a:cxn ang="0">
                <a:pos x="487112" y="241309"/>
              </a:cxn>
              <a:cxn ang="0">
                <a:pos x="511227" y="197874"/>
              </a:cxn>
              <a:cxn ang="0">
                <a:pos x="598039" y="149612"/>
              </a:cxn>
              <a:cxn ang="0">
                <a:pos x="694497" y="289571"/>
              </a:cxn>
              <a:cxn ang="0">
                <a:pos x="626977" y="328181"/>
              </a:cxn>
              <a:cxn ang="0">
                <a:pos x="588393" y="284745"/>
              </a:cxn>
              <a:cxn ang="0">
                <a:pos x="617331" y="250962"/>
              </a:cxn>
              <a:cxn ang="0">
                <a:pos x="617331" y="304050"/>
              </a:cxn>
              <a:cxn ang="0">
                <a:pos x="675206" y="284745"/>
              </a:cxn>
            </a:cxnLst>
            <a:pathLst>
              <a:path w="181" h="91">
                <a:moveTo>
                  <a:pt x="140" y="59"/>
                </a:moveTo>
                <a:cubicBezTo>
                  <a:pt x="149" y="42"/>
                  <a:pt x="127" y="30"/>
                  <a:pt x="113" y="38"/>
                </a:cubicBezTo>
                <a:cubicBezTo>
                  <a:pt x="109" y="41"/>
                  <a:pt x="105" y="45"/>
                  <a:pt x="103" y="50"/>
                </a:cubicBezTo>
                <a:cubicBezTo>
                  <a:pt x="102" y="51"/>
                  <a:pt x="102" y="52"/>
                  <a:pt x="102" y="53"/>
                </a:cubicBezTo>
                <a:cubicBezTo>
                  <a:pt x="99" y="65"/>
                  <a:pt x="102" y="80"/>
                  <a:pt x="114" y="86"/>
                </a:cubicBezTo>
                <a:cubicBezTo>
                  <a:pt x="114" y="87"/>
                  <a:pt x="115" y="87"/>
                  <a:pt x="115" y="87"/>
                </a:cubicBezTo>
                <a:cubicBezTo>
                  <a:pt x="119" y="88"/>
                  <a:pt x="123" y="89"/>
                  <a:pt x="127" y="90"/>
                </a:cubicBezTo>
                <a:cubicBezTo>
                  <a:pt x="138" y="91"/>
                  <a:pt x="150" y="88"/>
                  <a:pt x="160" y="82"/>
                </a:cubicBezTo>
                <a:cubicBezTo>
                  <a:pt x="170" y="76"/>
                  <a:pt x="177" y="66"/>
                  <a:pt x="179" y="54"/>
                </a:cubicBezTo>
                <a:cubicBezTo>
                  <a:pt x="181" y="43"/>
                  <a:pt x="179" y="31"/>
                  <a:pt x="172" y="23"/>
                </a:cubicBezTo>
                <a:cubicBezTo>
                  <a:pt x="170" y="21"/>
                  <a:pt x="168" y="19"/>
                  <a:pt x="166" y="17"/>
                </a:cubicBezTo>
                <a:cubicBezTo>
                  <a:pt x="159" y="10"/>
                  <a:pt x="151" y="5"/>
                  <a:pt x="142" y="3"/>
                </a:cubicBezTo>
                <a:cubicBezTo>
                  <a:pt x="129" y="0"/>
                  <a:pt x="116" y="4"/>
                  <a:pt x="106" y="11"/>
                </a:cubicBezTo>
                <a:cubicBezTo>
                  <a:pt x="101" y="16"/>
                  <a:pt x="96" y="21"/>
                  <a:pt x="93" y="27"/>
                </a:cubicBezTo>
                <a:cubicBezTo>
                  <a:pt x="86" y="16"/>
                  <a:pt x="70" y="13"/>
                  <a:pt x="59" y="21"/>
                </a:cubicBezTo>
                <a:cubicBezTo>
                  <a:pt x="57" y="23"/>
                  <a:pt x="56" y="24"/>
                  <a:pt x="55" y="25"/>
                </a:cubicBezTo>
                <a:cubicBezTo>
                  <a:pt x="55" y="26"/>
                  <a:pt x="54" y="26"/>
                  <a:pt x="54" y="27"/>
                </a:cubicBezTo>
                <a:cubicBezTo>
                  <a:pt x="53" y="28"/>
                  <a:pt x="53" y="27"/>
                  <a:pt x="52" y="27"/>
                </a:cubicBezTo>
                <a:cubicBezTo>
                  <a:pt x="49" y="27"/>
                  <a:pt x="46" y="27"/>
                  <a:pt x="42" y="27"/>
                </a:cubicBezTo>
                <a:cubicBezTo>
                  <a:pt x="36" y="27"/>
                  <a:pt x="30" y="30"/>
                  <a:pt x="23" y="31"/>
                </a:cubicBezTo>
                <a:cubicBezTo>
                  <a:pt x="16" y="33"/>
                  <a:pt x="8" y="34"/>
                  <a:pt x="1" y="30"/>
                </a:cubicBezTo>
                <a:cubicBezTo>
                  <a:pt x="0" y="29"/>
                  <a:pt x="0" y="30"/>
                  <a:pt x="0" y="30"/>
                </a:cubicBezTo>
                <a:cubicBezTo>
                  <a:pt x="2" y="38"/>
                  <a:pt x="8" y="43"/>
                  <a:pt x="15" y="46"/>
                </a:cubicBezTo>
                <a:cubicBezTo>
                  <a:pt x="19" y="48"/>
                  <a:pt x="23" y="48"/>
                  <a:pt x="28" y="49"/>
                </a:cubicBezTo>
                <a:cubicBezTo>
                  <a:pt x="30" y="49"/>
                  <a:pt x="33" y="49"/>
                  <a:pt x="35" y="49"/>
                </a:cubicBezTo>
                <a:cubicBezTo>
                  <a:pt x="36" y="49"/>
                  <a:pt x="38" y="49"/>
                  <a:pt x="38" y="50"/>
                </a:cubicBezTo>
                <a:cubicBezTo>
                  <a:pt x="39" y="50"/>
                  <a:pt x="39" y="52"/>
                  <a:pt x="39" y="53"/>
                </a:cubicBezTo>
                <a:cubicBezTo>
                  <a:pt x="45" y="68"/>
                  <a:pt x="58" y="78"/>
                  <a:pt x="74" y="80"/>
                </a:cubicBezTo>
                <a:cubicBezTo>
                  <a:pt x="83" y="80"/>
                  <a:pt x="91" y="79"/>
                  <a:pt x="99" y="74"/>
                </a:cubicBezTo>
                <a:cubicBezTo>
                  <a:pt x="97" y="68"/>
                  <a:pt x="97" y="61"/>
                  <a:pt x="99" y="55"/>
                </a:cubicBezTo>
                <a:cubicBezTo>
                  <a:pt x="99" y="53"/>
                  <a:pt x="100" y="51"/>
                  <a:pt x="101" y="50"/>
                </a:cubicBezTo>
                <a:cubicBezTo>
                  <a:pt x="102" y="47"/>
                  <a:pt x="104" y="43"/>
                  <a:pt x="106" y="41"/>
                </a:cubicBezTo>
                <a:cubicBezTo>
                  <a:pt x="110" y="35"/>
                  <a:pt x="117" y="31"/>
                  <a:pt x="124" y="31"/>
                </a:cubicBezTo>
                <a:cubicBezTo>
                  <a:pt x="137" y="32"/>
                  <a:pt x="151" y="47"/>
                  <a:pt x="144" y="60"/>
                </a:cubicBezTo>
                <a:cubicBezTo>
                  <a:pt x="142" y="65"/>
                  <a:pt x="136" y="69"/>
                  <a:pt x="130" y="68"/>
                </a:cubicBezTo>
                <a:cubicBezTo>
                  <a:pt x="126" y="67"/>
                  <a:pt x="121" y="64"/>
                  <a:pt x="122" y="59"/>
                </a:cubicBezTo>
                <a:cubicBezTo>
                  <a:pt x="122" y="55"/>
                  <a:pt x="123" y="53"/>
                  <a:pt x="128" y="52"/>
                </a:cubicBezTo>
                <a:cubicBezTo>
                  <a:pt x="120" y="53"/>
                  <a:pt x="123" y="61"/>
                  <a:pt x="128" y="63"/>
                </a:cubicBezTo>
                <a:cubicBezTo>
                  <a:pt x="133" y="65"/>
                  <a:pt x="137" y="63"/>
                  <a:pt x="140" y="5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64" name="任意多边形 563"/>
          <p:cNvSpPr/>
          <p:nvPr/>
        </p:nvSpPr>
        <p:spPr>
          <a:xfrm>
            <a:off x="8713788" y="6810375"/>
            <a:ext cx="1038225" cy="47625"/>
          </a:xfrm>
          <a:custGeom>
            <a:avLst/>
            <a:gdLst/>
            <a:ahLst/>
            <a:cxnLst>
              <a:cxn ang="0">
                <a:pos x="42355" y="0"/>
              </a:cxn>
              <a:cxn ang="0">
                <a:pos x="995337" y="0"/>
              </a:cxn>
              <a:cxn ang="0">
                <a:pos x="1037692" y="47629"/>
              </a:cxn>
              <a:cxn ang="0">
                <a:pos x="1037506" y="48216"/>
              </a:cxn>
              <a:cxn ang="0">
                <a:pos x="186" y="48216"/>
              </a:cxn>
              <a:cxn ang="0">
                <a:pos x="0" y="47629"/>
              </a:cxn>
              <a:cxn ang="0">
                <a:pos x="42355" y="0"/>
              </a:cxn>
            </a:cxnLst>
            <a:pathLst>
              <a:path w="1037692" h="42855">
                <a:moveTo>
                  <a:pt x="42355" y="0"/>
                </a:moveTo>
                <a:cubicBezTo>
                  <a:pt x="42355" y="0"/>
                  <a:pt x="42355" y="0"/>
                  <a:pt x="995337" y="0"/>
                </a:cubicBezTo>
                <a:cubicBezTo>
                  <a:pt x="1020750" y="0"/>
                  <a:pt x="1037692" y="16934"/>
                  <a:pt x="1037692" y="42334"/>
                </a:cubicBezTo>
                <a:lnTo>
                  <a:pt x="1037506" y="42855"/>
                </a:lnTo>
                <a:lnTo>
                  <a:pt x="186" y="42855"/>
                </a:lnTo>
                <a:lnTo>
                  <a:pt x="0" y="42334"/>
                </a:lnTo>
                <a:cubicBezTo>
                  <a:pt x="0" y="16934"/>
                  <a:pt x="21177" y="0"/>
                  <a:pt x="4235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65" name="Freeform 903"/>
          <p:cNvSpPr/>
          <p:nvPr/>
        </p:nvSpPr>
        <p:spPr>
          <a:xfrm>
            <a:off x="-4762" y="6343650"/>
            <a:ext cx="1046162" cy="241300"/>
          </a:xfrm>
          <a:custGeom>
            <a:avLst/>
            <a:gdLst/>
            <a:ahLst/>
            <a:cxnLst>
              <a:cxn ang="0">
                <a:pos x="868272" y="122766"/>
              </a:cxn>
              <a:cxn ang="0">
                <a:pos x="910627" y="80433"/>
              </a:cxn>
              <a:cxn ang="0">
                <a:pos x="1012279" y="80433"/>
              </a:cxn>
              <a:cxn ang="0">
                <a:pos x="1037692" y="42333"/>
              </a:cxn>
              <a:cxn ang="0">
                <a:pos x="995337" y="0"/>
              </a:cxn>
              <a:cxn ang="0">
                <a:pos x="42354" y="0"/>
              </a:cxn>
              <a:cxn ang="0">
                <a:pos x="0" y="42333"/>
              </a:cxn>
              <a:cxn ang="0">
                <a:pos x="29648" y="80433"/>
              </a:cxn>
              <a:cxn ang="0">
                <a:pos x="423547" y="80433"/>
              </a:cxn>
              <a:cxn ang="0">
                <a:pos x="465902" y="122766"/>
              </a:cxn>
              <a:cxn ang="0">
                <a:pos x="423547" y="165100"/>
              </a:cxn>
              <a:cxn ang="0">
                <a:pos x="376957" y="165100"/>
              </a:cxn>
              <a:cxn ang="0">
                <a:pos x="360015" y="198966"/>
              </a:cxn>
              <a:cxn ang="0">
                <a:pos x="402370" y="241300"/>
              </a:cxn>
              <a:cxn ang="0">
                <a:pos x="1003808" y="241300"/>
              </a:cxn>
              <a:cxn ang="0">
                <a:pos x="1046163" y="198966"/>
              </a:cxn>
              <a:cxn ang="0">
                <a:pos x="1033456" y="165100"/>
              </a:cxn>
              <a:cxn ang="0">
                <a:pos x="910627" y="165100"/>
              </a:cxn>
              <a:cxn ang="0">
                <a:pos x="868272" y="122766"/>
              </a:cxn>
            </a:cxnLst>
            <a:pathLst>
              <a:path w="247" h="57">
                <a:moveTo>
                  <a:pt x="205" y="29"/>
                </a:moveTo>
                <a:cubicBezTo>
                  <a:pt x="205" y="24"/>
                  <a:pt x="210" y="19"/>
                  <a:pt x="215" y="19"/>
                </a:cubicBezTo>
                <a:cubicBezTo>
                  <a:pt x="239" y="19"/>
                  <a:pt x="239" y="19"/>
                  <a:pt x="239" y="19"/>
                </a:cubicBezTo>
                <a:cubicBezTo>
                  <a:pt x="243" y="18"/>
                  <a:pt x="245" y="14"/>
                  <a:pt x="245" y="10"/>
                </a:cubicBezTo>
                <a:cubicBezTo>
                  <a:pt x="245" y="4"/>
                  <a:pt x="241" y="0"/>
                  <a:pt x="23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4"/>
                  <a:pt x="3" y="18"/>
                  <a:pt x="7" y="19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5" y="19"/>
                  <a:pt x="110" y="24"/>
                  <a:pt x="110" y="29"/>
                </a:cubicBezTo>
                <a:cubicBezTo>
                  <a:pt x="110" y="35"/>
                  <a:pt x="105" y="39"/>
                  <a:pt x="100" y="39"/>
                </a:cubicBezTo>
                <a:cubicBezTo>
                  <a:pt x="89" y="39"/>
                  <a:pt x="89" y="39"/>
                  <a:pt x="89" y="39"/>
                </a:cubicBezTo>
                <a:cubicBezTo>
                  <a:pt x="87" y="41"/>
                  <a:pt x="85" y="44"/>
                  <a:pt x="85" y="47"/>
                </a:cubicBezTo>
                <a:cubicBezTo>
                  <a:pt x="85" y="52"/>
                  <a:pt x="90" y="57"/>
                  <a:pt x="95" y="57"/>
                </a:cubicBezTo>
                <a:cubicBezTo>
                  <a:pt x="237" y="57"/>
                  <a:pt x="237" y="57"/>
                  <a:pt x="237" y="57"/>
                </a:cubicBezTo>
                <a:cubicBezTo>
                  <a:pt x="243" y="57"/>
                  <a:pt x="247" y="52"/>
                  <a:pt x="247" y="47"/>
                </a:cubicBezTo>
                <a:cubicBezTo>
                  <a:pt x="247" y="44"/>
                  <a:pt x="246" y="41"/>
                  <a:pt x="244" y="39"/>
                </a:cubicBezTo>
                <a:cubicBezTo>
                  <a:pt x="215" y="39"/>
                  <a:pt x="215" y="39"/>
                  <a:pt x="215" y="39"/>
                </a:cubicBezTo>
                <a:cubicBezTo>
                  <a:pt x="210" y="39"/>
                  <a:pt x="205" y="35"/>
                  <a:pt x="205" y="2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66" name="Freeform 721"/>
          <p:cNvSpPr/>
          <p:nvPr/>
        </p:nvSpPr>
        <p:spPr>
          <a:xfrm>
            <a:off x="10860088" y="5626100"/>
            <a:ext cx="1058862" cy="577850"/>
          </a:xfrm>
          <a:custGeom>
            <a:avLst/>
            <a:gdLst/>
            <a:ahLst/>
            <a:cxnLst>
              <a:cxn ang="0">
                <a:pos x="889444" y="33991"/>
              </a:cxn>
              <a:cxn ang="0">
                <a:pos x="639553" y="152960"/>
              </a:cxn>
              <a:cxn ang="0">
                <a:pos x="448957" y="225191"/>
              </a:cxn>
              <a:cxn ang="0">
                <a:pos x="292246" y="271929"/>
              </a:cxn>
              <a:cxn ang="0">
                <a:pos x="177888" y="271929"/>
              </a:cxn>
              <a:cxn ang="0">
                <a:pos x="33883" y="331414"/>
              </a:cxn>
              <a:cxn ang="0">
                <a:pos x="4235" y="344161"/>
              </a:cxn>
              <a:cxn ang="0">
                <a:pos x="12706" y="373903"/>
              </a:cxn>
              <a:cxn ang="0">
                <a:pos x="105886" y="420641"/>
              </a:cxn>
              <a:cxn ang="0">
                <a:pos x="224478" y="433388"/>
              </a:cxn>
              <a:cxn ang="0">
                <a:pos x="334600" y="407894"/>
              </a:cxn>
              <a:cxn ang="0">
                <a:pos x="343071" y="407894"/>
              </a:cxn>
              <a:cxn ang="0">
                <a:pos x="351542" y="416392"/>
              </a:cxn>
              <a:cxn ang="0">
                <a:pos x="368484" y="433388"/>
              </a:cxn>
              <a:cxn ang="0">
                <a:pos x="406603" y="454632"/>
              </a:cxn>
              <a:cxn ang="0">
                <a:pos x="588727" y="429139"/>
              </a:cxn>
              <a:cxn ang="0">
                <a:pos x="609905" y="450383"/>
              </a:cxn>
              <a:cxn ang="0">
                <a:pos x="597198" y="395148"/>
              </a:cxn>
              <a:cxn ang="0">
                <a:pos x="673436" y="246436"/>
              </a:cxn>
              <a:cxn ang="0">
                <a:pos x="813206" y="263432"/>
              </a:cxn>
              <a:cxn ang="0">
                <a:pos x="834384" y="280427"/>
              </a:cxn>
              <a:cxn ang="0">
                <a:pos x="864032" y="344161"/>
              </a:cxn>
              <a:cxn ang="0">
                <a:pos x="825913" y="390899"/>
              </a:cxn>
              <a:cxn ang="0">
                <a:pos x="749675" y="378152"/>
              </a:cxn>
              <a:cxn ang="0">
                <a:pos x="741204" y="335663"/>
              </a:cxn>
              <a:cxn ang="0">
                <a:pos x="749675" y="335663"/>
              </a:cxn>
              <a:cxn ang="0">
                <a:pos x="817442" y="331414"/>
              </a:cxn>
              <a:cxn ang="0">
                <a:pos x="703085" y="267680"/>
              </a:cxn>
              <a:cxn ang="0">
                <a:pos x="648024" y="416392"/>
              </a:cxn>
              <a:cxn ang="0">
                <a:pos x="999566" y="441886"/>
              </a:cxn>
              <a:cxn ang="0">
                <a:pos x="1046156" y="327165"/>
              </a:cxn>
              <a:cxn ang="0">
                <a:pos x="889444" y="33991"/>
              </a:cxn>
            </a:cxnLst>
            <a:pathLst>
              <a:path w="250" h="136">
                <a:moveTo>
                  <a:pt x="210" y="8"/>
                </a:moveTo>
                <a:cubicBezTo>
                  <a:pt x="188" y="0"/>
                  <a:pt x="152" y="10"/>
                  <a:pt x="151" y="36"/>
                </a:cubicBezTo>
                <a:cubicBezTo>
                  <a:pt x="152" y="15"/>
                  <a:pt x="101" y="28"/>
                  <a:pt x="106" y="53"/>
                </a:cubicBezTo>
                <a:cubicBezTo>
                  <a:pt x="102" y="36"/>
                  <a:pt x="73" y="57"/>
                  <a:pt x="69" y="64"/>
                </a:cubicBezTo>
                <a:cubicBezTo>
                  <a:pt x="63" y="47"/>
                  <a:pt x="50" y="58"/>
                  <a:pt x="42" y="64"/>
                </a:cubicBezTo>
                <a:cubicBezTo>
                  <a:pt x="29" y="72"/>
                  <a:pt x="26" y="79"/>
                  <a:pt x="8" y="78"/>
                </a:cubicBezTo>
                <a:cubicBezTo>
                  <a:pt x="5" y="78"/>
                  <a:pt x="2" y="77"/>
                  <a:pt x="1" y="81"/>
                </a:cubicBezTo>
                <a:cubicBezTo>
                  <a:pt x="0" y="83"/>
                  <a:pt x="2" y="86"/>
                  <a:pt x="3" y="88"/>
                </a:cubicBezTo>
                <a:cubicBezTo>
                  <a:pt x="8" y="95"/>
                  <a:pt x="18" y="97"/>
                  <a:pt x="25" y="99"/>
                </a:cubicBezTo>
                <a:cubicBezTo>
                  <a:pt x="34" y="101"/>
                  <a:pt x="43" y="102"/>
                  <a:pt x="53" y="102"/>
                </a:cubicBezTo>
                <a:cubicBezTo>
                  <a:pt x="62" y="101"/>
                  <a:pt x="70" y="99"/>
                  <a:pt x="79" y="96"/>
                </a:cubicBezTo>
                <a:cubicBezTo>
                  <a:pt x="80" y="96"/>
                  <a:pt x="80" y="96"/>
                  <a:pt x="81" y="96"/>
                </a:cubicBezTo>
                <a:cubicBezTo>
                  <a:pt x="82" y="97"/>
                  <a:pt x="83" y="98"/>
                  <a:pt x="83" y="98"/>
                </a:cubicBezTo>
                <a:cubicBezTo>
                  <a:pt x="84" y="99"/>
                  <a:pt x="85" y="101"/>
                  <a:pt x="87" y="102"/>
                </a:cubicBezTo>
                <a:cubicBezTo>
                  <a:pt x="90" y="104"/>
                  <a:pt x="93" y="105"/>
                  <a:pt x="96" y="107"/>
                </a:cubicBezTo>
                <a:cubicBezTo>
                  <a:pt x="111" y="113"/>
                  <a:pt x="126" y="109"/>
                  <a:pt x="139" y="101"/>
                </a:cubicBezTo>
                <a:cubicBezTo>
                  <a:pt x="141" y="103"/>
                  <a:pt x="143" y="104"/>
                  <a:pt x="144" y="106"/>
                </a:cubicBezTo>
                <a:cubicBezTo>
                  <a:pt x="143" y="102"/>
                  <a:pt x="142" y="97"/>
                  <a:pt x="141" y="93"/>
                </a:cubicBezTo>
                <a:cubicBezTo>
                  <a:pt x="140" y="79"/>
                  <a:pt x="147" y="65"/>
                  <a:pt x="159" y="58"/>
                </a:cubicBezTo>
                <a:cubicBezTo>
                  <a:pt x="170" y="52"/>
                  <a:pt x="184" y="53"/>
                  <a:pt x="192" y="62"/>
                </a:cubicBezTo>
                <a:cubicBezTo>
                  <a:pt x="194" y="63"/>
                  <a:pt x="196" y="64"/>
                  <a:pt x="197" y="66"/>
                </a:cubicBezTo>
                <a:cubicBezTo>
                  <a:pt x="201" y="70"/>
                  <a:pt x="205" y="75"/>
                  <a:pt x="204" y="81"/>
                </a:cubicBezTo>
                <a:cubicBezTo>
                  <a:pt x="203" y="86"/>
                  <a:pt x="199" y="90"/>
                  <a:pt x="195" y="92"/>
                </a:cubicBezTo>
                <a:cubicBezTo>
                  <a:pt x="188" y="95"/>
                  <a:pt x="179" y="95"/>
                  <a:pt x="177" y="89"/>
                </a:cubicBezTo>
                <a:cubicBezTo>
                  <a:pt x="175" y="86"/>
                  <a:pt x="175" y="82"/>
                  <a:pt x="175" y="79"/>
                </a:cubicBezTo>
                <a:cubicBezTo>
                  <a:pt x="176" y="78"/>
                  <a:pt x="177" y="78"/>
                  <a:pt x="177" y="79"/>
                </a:cubicBezTo>
                <a:cubicBezTo>
                  <a:pt x="178" y="93"/>
                  <a:pt x="190" y="90"/>
                  <a:pt x="193" y="78"/>
                </a:cubicBezTo>
                <a:cubicBezTo>
                  <a:pt x="197" y="62"/>
                  <a:pt x="178" y="57"/>
                  <a:pt x="166" y="63"/>
                </a:cubicBezTo>
                <a:cubicBezTo>
                  <a:pt x="154" y="69"/>
                  <a:pt x="150" y="85"/>
                  <a:pt x="153" y="98"/>
                </a:cubicBezTo>
                <a:cubicBezTo>
                  <a:pt x="160" y="136"/>
                  <a:pt x="217" y="127"/>
                  <a:pt x="236" y="104"/>
                </a:cubicBezTo>
                <a:cubicBezTo>
                  <a:pt x="242" y="96"/>
                  <a:pt x="245" y="87"/>
                  <a:pt x="247" y="77"/>
                </a:cubicBezTo>
                <a:cubicBezTo>
                  <a:pt x="250" y="52"/>
                  <a:pt x="235" y="17"/>
                  <a:pt x="210" y="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67" name="Freeform 914"/>
          <p:cNvSpPr/>
          <p:nvPr/>
        </p:nvSpPr>
        <p:spPr>
          <a:xfrm>
            <a:off x="4518025" y="6442075"/>
            <a:ext cx="769938" cy="244475"/>
          </a:xfrm>
          <a:custGeom>
            <a:avLst/>
            <a:gdLst/>
            <a:ahLst/>
            <a:cxnLst>
              <a:cxn ang="0">
                <a:pos x="749070" y="69500"/>
              </a:cxn>
              <a:cxn ang="0">
                <a:pos x="639207" y="89357"/>
              </a:cxn>
              <a:cxn ang="0">
                <a:pos x="544324" y="49642"/>
              </a:cxn>
              <a:cxn ang="0">
                <a:pos x="389516" y="0"/>
              </a:cxn>
              <a:cxn ang="0">
                <a:pos x="14981" y="94321"/>
              </a:cxn>
              <a:cxn ang="0">
                <a:pos x="4993" y="104250"/>
              </a:cxn>
              <a:cxn ang="0">
                <a:pos x="379529" y="39714"/>
              </a:cxn>
              <a:cxn ang="0">
                <a:pos x="629219" y="134035"/>
              </a:cxn>
              <a:cxn ang="0">
                <a:pos x="764052" y="84392"/>
              </a:cxn>
              <a:cxn ang="0">
                <a:pos x="749070" y="69500"/>
              </a:cxn>
            </a:cxnLst>
            <a:pathLst>
              <a:path w="154" h="49">
                <a:moveTo>
                  <a:pt x="150" y="14"/>
                </a:moveTo>
                <a:cubicBezTo>
                  <a:pt x="143" y="17"/>
                  <a:pt x="137" y="20"/>
                  <a:pt x="128" y="18"/>
                </a:cubicBezTo>
                <a:cubicBezTo>
                  <a:pt x="121" y="17"/>
                  <a:pt x="115" y="14"/>
                  <a:pt x="109" y="10"/>
                </a:cubicBezTo>
                <a:cubicBezTo>
                  <a:pt x="99" y="5"/>
                  <a:pt x="89" y="0"/>
                  <a:pt x="78" y="0"/>
                </a:cubicBezTo>
                <a:cubicBezTo>
                  <a:pt x="53" y="0"/>
                  <a:pt x="28" y="39"/>
                  <a:pt x="3" y="19"/>
                </a:cubicBezTo>
                <a:cubicBezTo>
                  <a:pt x="2" y="18"/>
                  <a:pt x="0" y="20"/>
                  <a:pt x="1" y="21"/>
                </a:cubicBezTo>
                <a:cubicBezTo>
                  <a:pt x="21" y="49"/>
                  <a:pt x="54" y="9"/>
                  <a:pt x="76" y="8"/>
                </a:cubicBezTo>
                <a:cubicBezTo>
                  <a:pt x="94" y="7"/>
                  <a:pt x="108" y="23"/>
                  <a:pt x="126" y="27"/>
                </a:cubicBezTo>
                <a:cubicBezTo>
                  <a:pt x="135" y="28"/>
                  <a:pt x="149" y="27"/>
                  <a:pt x="153" y="17"/>
                </a:cubicBezTo>
                <a:cubicBezTo>
                  <a:pt x="154" y="15"/>
                  <a:pt x="152" y="13"/>
                  <a:pt x="150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68" name="Freeform 915"/>
          <p:cNvSpPr/>
          <p:nvPr/>
        </p:nvSpPr>
        <p:spPr>
          <a:xfrm>
            <a:off x="4530725" y="6542088"/>
            <a:ext cx="682625" cy="206375"/>
          </a:xfrm>
          <a:custGeom>
            <a:avLst/>
            <a:gdLst/>
            <a:ahLst/>
            <a:cxnLst>
              <a:cxn ang="0">
                <a:pos x="668017" y="105423"/>
              </a:cxn>
              <a:cxn ang="0">
                <a:pos x="329023" y="25100"/>
              </a:cxn>
              <a:cxn ang="0">
                <a:pos x="14955" y="100403"/>
              </a:cxn>
              <a:cxn ang="0">
                <a:pos x="4985" y="110443"/>
              </a:cxn>
              <a:cxn ang="0">
                <a:pos x="254245" y="90363"/>
              </a:cxn>
              <a:cxn ang="0">
                <a:pos x="398816" y="50201"/>
              </a:cxn>
              <a:cxn ang="0">
                <a:pos x="518461" y="110443"/>
              </a:cxn>
              <a:cxn ang="0">
                <a:pos x="677987" y="120484"/>
              </a:cxn>
              <a:cxn ang="0">
                <a:pos x="668017" y="105423"/>
              </a:cxn>
            </a:cxnLst>
            <a:pathLst>
              <a:path w="137" h="41">
                <a:moveTo>
                  <a:pt x="134" y="21"/>
                </a:moveTo>
                <a:cubicBezTo>
                  <a:pt x="110" y="29"/>
                  <a:pt x="91" y="0"/>
                  <a:pt x="66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3" y="41"/>
                  <a:pt x="37" y="28"/>
                  <a:pt x="51" y="18"/>
                </a:cubicBezTo>
                <a:cubicBezTo>
                  <a:pt x="60" y="13"/>
                  <a:pt x="69" y="8"/>
                  <a:pt x="80" y="10"/>
                </a:cubicBezTo>
                <a:cubicBezTo>
                  <a:pt x="89" y="12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7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0269" name="组合 567"/>
          <p:cNvGrpSpPr/>
          <p:nvPr/>
        </p:nvGrpSpPr>
        <p:grpSpPr>
          <a:xfrm>
            <a:off x="8451850" y="5141913"/>
            <a:ext cx="1422400" cy="1711325"/>
            <a:chOff x="7756692" y="5401663"/>
            <a:chExt cx="1206500" cy="1450975"/>
          </a:xfrm>
        </p:grpSpPr>
        <p:sp>
          <p:nvSpPr>
            <p:cNvPr id="10270" name="Freeform 926"/>
            <p:cNvSpPr>
              <a:spLocks noEditPoints="1"/>
            </p:cNvSpPr>
            <p:nvPr/>
          </p:nvSpPr>
          <p:spPr>
            <a:xfrm>
              <a:off x="8320255" y="5401663"/>
              <a:ext cx="515938" cy="542925"/>
            </a:xfrm>
            <a:custGeom>
              <a:avLst/>
              <a:gdLst/>
              <a:ahLst/>
              <a:cxnLst>
                <a:cxn ang="0">
                  <a:pos x="76122" y="487784"/>
                </a:cxn>
                <a:cxn ang="0">
                  <a:pos x="342549" y="441126"/>
                </a:cxn>
                <a:cxn ang="0">
                  <a:pos x="351007" y="441126"/>
                </a:cxn>
                <a:cxn ang="0">
                  <a:pos x="422900" y="525958"/>
                </a:cxn>
                <a:cxn ang="0">
                  <a:pos x="515938" y="487784"/>
                </a:cxn>
                <a:cxn ang="0">
                  <a:pos x="448274" y="224804"/>
                </a:cxn>
                <a:cxn ang="0">
                  <a:pos x="308717" y="72107"/>
                </a:cxn>
                <a:cxn ang="0">
                  <a:pos x="283343" y="42416"/>
                </a:cxn>
                <a:cxn ang="0">
                  <a:pos x="156473" y="59382"/>
                </a:cxn>
                <a:cxn ang="0">
                  <a:pos x="122641" y="93315"/>
                </a:cxn>
                <a:cxn ang="0">
                  <a:pos x="118412" y="118764"/>
                </a:cxn>
                <a:cxn ang="0">
                  <a:pos x="101496" y="135731"/>
                </a:cxn>
                <a:cxn ang="0">
                  <a:pos x="253740" y="89073"/>
                </a:cxn>
                <a:cxn ang="0">
                  <a:pos x="253740" y="89073"/>
                </a:cxn>
                <a:cxn ang="0">
                  <a:pos x="80351" y="161180"/>
                </a:cxn>
                <a:cxn ang="0">
                  <a:pos x="4229" y="318120"/>
                </a:cxn>
                <a:cxn ang="0">
                  <a:pos x="0" y="339328"/>
                </a:cxn>
                <a:cxn ang="0">
                  <a:pos x="76122" y="487784"/>
                </a:cxn>
                <a:cxn ang="0">
                  <a:pos x="126870" y="216321"/>
                </a:cxn>
                <a:cxn ang="0">
                  <a:pos x="135328" y="216321"/>
                </a:cxn>
                <a:cxn ang="0">
                  <a:pos x="148015" y="224804"/>
                </a:cxn>
                <a:cxn ang="0">
                  <a:pos x="148015" y="229046"/>
                </a:cxn>
                <a:cxn ang="0">
                  <a:pos x="160702" y="284187"/>
                </a:cxn>
                <a:cxn ang="0">
                  <a:pos x="160702" y="284187"/>
                </a:cxn>
                <a:cxn ang="0">
                  <a:pos x="156473" y="301153"/>
                </a:cxn>
                <a:cxn ang="0">
                  <a:pos x="156473" y="301153"/>
                </a:cxn>
                <a:cxn ang="0">
                  <a:pos x="152244" y="305395"/>
                </a:cxn>
                <a:cxn ang="0">
                  <a:pos x="152244" y="305395"/>
                </a:cxn>
                <a:cxn ang="0">
                  <a:pos x="148015" y="309636"/>
                </a:cxn>
                <a:cxn ang="0">
                  <a:pos x="143786" y="318120"/>
                </a:cxn>
                <a:cxn ang="0">
                  <a:pos x="139557" y="318120"/>
                </a:cxn>
                <a:cxn ang="0">
                  <a:pos x="114183" y="267220"/>
                </a:cxn>
                <a:cxn ang="0">
                  <a:pos x="126870" y="216321"/>
                </a:cxn>
                <a:cxn ang="0">
                  <a:pos x="101496" y="262979"/>
                </a:cxn>
                <a:cxn ang="0">
                  <a:pos x="105725" y="262979"/>
                </a:cxn>
                <a:cxn ang="0">
                  <a:pos x="114183" y="322361"/>
                </a:cxn>
                <a:cxn ang="0">
                  <a:pos x="156473" y="335086"/>
                </a:cxn>
                <a:cxn ang="0">
                  <a:pos x="164931" y="229046"/>
                </a:cxn>
                <a:cxn ang="0">
                  <a:pos x="169160" y="229046"/>
                </a:cxn>
                <a:cxn ang="0">
                  <a:pos x="148015" y="352052"/>
                </a:cxn>
                <a:cxn ang="0">
                  <a:pos x="101496" y="262979"/>
                </a:cxn>
              </a:cxnLst>
              <a:pathLst>
                <a:path w="122" h="128">
                  <a:moveTo>
                    <a:pt x="18" y="115"/>
                  </a:moveTo>
                  <a:cubicBezTo>
                    <a:pt x="37" y="128"/>
                    <a:pt x="66" y="118"/>
                    <a:pt x="81" y="104"/>
                  </a:cubicBezTo>
                  <a:cubicBezTo>
                    <a:pt x="82" y="104"/>
                    <a:pt x="82" y="104"/>
                    <a:pt x="83" y="104"/>
                  </a:cubicBezTo>
                  <a:cubicBezTo>
                    <a:pt x="86" y="113"/>
                    <a:pt x="91" y="122"/>
                    <a:pt x="100" y="124"/>
                  </a:cubicBezTo>
                  <a:cubicBezTo>
                    <a:pt x="109" y="126"/>
                    <a:pt x="116" y="121"/>
                    <a:pt x="122" y="115"/>
                  </a:cubicBezTo>
                  <a:cubicBezTo>
                    <a:pt x="119" y="94"/>
                    <a:pt x="113" y="72"/>
                    <a:pt x="106" y="53"/>
                  </a:cubicBezTo>
                  <a:cubicBezTo>
                    <a:pt x="99" y="37"/>
                    <a:pt x="89" y="23"/>
                    <a:pt x="73" y="17"/>
                  </a:cubicBezTo>
                  <a:cubicBezTo>
                    <a:pt x="74" y="13"/>
                    <a:pt x="71" y="11"/>
                    <a:pt x="67" y="10"/>
                  </a:cubicBezTo>
                  <a:cubicBezTo>
                    <a:pt x="63" y="0"/>
                    <a:pt x="42" y="4"/>
                    <a:pt x="37" y="14"/>
                  </a:cubicBezTo>
                  <a:cubicBezTo>
                    <a:pt x="33" y="16"/>
                    <a:pt x="30" y="18"/>
                    <a:pt x="29" y="22"/>
                  </a:cubicBezTo>
                  <a:cubicBezTo>
                    <a:pt x="28" y="24"/>
                    <a:pt x="28" y="26"/>
                    <a:pt x="28" y="28"/>
                  </a:cubicBezTo>
                  <a:cubicBezTo>
                    <a:pt x="27" y="29"/>
                    <a:pt x="26" y="30"/>
                    <a:pt x="24" y="32"/>
                  </a:cubicBezTo>
                  <a:cubicBezTo>
                    <a:pt x="35" y="24"/>
                    <a:pt x="47" y="20"/>
                    <a:pt x="60" y="21"/>
                  </a:cubicBezTo>
                  <a:cubicBezTo>
                    <a:pt x="60" y="21"/>
                    <a:pt x="60" y="22"/>
                    <a:pt x="60" y="21"/>
                  </a:cubicBezTo>
                  <a:cubicBezTo>
                    <a:pt x="44" y="21"/>
                    <a:pt x="30" y="28"/>
                    <a:pt x="19" y="38"/>
                  </a:cubicBezTo>
                  <a:cubicBezTo>
                    <a:pt x="10" y="49"/>
                    <a:pt x="5" y="63"/>
                    <a:pt x="1" y="75"/>
                  </a:cubicBezTo>
                  <a:cubicBezTo>
                    <a:pt x="1" y="77"/>
                    <a:pt x="0" y="79"/>
                    <a:pt x="0" y="80"/>
                  </a:cubicBezTo>
                  <a:cubicBezTo>
                    <a:pt x="2" y="94"/>
                    <a:pt x="7" y="107"/>
                    <a:pt x="18" y="115"/>
                  </a:cubicBezTo>
                  <a:close/>
                  <a:moveTo>
                    <a:pt x="30" y="51"/>
                  </a:moveTo>
                  <a:cubicBezTo>
                    <a:pt x="31" y="50"/>
                    <a:pt x="32" y="50"/>
                    <a:pt x="32" y="51"/>
                  </a:cubicBezTo>
                  <a:cubicBezTo>
                    <a:pt x="33" y="52"/>
                    <a:pt x="34" y="52"/>
                    <a:pt x="35" y="53"/>
                  </a:cubicBezTo>
                  <a:cubicBezTo>
                    <a:pt x="35" y="53"/>
                    <a:pt x="35" y="54"/>
                    <a:pt x="35" y="54"/>
                  </a:cubicBezTo>
                  <a:cubicBezTo>
                    <a:pt x="37" y="57"/>
                    <a:pt x="40" y="63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8"/>
                    <a:pt x="38" y="70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7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5" y="73"/>
                  </a:cubicBezTo>
                  <a:cubicBezTo>
                    <a:pt x="35" y="74"/>
                    <a:pt x="35" y="74"/>
                    <a:pt x="34" y="75"/>
                  </a:cubicBezTo>
                  <a:cubicBezTo>
                    <a:pt x="34" y="75"/>
                    <a:pt x="33" y="75"/>
                    <a:pt x="33" y="75"/>
                  </a:cubicBezTo>
                  <a:cubicBezTo>
                    <a:pt x="29" y="72"/>
                    <a:pt x="28" y="67"/>
                    <a:pt x="27" y="63"/>
                  </a:cubicBezTo>
                  <a:cubicBezTo>
                    <a:pt x="26" y="59"/>
                    <a:pt x="27" y="54"/>
                    <a:pt x="30" y="51"/>
                  </a:cubicBezTo>
                  <a:close/>
                  <a:moveTo>
                    <a:pt x="24" y="62"/>
                  </a:moveTo>
                  <a:cubicBezTo>
                    <a:pt x="24" y="61"/>
                    <a:pt x="25" y="61"/>
                    <a:pt x="25" y="62"/>
                  </a:cubicBezTo>
                  <a:cubicBezTo>
                    <a:pt x="24" y="67"/>
                    <a:pt x="25" y="71"/>
                    <a:pt x="27" y="76"/>
                  </a:cubicBezTo>
                  <a:cubicBezTo>
                    <a:pt x="29" y="81"/>
                    <a:pt x="33" y="83"/>
                    <a:pt x="37" y="79"/>
                  </a:cubicBezTo>
                  <a:cubicBezTo>
                    <a:pt x="43" y="72"/>
                    <a:pt x="41" y="63"/>
                    <a:pt x="39" y="54"/>
                  </a:cubicBezTo>
                  <a:cubicBezTo>
                    <a:pt x="39" y="54"/>
                    <a:pt x="40" y="53"/>
                    <a:pt x="40" y="54"/>
                  </a:cubicBezTo>
                  <a:cubicBezTo>
                    <a:pt x="45" y="62"/>
                    <a:pt x="46" y="78"/>
                    <a:pt x="35" y="83"/>
                  </a:cubicBezTo>
                  <a:cubicBezTo>
                    <a:pt x="24" y="88"/>
                    <a:pt x="22" y="68"/>
                    <a:pt x="24" y="6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1" name="Freeform 927"/>
            <p:cNvSpPr/>
            <p:nvPr/>
          </p:nvSpPr>
          <p:spPr>
            <a:xfrm>
              <a:off x="8109117" y="5757263"/>
              <a:ext cx="731838" cy="590550"/>
            </a:xfrm>
            <a:custGeom>
              <a:avLst/>
              <a:gdLst/>
              <a:ahLst/>
              <a:cxnLst>
                <a:cxn ang="0">
                  <a:pos x="63454" y="327139"/>
                </a:cxn>
                <a:cxn ang="0">
                  <a:pos x="54993" y="395116"/>
                </a:cxn>
                <a:cxn ang="0">
                  <a:pos x="143829" y="378121"/>
                </a:cxn>
                <a:cxn ang="0">
                  <a:pos x="131138" y="463093"/>
                </a:cxn>
                <a:cxn ang="0">
                  <a:pos x="173441" y="450347"/>
                </a:cxn>
                <a:cxn ang="0">
                  <a:pos x="249586" y="463093"/>
                </a:cxn>
                <a:cxn ang="0">
                  <a:pos x="342652" y="488584"/>
                </a:cxn>
                <a:cxn ang="0">
                  <a:pos x="439948" y="505578"/>
                </a:cxn>
                <a:cxn ang="0">
                  <a:pos x="507633" y="531070"/>
                </a:cxn>
                <a:cxn ang="0">
                  <a:pos x="533014" y="590550"/>
                </a:cxn>
                <a:cxn ang="0">
                  <a:pos x="634541" y="484335"/>
                </a:cxn>
                <a:cxn ang="0">
                  <a:pos x="643002" y="467341"/>
                </a:cxn>
                <a:cxn ang="0">
                  <a:pos x="541475" y="433353"/>
                </a:cxn>
                <a:cxn ang="0">
                  <a:pos x="482251" y="395116"/>
                </a:cxn>
                <a:cxn ang="0">
                  <a:pos x="406106" y="373873"/>
                </a:cxn>
                <a:cxn ang="0">
                  <a:pos x="317270" y="356879"/>
                </a:cxn>
                <a:cxn ang="0">
                  <a:pos x="241125" y="335636"/>
                </a:cxn>
                <a:cxn ang="0">
                  <a:pos x="169211" y="335636"/>
                </a:cxn>
                <a:cxn ang="0">
                  <a:pos x="207283" y="182688"/>
                </a:cxn>
                <a:cxn ang="0">
                  <a:pos x="241125" y="225173"/>
                </a:cxn>
                <a:cxn ang="0">
                  <a:pos x="266507" y="199682"/>
                </a:cxn>
                <a:cxn ang="0">
                  <a:pos x="346882" y="199682"/>
                </a:cxn>
                <a:cxn ang="0">
                  <a:pos x="384955" y="246416"/>
                </a:cxn>
                <a:cxn ang="0">
                  <a:pos x="444179" y="212428"/>
                </a:cxn>
                <a:cxn ang="0">
                  <a:pos x="507633" y="246416"/>
                </a:cxn>
                <a:cxn ang="0">
                  <a:pos x="545705" y="297399"/>
                </a:cxn>
                <a:cxn ang="0">
                  <a:pos x="604929" y="259162"/>
                </a:cxn>
                <a:cxn ang="0">
                  <a:pos x="659923" y="288902"/>
                </a:cxn>
                <a:cxn ang="0">
                  <a:pos x="693765" y="331387"/>
                </a:cxn>
                <a:cxn ang="0">
                  <a:pos x="731838" y="225173"/>
                </a:cxn>
                <a:cxn ang="0">
                  <a:pos x="634541" y="178439"/>
                </a:cxn>
                <a:cxn ang="0">
                  <a:pos x="287658" y="144451"/>
                </a:cxn>
                <a:cxn ang="0">
                  <a:pos x="164980" y="174191"/>
                </a:cxn>
                <a:cxn ang="0">
                  <a:pos x="12690" y="322890"/>
                </a:cxn>
              </a:cxnLst>
              <a:pathLst>
                <a:path w="173" h="139">
                  <a:moveTo>
                    <a:pt x="3" y="76"/>
                  </a:moveTo>
                  <a:cubicBezTo>
                    <a:pt x="7" y="77"/>
                    <a:pt x="11" y="78"/>
                    <a:pt x="15" y="77"/>
                  </a:cubicBezTo>
                  <a:cubicBezTo>
                    <a:pt x="16" y="76"/>
                    <a:pt x="16" y="76"/>
                    <a:pt x="17" y="76"/>
                  </a:cubicBezTo>
                  <a:cubicBezTo>
                    <a:pt x="15" y="82"/>
                    <a:pt x="14" y="88"/>
                    <a:pt x="13" y="93"/>
                  </a:cubicBezTo>
                  <a:cubicBezTo>
                    <a:pt x="13" y="96"/>
                    <a:pt x="15" y="100"/>
                    <a:pt x="18" y="98"/>
                  </a:cubicBezTo>
                  <a:cubicBezTo>
                    <a:pt x="24" y="96"/>
                    <a:pt x="29" y="93"/>
                    <a:pt x="34" y="89"/>
                  </a:cubicBezTo>
                  <a:cubicBezTo>
                    <a:pt x="33" y="95"/>
                    <a:pt x="32" y="102"/>
                    <a:pt x="30" y="108"/>
                  </a:cubicBezTo>
                  <a:cubicBezTo>
                    <a:pt x="30" y="109"/>
                    <a:pt x="31" y="109"/>
                    <a:pt x="31" y="109"/>
                  </a:cubicBezTo>
                  <a:cubicBezTo>
                    <a:pt x="34" y="109"/>
                    <a:pt x="37" y="107"/>
                    <a:pt x="39" y="105"/>
                  </a:cubicBezTo>
                  <a:cubicBezTo>
                    <a:pt x="40" y="104"/>
                    <a:pt x="41" y="105"/>
                    <a:pt x="41" y="106"/>
                  </a:cubicBezTo>
                  <a:cubicBezTo>
                    <a:pt x="42" y="117"/>
                    <a:pt x="52" y="114"/>
                    <a:pt x="57" y="108"/>
                  </a:cubicBezTo>
                  <a:cubicBezTo>
                    <a:pt x="58" y="107"/>
                    <a:pt x="59" y="108"/>
                    <a:pt x="59" y="109"/>
                  </a:cubicBezTo>
                  <a:cubicBezTo>
                    <a:pt x="59" y="121"/>
                    <a:pt x="71" y="120"/>
                    <a:pt x="79" y="114"/>
                  </a:cubicBezTo>
                  <a:cubicBezTo>
                    <a:pt x="80" y="113"/>
                    <a:pt x="81" y="114"/>
                    <a:pt x="81" y="115"/>
                  </a:cubicBezTo>
                  <a:cubicBezTo>
                    <a:pt x="81" y="128"/>
                    <a:pt x="95" y="128"/>
                    <a:pt x="102" y="119"/>
                  </a:cubicBezTo>
                  <a:cubicBezTo>
                    <a:pt x="102" y="118"/>
                    <a:pt x="104" y="118"/>
                    <a:pt x="104" y="119"/>
                  </a:cubicBezTo>
                  <a:cubicBezTo>
                    <a:pt x="104" y="124"/>
                    <a:pt x="104" y="129"/>
                    <a:pt x="108" y="131"/>
                  </a:cubicBezTo>
                  <a:cubicBezTo>
                    <a:pt x="113" y="133"/>
                    <a:pt x="117" y="128"/>
                    <a:pt x="120" y="125"/>
                  </a:cubicBezTo>
                  <a:cubicBezTo>
                    <a:pt x="121" y="124"/>
                    <a:pt x="122" y="124"/>
                    <a:pt x="122" y="126"/>
                  </a:cubicBezTo>
                  <a:cubicBezTo>
                    <a:pt x="122" y="130"/>
                    <a:pt x="121" y="137"/>
                    <a:pt x="126" y="139"/>
                  </a:cubicBezTo>
                  <a:cubicBezTo>
                    <a:pt x="126" y="139"/>
                    <a:pt x="127" y="139"/>
                    <a:pt x="127" y="139"/>
                  </a:cubicBezTo>
                  <a:cubicBezTo>
                    <a:pt x="135" y="131"/>
                    <a:pt x="143" y="123"/>
                    <a:pt x="150" y="114"/>
                  </a:cubicBezTo>
                  <a:cubicBezTo>
                    <a:pt x="151" y="112"/>
                    <a:pt x="151" y="111"/>
                    <a:pt x="152" y="110"/>
                  </a:cubicBezTo>
                  <a:cubicBezTo>
                    <a:pt x="152" y="110"/>
                    <a:pt x="152" y="110"/>
                    <a:pt x="152" y="110"/>
                  </a:cubicBezTo>
                  <a:cubicBezTo>
                    <a:pt x="150" y="108"/>
                    <a:pt x="149" y="106"/>
                    <a:pt x="149" y="104"/>
                  </a:cubicBezTo>
                  <a:cubicBezTo>
                    <a:pt x="141" y="110"/>
                    <a:pt x="127" y="112"/>
                    <a:pt x="128" y="102"/>
                  </a:cubicBezTo>
                  <a:cubicBezTo>
                    <a:pt x="126" y="104"/>
                    <a:pt x="123" y="105"/>
                    <a:pt x="120" y="104"/>
                  </a:cubicBezTo>
                  <a:cubicBezTo>
                    <a:pt x="116" y="102"/>
                    <a:pt x="114" y="97"/>
                    <a:pt x="114" y="93"/>
                  </a:cubicBezTo>
                  <a:cubicBezTo>
                    <a:pt x="111" y="96"/>
                    <a:pt x="107" y="99"/>
                    <a:pt x="103" y="98"/>
                  </a:cubicBezTo>
                  <a:cubicBezTo>
                    <a:pt x="98" y="97"/>
                    <a:pt x="97" y="93"/>
                    <a:pt x="96" y="88"/>
                  </a:cubicBezTo>
                  <a:cubicBezTo>
                    <a:pt x="93" y="92"/>
                    <a:pt x="88" y="96"/>
                    <a:pt x="83" y="95"/>
                  </a:cubicBezTo>
                  <a:cubicBezTo>
                    <a:pt x="78" y="94"/>
                    <a:pt x="76" y="89"/>
                    <a:pt x="75" y="84"/>
                  </a:cubicBezTo>
                  <a:cubicBezTo>
                    <a:pt x="72" y="87"/>
                    <a:pt x="69" y="90"/>
                    <a:pt x="64" y="89"/>
                  </a:cubicBezTo>
                  <a:cubicBezTo>
                    <a:pt x="60" y="87"/>
                    <a:pt x="58" y="83"/>
                    <a:pt x="57" y="79"/>
                  </a:cubicBezTo>
                  <a:cubicBezTo>
                    <a:pt x="53" y="84"/>
                    <a:pt x="44" y="83"/>
                    <a:pt x="44" y="75"/>
                  </a:cubicBezTo>
                  <a:cubicBezTo>
                    <a:pt x="43" y="76"/>
                    <a:pt x="41" y="78"/>
                    <a:pt x="40" y="79"/>
                  </a:cubicBezTo>
                  <a:cubicBezTo>
                    <a:pt x="40" y="79"/>
                    <a:pt x="39" y="78"/>
                    <a:pt x="39" y="78"/>
                  </a:cubicBezTo>
                  <a:cubicBezTo>
                    <a:pt x="44" y="69"/>
                    <a:pt x="68" y="48"/>
                    <a:pt x="49" y="43"/>
                  </a:cubicBezTo>
                  <a:cubicBezTo>
                    <a:pt x="48" y="43"/>
                    <a:pt x="48" y="41"/>
                    <a:pt x="49" y="41"/>
                  </a:cubicBezTo>
                  <a:cubicBezTo>
                    <a:pt x="57" y="43"/>
                    <a:pt x="59" y="48"/>
                    <a:pt x="57" y="53"/>
                  </a:cubicBezTo>
                  <a:cubicBezTo>
                    <a:pt x="59" y="51"/>
                    <a:pt x="61" y="50"/>
                    <a:pt x="61" y="47"/>
                  </a:cubicBezTo>
                  <a:cubicBezTo>
                    <a:pt x="61" y="45"/>
                    <a:pt x="63" y="45"/>
                    <a:pt x="63" y="47"/>
                  </a:cubicBezTo>
                  <a:cubicBezTo>
                    <a:pt x="63" y="52"/>
                    <a:pt x="65" y="59"/>
                    <a:pt x="72" y="58"/>
                  </a:cubicBezTo>
                  <a:cubicBezTo>
                    <a:pt x="77" y="58"/>
                    <a:pt x="81" y="52"/>
                    <a:pt x="82" y="47"/>
                  </a:cubicBezTo>
                  <a:cubicBezTo>
                    <a:pt x="82" y="45"/>
                    <a:pt x="84" y="45"/>
                    <a:pt x="84" y="47"/>
                  </a:cubicBezTo>
                  <a:cubicBezTo>
                    <a:pt x="84" y="52"/>
                    <a:pt x="86" y="57"/>
                    <a:pt x="91" y="58"/>
                  </a:cubicBezTo>
                  <a:cubicBezTo>
                    <a:pt x="97" y="59"/>
                    <a:pt x="101" y="54"/>
                    <a:pt x="102" y="49"/>
                  </a:cubicBezTo>
                  <a:cubicBezTo>
                    <a:pt x="103" y="48"/>
                    <a:pt x="105" y="49"/>
                    <a:pt x="105" y="50"/>
                  </a:cubicBezTo>
                  <a:cubicBezTo>
                    <a:pt x="104" y="55"/>
                    <a:pt x="104" y="60"/>
                    <a:pt x="108" y="63"/>
                  </a:cubicBezTo>
                  <a:cubicBezTo>
                    <a:pt x="113" y="67"/>
                    <a:pt x="117" y="62"/>
                    <a:pt x="120" y="58"/>
                  </a:cubicBezTo>
                  <a:cubicBezTo>
                    <a:pt x="121" y="57"/>
                    <a:pt x="122" y="57"/>
                    <a:pt x="122" y="58"/>
                  </a:cubicBezTo>
                  <a:cubicBezTo>
                    <a:pt x="121" y="64"/>
                    <a:pt x="121" y="72"/>
                    <a:pt x="129" y="70"/>
                  </a:cubicBezTo>
                  <a:cubicBezTo>
                    <a:pt x="134" y="69"/>
                    <a:pt x="139" y="64"/>
                    <a:pt x="141" y="60"/>
                  </a:cubicBezTo>
                  <a:cubicBezTo>
                    <a:pt x="142" y="59"/>
                    <a:pt x="144" y="60"/>
                    <a:pt x="143" y="61"/>
                  </a:cubicBezTo>
                  <a:cubicBezTo>
                    <a:pt x="142" y="65"/>
                    <a:pt x="143" y="71"/>
                    <a:pt x="147" y="73"/>
                  </a:cubicBezTo>
                  <a:cubicBezTo>
                    <a:pt x="152" y="76"/>
                    <a:pt x="155" y="72"/>
                    <a:pt x="156" y="68"/>
                  </a:cubicBezTo>
                  <a:cubicBezTo>
                    <a:pt x="156" y="67"/>
                    <a:pt x="158" y="67"/>
                    <a:pt x="158" y="68"/>
                  </a:cubicBezTo>
                  <a:cubicBezTo>
                    <a:pt x="157" y="73"/>
                    <a:pt x="157" y="82"/>
                    <a:pt x="164" y="78"/>
                  </a:cubicBezTo>
                  <a:cubicBezTo>
                    <a:pt x="167" y="77"/>
                    <a:pt x="170" y="74"/>
                    <a:pt x="172" y="72"/>
                  </a:cubicBezTo>
                  <a:cubicBezTo>
                    <a:pt x="172" y="66"/>
                    <a:pt x="173" y="59"/>
                    <a:pt x="173" y="53"/>
                  </a:cubicBezTo>
                  <a:cubicBezTo>
                    <a:pt x="173" y="46"/>
                    <a:pt x="173" y="39"/>
                    <a:pt x="172" y="32"/>
                  </a:cubicBezTo>
                  <a:cubicBezTo>
                    <a:pt x="166" y="38"/>
                    <a:pt x="159" y="43"/>
                    <a:pt x="150" y="42"/>
                  </a:cubicBezTo>
                  <a:cubicBezTo>
                    <a:pt x="141" y="40"/>
                    <a:pt x="134" y="31"/>
                    <a:pt x="131" y="22"/>
                  </a:cubicBezTo>
                  <a:cubicBezTo>
                    <a:pt x="116" y="36"/>
                    <a:pt x="87" y="45"/>
                    <a:pt x="68" y="34"/>
                  </a:cubicBezTo>
                  <a:cubicBezTo>
                    <a:pt x="56" y="27"/>
                    <a:pt x="51" y="14"/>
                    <a:pt x="48" y="0"/>
                  </a:cubicBezTo>
                  <a:cubicBezTo>
                    <a:pt x="43" y="13"/>
                    <a:pt x="41" y="27"/>
                    <a:pt x="39" y="41"/>
                  </a:cubicBezTo>
                  <a:cubicBezTo>
                    <a:pt x="22" y="45"/>
                    <a:pt x="9" y="56"/>
                    <a:pt x="1" y="71"/>
                  </a:cubicBezTo>
                  <a:cubicBezTo>
                    <a:pt x="0" y="73"/>
                    <a:pt x="1" y="75"/>
                    <a:pt x="3" y="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2" name="Freeform 928"/>
            <p:cNvSpPr/>
            <p:nvPr/>
          </p:nvSpPr>
          <p:spPr>
            <a:xfrm>
              <a:off x="8302792" y="5977926"/>
              <a:ext cx="660400" cy="382588"/>
            </a:xfrm>
            <a:custGeom>
              <a:avLst/>
              <a:gdLst/>
              <a:ahLst/>
              <a:cxnLst>
                <a:cxn ang="0">
                  <a:pos x="533400" y="93521"/>
                </a:cxn>
                <a:cxn ang="0">
                  <a:pos x="486833" y="123278"/>
                </a:cxn>
                <a:cxn ang="0">
                  <a:pos x="465666" y="89270"/>
                </a:cxn>
                <a:cxn ang="0">
                  <a:pos x="427566" y="97772"/>
                </a:cxn>
                <a:cxn ang="0">
                  <a:pos x="402166" y="51011"/>
                </a:cxn>
                <a:cxn ang="0">
                  <a:pos x="338666" y="85019"/>
                </a:cxn>
                <a:cxn ang="0">
                  <a:pos x="309033" y="46760"/>
                </a:cxn>
                <a:cxn ang="0">
                  <a:pos x="262466" y="59513"/>
                </a:cxn>
                <a:cxn ang="0">
                  <a:pos x="237066" y="12752"/>
                </a:cxn>
                <a:cxn ang="0">
                  <a:pos x="190500" y="38258"/>
                </a:cxn>
                <a:cxn ang="0">
                  <a:pos x="152400" y="0"/>
                </a:cxn>
                <a:cxn ang="0">
                  <a:pos x="105833" y="38258"/>
                </a:cxn>
                <a:cxn ang="0">
                  <a:pos x="67733" y="0"/>
                </a:cxn>
                <a:cxn ang="0">
                  <a:pos x="50800" y="17003"/>
                </a:cxn>
                <a:cxn ang="0">
                  <a:pos x="46566" y="17003"/>
                </a:cxn>
                <a:cxn ang="0">
                  <a:pos x="0" y="89270"/>
                </a:cxn>
                <a:cxn ang="0">
                  <a:pos x="0" y="93521"/>
                </a:cxn>
                <a:cxn ang="0">
                  <a:pos x="46566" y="97772"/>
                </a:cxn>
                <a:cxn ang="0">
                  <a:pos x="55033" y="102023"/>
                </a:cxn>
                <a:cxn ang="0">
                  <a:pos x="80433" y="144533"/>
                </a:cxn>
                <a:cxn ang="0">
                  <a:pos x="122766" y="119027"/>
                </a:cxn>
                <a:cxn ang="0">
                  <a:pos x="131233" y="119027"/>
                </a:cxn>
                <a:cxn ang="0">
                  <a:pos x="160866" y="170039"/>
                </a:cxn>
                <a:cxn ang="0">
                  <a:pos x="211666" y="136031"/>
                </a:cxn>
                <a:cxn ang="0">
                  <a:pos x="220133" y="140282"/>
                </a:cxn>
                <a:cxn ang="0">
                  <a:pos x="241300" y="187043"/>
                </a:cxn>
                <a:cxn ang="0">
                  <a:pos x="287866" y="161537"/>
                </a:cxn>
                <a:cxn ang="0">
                  <a:pos x="296333" y="161537"/>
                </a:cxn>
                <a:cxn ang="0">
                  <a:pos x="309033" y="204046"/>
                </a:cxn>
                <a:cxn ang="0">
                  <a:pos x="351366" y="191294"/>
                </a:cxn>
                <a:cxn ang="0">
                  <a:pos x="359833" y="195544"/>
                </a:cxn>
                <a:cxn ang="0">
                  <a:pos x="436033" y="208297"/>
                </a:cxn>
                <a:cxn ang="0">
                  <a:pos x="440266" y="212548"/>
                </a:cxn>
                <a:cxn ang="0">
                  <a:pos x="457200" y="233803"/>
                </a:cxn>
                <a:cxn ang="0">
                  <a:pos x="512233" y="136031"/>
                </a:cxn>
                <a:cxn ang="0">
                  <a:pos x="512233" y="136031"/>
                </a:cxn>
                <a:cxn ang="0">
                  <a:pos x="444500" y="267811"/>
                </a:cxn>
                <a:cxn ang="0">
                  <a:pos x="448733" y="357082"/>
                </a:cxn>
                <a:cxn ang="0">
                  <a:pos x="478366" y="378337"/>
                </a:cxn>
                <a:cxn ang="0">
                  <a:pos x="546100" y="246556"/>
                </a:cxn>
                <a:cxn ang="0">
                  <a:pos x="596900" y="267811"/>
                </a:cxn>
                <a:cxn ang="0">
                  <a:pos x="533400" y="97772"/>
                </a:cxn>
                <a:cxn ang="0">
                  <a:pos x="533400" y="93521"/>
                </a:cxn>
              </a:cxnLst>
              <a:pathLst>
                <a:path w="156" h="90">
                  <a:moveTo>
                    <a:pt x="126" y="22"/>
                  </a:moveTo>
                  <a:cubicBezTo>
                    <a:pt x="123" y="25"/>
                    <a:pt x="119" y="29"/>
                    <a:pt x="115" y="29"/>
                  </a:cubicBezTo>
                  <a:cubicBezTo>
                    <a:pt x="111" y="29"/>
                    <a:pt x="110" y="25"/>
                    <a:pt x="110" y="21"/>
                  </a:cubicBezTo>
                  <a:cubicBezTo>
                    <a:pt x="108" y="24"/>
                    <a:pt x="105" y="25"/>
                    <a:pt x="101" y="23"/>
                  </a:cubicBezTo>
                  <a:cubicBezTo>
                    <a:pt x="96" y="21"/>
                    <a:pt x="95" y="17"/>
                    <a:pt x="95" y="12"/>
                  </a:cubicBezTo>
                  <a:cubicBezTo>
                    <a:pt x="91" y="17"/>
                    <a:pt x="86" y="21"/>
                    <a:pt x="80" y="20"/>
                  </a:cubicBezTo>
                  <a:cubicBezTo>
                    <a:pt x="74" y="20"/>
                    <a:pt x="73" y="15"/>
                    <a:pt x="73" y="11"/>
                  </a:cubicBezTo>
                  <a:cubicBezTo>
                    <a:pt x="70" y="14"/>
                    <a:pt x="66" y="16"/>
                    <a:pt x="62" y="14"/>
                  </a:cubicBezTo>
                  <a:cubicBezTo>
                    <a:pt x="58" y="12"/>
                    <a:pt x="56" y="8"/>
                    <a:pt x="56" y="3"/>
                  </a:cubicBezTo>
                  <a:cubicBezTo>
                    <a:pt x="54" y="7"/>
                    <a:pt x="50" y="9"/>
                    <a:pt x="45" y="9"/>
                  </a:cubicBezTo>
                  <a:cubicBezTo>
                    <a:pt x="41" y="8"/>
                    <a:pt x="38" y="5"/>
                    <a:pt x="36" y="0"/>
                  </a:cubicBezTo>
                  <a:cubicBezTo>
                    <a:pt x="34" y="5"/>
                    <a:pt x="30" y="8"/>
                    <a:pt x="25" y="9"/>
                  </a:cubicBezTo>
                  <a:cubicBezTo>
                    <a:pt x="20" y="9"/>
                    <a:pt x="17" y="5"/>
                    <a:pt x="16" y="0"/>
                  </a:cubicBezTo>
                  <a:cubicBezTo>
                    <a:pt x="15" y="2"/>
                    <a:pt x="13" y="3"/>
                    <a:pt x="12" y="4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8" y="10"/>
                    <a:pt x="4" y="16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1" y="30"/>
                    <a:pt x="9" y="29"/>
                    <a:pt x="11" y="23"/>
                  </a:cubicBezTo>
                  <a:cubicBezTo>
                    <a:pt x="12" y="22"/>
                    <a:pt x="13" y="23"/>
                    <a:pt x="13" y="24"/>
                  </a:cubicBezTo>
                  <a:cubicBezTo>
                    <a:pt x="14" y="28"/>
                    <a:pt x="15" y="33"/>
                    <a:pt x="19" y="34"/>
                  </a:cubicBezTo>
                  <a:cubicBezTo>
                    <a:pt x="24" y="36"/>
                    <a:pt x="27" y="31"/>
                    <a:pt x="29" y="28"/>
                  </a:cubicBezTo>
                  <a:cubicBezTo>
                    <a:pt x="29" y="27"/>
                    <a:pt x="31" y="27"/>
                    <a:pt x="31" y="28"/>
                  </a:cubicBezTo>
                  <a:cubicBezTo>
                    <a:pt x="31" y="33"/>
                    <a:pt x="32" y="40"/>
                    <a:pt x="38" y="40"/>
                  </a:cubicBezTo>
                  <a:cubicBezTo>
                    <a:pt x="43" y="41"/>
                    <a:pt x="48" y="36"/>
                    <a:pt x="50" y="32"/>
                  </a:cubicBezTo>
                  <a:cubicBezTo>
                    <a:pt x="51" y="31"/>
                    <a:pt x="52" y="32"/>
                    <a:pt x="52" y="33"/>
                  </a:cubicBezTo>
                  <a:cubicBezTo>
                    <a:pt x="52" y="37"/>
                    <a:pt x="53" y="42"/>
                    <a:pt x="57" y="44"/>
                  </a:cubicBezTo>
                  <a:cubicBezTo>
                    <a:pt x="62" y="45"/>
                    <a:pt x="65" y="41"/>
                    <a:pt x="68" y="38"/>
                  </a:cubicBezTo>
                  <a:cubicBezTo>
                    <a:pt x="69" y="37"/>
                    <a:pt x="70" y="37"/>
                    <a:pt x="70" y="38"/>
                  </a:cubicBezTo>
                  <a:cubicBezTo>
                    <a:pt x="70" y="41"/>
                    <a:pt x="71" y="45"/>
                    <a:pt x="73" y="48"/>
                  </a:cubicBezTo>
                  <a:cubicBezTo>
                    <a:pt x="76" y="52"/>
                    <a:pt x="81" y="48"/>
                    <a:pt x="83" y="45"/>
                  </a:cubicBezTo>
                  <a:cubicBezTo>
                    <a:pt x="84" y="44"/>
                    <a:pt x="86" y="44"/>
                    <a:pt x="85" y="46"/>
                  </a:cubicBezTo>
                  <a:cubicBezTo>
                    <a:pt x="80" y="59"/>
                    <a:pt x="97" y="55"/>
                    <a:pt x="103" y="49"/>
                  </a:cubicBezTo>
                  <a:cubicBezTo>
                    <a:pt x="103" y="48"/>
                    <a:pt x="104" y="49"/>
                    <a:pt x="104" y="50"/>
                  </a:cubicBezTo>
                  <a:cubicBezTo>
                    <a:pt x="105" y="52"/>
                    <a:pt x="105" y="57"/>
                    <a:pt x="108" y="55"/>
                  </a:cubicBezTo>
                  <a:cubicBezTo>
                    <a:pt x="113" y="48"/>
                    <a:pt x="117" y="40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7" y="43"/>
                    <a:pt x="112" y="54"/>
                    <a:pt x="105" y="63"/>
                  </a:cubicBezTo>
                  <a:cubicBezTo>
                    <a:pt x="105" y="70"/>
                    <a:pt x="105" y="77"/>
                    <a:pt x="106" y="84"/>
                  </a:cubicBezTo>
                  <a:cubicBezTo>
                    <a:pt x="106" y="88"/>
                    <a:pt x="109" y="90"/>
                    <a:pt x="113" y="89"/>
                  </a:cubicBezTo>
                  <a:cubicBezTo>
                    <a:pt x="129" y="86"/>
                    <a:pt x="126" y="71"/>
                    <a:pt x="129" y="58"/>
                  </a:cubicBezTo>
                  <a:cubicBezTo>
                    <a:pt x="132" y="61"/>
                    <a:pt x="136" y="63"/>
                    <a:pt x="141" y="63"/>
                  </a:cubicBezTo>
                  <a:cubicBezTo>
                    <a:pt x="156" y="65"/>
                    <a:pt x="126" y="27"/>
                    <a:pt x="126" y="23"/>
                  </a:cubicBezTo>
                  <a:cubicBezTo>
                    <a:pt x="126" y="22"/>
                    <a:pt x="126" y="22"/>
                    <a:pt x="126" y="2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3" name="Freeform 929"/>
            <p:cNvSpPr/>
            <p:nvPr/>
          </p:nvSpPr>
          <p:spPr>
            <a:xfrm>
              <a:off x="8210717" y="6216051"/>
              <a:ext cx="431800" cy="211138"/>
            </a:xfrm>
            <a:custGeom>
              <a:avLst/>
              <a:gdLst/>
              <a:ahLst/>
              <a:cxnLst>
                <a:cxn ang="0">
                  <a:pos x="29633" y="76009"/>
                </a:cxn>
                <a:cxn ang="0">
                  <a:pos x="38100" y="80232"/>
                </a:cxn>
                <a:cxn ang="0">
                  <a:pos x="63500" y="118237"/>
                </a:cxn>
                <a:cxn ang="0">
                  <a:pos x="97366" y="97123"/>
                </a:cxn>
                <a:cxn ang="0">
                  <a:pos x="105833" y="101346"/>
                </a:cxn>
                <a:cxn ang="0">
                  <a:pos x="169333" y="118237"/>
                </a:cxn>
                <a:cxn ang="0">
                  <a:pos x="173566" y="122460"/>
                </a:cxn>
                <a:cxn ang="0">
                  <a:pos x="203200" y="160464"/>
                </a:cxn>
                <a:cxn ang="0">
                  <a:pos x="245533" y="139351"/>
                </a:cxn>
                <a:cxn ang="0">
                  <a:pos x="254000" y="143573"/>
                </a:cxn>
                <a:cxn ang="0">
                  <a:pos x="321733" y="160464"/>
                </a:cxn>
                <a:cxn ang="0">
                  <a:pos x="325966" y="164687"/>
                </a:cxn>
                <a:cxn ang="0">
                  <a:pos x="338666" y="211138"/>
                </a:cxn>
                <a:cxn ang="0">
                  <a:pos x="338666" y="211138"/>
                </a:cxn>
                <a:cxn ang="0">
                  <a:pos x="385233" y="173133"/>
                </a:cxn>
                <a:cxn ang="0">
                  <a:pos x="431800" y="135128"/>
                </a:cxn>
                <a:cxn ang="0">
                  <a:pos x="427566" y="135128"/>
                </a:cxn>
                <a:cxn ang="0">
                  <a:pos x="406400" y="88677"/>
                </a:cxn>
                <a:cxn ang="0">
                  <a:pos x="355600" y="109791"/>
                </a:cxn>
                <a:cxn ang="0">
                  <a:pos x="325966" y="63341"/>
                </a:cxn>
                <a:cxn ang="0">
                  <a:pos x="232833" y="38004"/>
                </a:cxn>
                <a:cxn ang="0">
                  <a:pos x="139700" y="16891"/>
                </a:cxn>
                <a:cxn ang="0">
                  <a:pos x="63500" y="0"/>
                </a:cxn>
                <a:cxn ang="0">
                  <a:pos x="21166" y="12668"/>
                </a:cxn>
                <a:cxn ang="0">
                  <a:pos x="0" y="80232"/>
                </a:cxn>
                <a:cxn ang="0">
                  <a:pos x="29633" y="76009"/>
                </a:cxn>
              </a:cxnLst>
              <a:pathLst>
                <a:path w="102" h="50">
                  <a:moveTo>
                    <a:pt x="7" y="18"/>
                  </a:moveTo>
                  <a:cubicBezTo>
                    <a:pt x="8" y="17"/>
                    <a:pt x="9" y="18"/>
                    <a:pt x="9" y="19"/>
                  </a:cubicBezTo>
                  <a:cubicBezTo>
                    <a:pt x="9" y="22"/>
                    <a:pt x="10" y="28"/>
                    <a:pt x="15" y="28"/>
                  </a:cubicBezTo>
                  <a:cubicBezTo>
                    <a:pt x="18" y="28"/>
                    <a:pt x="21" y="25"/>
                    <a:pt x="23" y="23"/>
                  </a:cubicBezTo>
                  <a:cubicBezTo>
                    <a:pt x="24" y="22"/>
                    <a:pt x="26" y="23"/>
                    <a:pt x="25" y="24"/>
                  </a:cubicBezTo>
                  <a:cubicBezTo>
                    <a:pt x="23" y="35"/>
                    <a:pt x="34" y="33"/>
                    <a:pt x="40" y="28"/>
                  </a:cubicBezTo>
                  <a:cubicBezTo>
                    <a:pt x="40" y="28"/>
                    <a:pt x="42" y="28"/>
                    <a:pt x="41" y="29"/>
                  </a:cubicBezTo>
                  <a:cubicBezTo>
                    <a:pt x="41" y="34"/>
                    <a:pt x="41" y="40"/>
                    <a:pt x="48" y="38"/>
                  </a:cubicBezTo>
                  <a:cubicBezTo>
                    <a:pt x="51" y="37"/>
                    <a:pt x="55" y="35"/>
                    <a:pt x="58" y="33"/>
                  </a:cubicBezTo>
                  <a:cubicBezTo>
                    <a:pt x="59" y="32"/>
                    <a:pt x="60" y="33"/>
                    <a:pt x="60" y="34"/>
                  </a:cubicBezTo>
                  <a:cubicBezTo>
                    <a:pt x="58" y="46"/>
                    <a:pt x="70" y="45"/>
                    <a:pt x="76" y="38"/>
                  </a:cubicBezTo>
                  <a:cubicBezTo>
                    <a:pt x="76" y="37"/>
                    <a:pt x="78" y="38"/>
                    <a:pt x="77" y="39"/>
                  </a:cubicBezTo>
                  <a:cubicBezTo>
                    <a:pt x="76" y="43"/>
                    <a:pt x="75" y="48"/>
                    <a:pt x="8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4" y="47"/>
                    <a:pt x="88" y="44"/>
                    <a:pt x="91" y="41"/>
                  </a:cubicBezTo>
                  <a:cubicBezTo>
                    <a:pt x="95" y="38"/>
                    <a:pt x="98" y="35"/>
                    <a:pt x="102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6" y="30"/>
                    <a:pt x="95" y="25"/>
                    <a:pt x="96" y="21"/>
                  </a:cubicBezTo>
                  <a:cubicBezTo>
                    <a:pt x="93" y="24"/>
                    <a:pt x="88" y="27"/>
                    <a:pt x="84" y="26"/>
                  </a:cubicBezTo>
                  <a:cubicBezTo>
                    <a:pt x="79" y="24"/>
                    <a:pt x="78" y="19"/>
                    <a:pt x="77" y="15"/>
                  </a:cubicBezTo>
                  <a:cubicBezTo>
                    <a:pt x="69" y="23"/>
                    <a:pt x="56" y="22"/>
                    <a:pt x="55" y="9"/>
                  </a:cubicBezTo>
                  <a:cubicBezTo>
                    <a:pt x="46" y="14"/>
                    <a:pt x="35" y="15"/>
                    <a:pt x="33" y="4"/>
                  </a:cubicBezTo>
                  <a:cubicBezTo>
                    <a:pt x="26" y="10"/>
                    <a:pt x="17" y="10"/>
                    <a:pt x="15" y="0"/>
                  </a:cubicBezTo>
                  <a:cubicBezTo>
                    <a:pt x="12" y="3"/>
                    <a:pt x="9" y="4"/>
                    <a:pt x="5" y="3"/>
                  </a:cubicBezTo>
                  <a:cubicBezTo>
                    <a:pt x="4" y="8"/>
                    <a:pt x="2" y="14"/>
                    <a:pt x="0" y="19"/>
                  </a:cubicBezTo>
                  <a:cubicBezTo>
                    <a:pt x="2" y="20"/>
                    <a:pt x="4" y="20"/>
                    <a:pt x="7" y="1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4" name="Freeform 930"/>
            <p:cNvSpPr/>
            <p:nvPr/>
          </p:nvSpPr>
          <p:spPr>
            <a:xfrm>
              <a:off x="8137692" y="6373213"/>
              <a:ext cx="296863" cy="165100"/>
            </a:xfrm>
            <a:custGeom>
              <a:avLst/>
              <a:gdLst/>
              <a:ahLst/>
              <a:cxnLst>
                <a:cxn ang="0">
                  <a:pos x="29686" y="63500"/>
                </a:cxn>
                <a:cxn ang="0">
                  <a:pos x="38168" y="67733"/>
                </a:cxn>
                <a:cxn ang="0">
                  <a:pos x="42409" y="84666"/>
                </a:cxn>
                <a:cxn ang="0">
                  <a:pos x="67854" y="88900"/>
                </a:cxn>
                <a:cxn ang="0">
                  <a:pos x="72095" y="93133"/>
                </a:cxn>
                <a:cxn ang="0">
                  <a:pos x="114504" y="101600"/>
                </a:cxn>
                <a:cxn ang="0">
                  <a:pos x="122986" y="105833"/>
                </a:cxn>
                <a:cxn ang="0">
                  <a:pos x="161154" y="122766"/>
                </a:cxn>
                <a:cxn ang="0">
                  <a:pos x="161154" y="118533"/>
                </a:cxn>
                <a:cxn ang="0">
                  <a:pos x="165395" y="118533"/>
                </a:cxn>
                <a:cxn ang="0">
                  <a:pos x="169636" y="118533"/>
                </a:cxn>
                <a:cxn ang="0">
                  <a:pos x="169636" y="127000"/>
                </a:cxn>
                <a:cxn ang="0">
                  <a:pos x="169636" y="127000"/>
                </a:cxn>
                <a:cxn ang="0">
                  <a:pos x="169636" y="139700"/>
                </a:cxn>
                <a:cxn ang="0">
                  <a:pos x="207804" y="143933"/>
                </a:cxn>
                <a:cxn ang="0">
                  <a:pos x="216285" y="148166"/>
                </a:cxn>
                <a:cxn ang="0">
                  <a:pos x="216285" y="165100"/>
                </a:cxn>
                <a:cxn ang="0">
                  <a:pos x="296863" y="127000"/>
                </a:cxn>
                <a:cxn ang="0">
                  <a:pos x="288381" y="122766"/>
                </a:cxn>
                <a:cxn ang="0">
                  <a:pos x="279899" y="97366"/>
                </a:cxn>
                <a:cxn ang="0">
                  <a:pos x="220526" y="67733"/>
                </a:cxn>
                <a:cxn ang="0">
                  <a:pos x="169636" y="80433"/>
                </a:cxn>
                <a:cxn ang="0">
                  <a:pos x="148431" y="42333"/>
                </a:cxn>
                <a:cxn ang="0">
                  <a:pos x="80577" y="16933"/>
                </a:cxn>
                <a:cxn ang="0">
                  <a:pos x="33927" y="0"/>
                </a:cxn>
                <a:cxn ang="0">
                  <a:pos x="4240" y="33866"/>
                </a:cxn>
                <a:cxn ang="0">
                  <a:pos x="29686" y="63500"/>
                </a:cxn>
              </a:cxnLst>
              <a:pathLst>
                <a:path w="70" h="39">
                  <a:moveTo>
                    <a:pt x="7" y="15"/>
                  </a:moveTo>
                  <a:cubicBezTo>
                    <a:pt x="8" y="14"/>
                    <a:pt x="9" y="15"/>
                    <a:pt x="9" y="16"/>
                  </a:cubicBezTo>
                  <a:cubicBezTo>
                    <a:pt x="7" y="18"/>
                    <a:pt x="8" y="19"/>
                    <a:pt x="10" y="20"/>
                  </a:cubicBezTo>
                  <a:cubicBezTo>
                    <a:pt x="12" y="23"/>
                    <a:pt x="13" y="23"/>
                    <a:pt x="16" y="21"/>
                  </a:cubicBezTo>
                  <a:cubicBezTo>
                    <a:pt x="16" y="21"/>
                    <a:pt x="17" y="21"/>
                    <a:pt x="17" y="22"/>
                  </a:cubicBezTo>
                  <a:cubicBezTo>
                    <a:pt x="16" y="29"/>
                    <a:pt x="24" y="27"/>
                    <a:pt x="27" y="24"/>
                  </a:cubicBezTo>
                  <a:cubicBezTo>
                    <a:pt x="28" y="23"/>
                    <a:pt x="30" y="24"/>
                    <a:pt x="29" y="25"/>
                  </a:cubicBezTo>
                  <a:cubicBezTo>
                    <a:pt x="28" y="32"/>
                    <a:pt x="34" y="31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40" y="28"/>
                    <a:pt x="40" y="28"/>
                  </a:cubicBezTo>
                  <a:cubicBezTo>
                    <a:pt x="41" y="28"/>
                    <a:pt x="41" y="29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2"/>
                    <a:pt x="40" y="33"/>
                  </a:cubicBezTo>
                  <a:cubicBezTo>
                    <a:pt x="42" y="37"/>
                    <a:pt x="46" y="35"/>
                    <a:pt x="49" y="34"/>
                  </a:cubicBezTo>
                  <a:cubicBezTo>
                    <a:pt x="50" y="33"/>
                    <a:pt x="51" y="34"/>
                    <a:pt x="51" y="35"/>
                  </a:cubicBezTo>
                  <a:cubicBezTo>
                    <a:pt x="50" y="37"/>
                    <a:pt x="50" y="38"/>
                    <a:pt x="51" y="39"/>
                  </a:cubicBezTo>
                  <a:cubicBezTo>
                    <a:pt x="57" y="36"/>
                    <a:pt x="64" y="33"/>
                    <a:pt x="70" y="30"/>
                  </a:cubicBezTo>
                  <a:cubicBezTo>
                    <a:pt x="69" y="30"/>
                    <a:pt x="69" y="29"/>
                    <a:pt x="68" y="29"/>
                  </a:cubicBezTo>
                  <a:cubicBezTo>
                    <a:pt x="65" y="28"/>
                    <a:pt x="65" y="25"/>
                    <a:pt x="66" y="23"/>
                  </a:cubicBezTo>
                  <a:cubicBezTo>
                    <a:pt x="60" y="26"/>
                    <a:pt x="52" y="25"/>
                    <a:pt x="52" y="16"/>
                  </a:cubicBezTo>
                  <a:cubicBezTo>
                    <a:pt x="48" y="19"/>
                    <a:pt x="44" y="21"/>
                    <a:pt x="40" y="19"/>
                  </a:cubicBezTo>
                  <a:cubicBezTo>
                    <a:pt x="36" y="18"/>
                    <a:pt x="35" y="14"/>
                    <a:pt x="35" y="10"/>
                  </a:cubicBezTo>
                  <a:cubicBezTo>
                    <a:pt x="28" y="15"/>
                    <a:pt x="19" y="13"/>
                    <a:pt x="19" y="4"/>
                  </a:cubicBezTo>
                  <a:cubicBezTo>
                    <a:pt x="13" y="7"/>
                    <a:pt x="10" y="4"/>
                    <a:pt x="8" y="0"/>
                  </a:cubicBezTo>
                  <a:cubicBezTo>
                    <a:pt x="5" y="3"/>
                    <a:pt x="3" y="6"/>
                    <a:pt x="1" y="8"/>
                  </a:cubicBezTo>
                  <a:cubicBezTo>
                    <a:pt x="0" y="13"/>
                    <a:pt x="1" y="18"/>
                    <a:pt x="7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5" name="Freeform 931"/>
            <p:cNvSpPr/>
            <p:nvPr/>
          </p:nvSpPr>
          <p:spPr>
            <a:xfrm>
              <a:off x="8078955" y="6424013"/>
              <a:ext cx="266700" cy="160338"/>
            </a:xfrm>
            <a:custGeom>
              <a:avLst/>
              <a:gdLst/>
              <a:ahLst/>
              <a:cxnLst>
                <a:cxn ang="0">
                  <a:pos x="0" y="46413"/>
                </a:cxn>
                <a:cxn ang="0">
                  <a:pos x="33866" y="50633"/>
                </a:cxn>
                <a:cxn ang="0">
                  <a:pos x="38100" y="54852"/>
                </a:cxn>
                <a:cxn ang="0">
                  <a:pos x="29633" y="63291"/>
                </a:cxn>
                <a:cxn ang="0">
                  <a:pos x="38100" y="80169"/>
                </a:cxn>
                <a:cxn ang="0">
                  <a:pos x="59266" y="88607"/>
                </a:cxn>
                <a:cxn ang="0">
                  <a:pos x="63500" y="80169"/>
                </a:cxn>
                <a:cxn ang="0">
                  <a:pos x="67733" y="84388"/>
                </a:cxn>
                <a:cxn ang="0">
                  <a:pos x="105833" y="105485"/>
                </a:cxn>
                <a:cxn ang="0">
                  <a:pos x="110066" y="109704"/>
                </a:cxn>
                <a:cxn ang="0">
                  <a:pos x="114300" y="139240"/>
                </a:cxn>
                <a:cxn ang="0">
                  <a:pos x="143933" y="126582"/>
                </a:cxn>
                <a:cxn ang="0">
                  <a:pos x="148166" y="135021"/>
                </a:cxn>
                <a:cxn ang="0">
                  <a:pos x="135466" y="160338"/>
                </a:cxn>
                <a:cxn ang="0">
                  <a:pos x="173566" y="147679"/>
                </a:cxn>
                <a:cxn ang="0">
                  <a:pos x="266700" y="118143"/>
                </a:cxn>
                <a:cxn ang="0">
                  <a:pos x="262466" y="105485"/>
                </a:cxn>
                <a:cxn ang="0">
                  <a:pos x="220133" y="80169"/>
                </a:cxn>
                <a:cxn ang="0">
                  <a:pos x="173566" y="63291"/>
                </a:cxn>
                <a:cxn ang="0">
                  <a:pos x="122766" y="50633"/>
                </a:cxn>
                <a:cxn ang="0">
                  <a:pos x="84666" y="21097"/>
                </a:cxn>
                <a:cxn ang="0">
                  <a:pos x="55033" y="12658"/>
                </a:cxn>
                <a:cxn ang="0">
                  <a:pos x="50800" y="0"/>
                </a:cxn>
                <a:cxn ang="0">
                  <a:pos x="0" y="37974"/>
                </a:cxn>
                <a:cxn ang="0">
                  <a:pos x="0" y="46413"/>
                </a:cxn>
              </a:cxnLst>
              <a:pathLst>
                <a:path w="63" h="38">
                  <a:moveTo>
                    <a:pt x="0" y="11"/>
                  </a:moveTo>
                  <a:cubicBezTo>
                    <a:pt x="1" y="15"/>
                    <a:pt x="5" y="15"/>
                    <a:pt x="8" y="12"/>
                  </a:cubicBezTo>
                  <a:cubicBezTo>
                    <a:pt x="9" y="12"/>
                    <a:pt x="10" y="13"/>
                    <a:pt x="9" y="13"/>
                  </a:cubicBezTo>
                  <a:cubicBezTo>
                    <a:pt x="9" y="14"/>
                    <a:pt x="8" y="15"/>
                    <a:pt x="7" y="15"/>
                  </a:cubicBezTo>
                  <a:cubicBezTo>
                    <a:pt x="6" y="16"/>
                    <a:pt x="7" y="18"/>
                    <a:pt x="9" y="19"/>
                  </a:cubicBezTo>
                  <a:cubicBezTo>
                    <a:pt x="10" y="22"/>
                    <a:pt x="12" y="23"/>
                    <a:pt x="14" y="21"/>
                  </a:cubicBezTo>
                  <a:cubicBezTo>
                    <a:pt x="14" y="20"/>
                    <a:pt x="14" y="20"/>
                    <a:pt x="15" y="19"/>
                  </a:cubicBezTo>
                  <a:cubicBezTo>
                    <a:pt x="16" y="19"/>
                    <a:pt x="17" y="20"/>
                    <a:pt x="16" y="20"/>
                  </a:cubicBezTo>
                  <a:cubicBezTo>
                    <a:pt x="10" y="28"/>
                    <a:pt x="20" y="30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4" y="29"/>
                    <a:pt x="23" y="32"/>
                    <a:pt x="27" y="33"/>
                  </a:cubicBezTo>
                  <a:cubicBezTo>
                    <a:pt x="29" y="33"/>
                    <a:pt x="32" y="32"/>
                    <a:pt x="34" y="30"/>
                  </a:cubicBezTo>
                  <a:cubicBezTo>
                    <a:pt x="35" y="30"/>
                    <a:pt x="36" y="31"/>
                    <a:pt x="35" y="32"/>
                  </a:cubicBezTo>
                  <a:cubicBezTo>
                    <a:pt x="34" y="34"/>
                    <a:pt x="32" y="36"/>
                    <a:pt x="32" y="38"/>
                  </a:cubicBezTo>
                  <a:cubicBezTo>
                    <a:pt x="35" y="37"/>
                    <a:pt x="38" y="36"/>
                    <a:pt x="41" y="35"/>
                  </a:cubicBezTo>
                  <a:cubicBezTo>
                    <a:pt x="49" y="33"/>
                    <a:pt x="56" y="31"/>
                    <a:pt x="63" y="28"/>
                  </a:cubicBezTo>
                  <a:cubicBezTo>
                    <a:pt x="62" y="27"/>
                    <a:pt x="62" y="26"/>
                    <a:pt x="62" y="25"/>
                  </a:cubicBezTo>
                  <a:cubicBezTo>
                    <a:pt x="57" y="27"/>
                    <a:pt x="52" y="25"/>
                    <a:pt x="52" y="19"/>
                  </a:cubicBezTo>
                  <a:cubicBezTo>
                    <a:pt x="47" y="21"/>
                    <a:pt x="41" y="21"/>
                    <a:pt x="41" y="15"/>
                  </a:cubicBezTo>
                  <a:cubicBezTo>
                    <a:pt x="36" y="18"/>
                    <a:pt x="29" y="17"/>
                    <a:pt x="29" y="12"/>
                  </a:cubicBezTo>
                  <a:cubicBezTo>
                    <a:pt x="24" y="14"/>
                    <a:pt x="19" y="11"/>
                    <a:pt x="20" y="5"/>
                  </a:cubicBezTo>
                  <a:cubicBezTo>
                    <a:pt x="17" y="6"/>
                    <a:pt x="15" y="6"/>
                    <a:pt x="13" y="3"/>
                  </a:cubicBezTo>
                  <a:cubicBezTo>
                    <a:pt x="12" y="2"/>
                    <a:pt x="12" y="1"/>
                    <a:pt x="12" y="0"/>
                  </a:cubicBezTo>
                  <a:cubicBezTo>
                    <a:pt x="8" y="3"/>
                    <a:pt x="4" y="6"/>
                    <a:pt x="0" y="9"/>
                  </a:cubicBezTo>
                  <a:cubicBezTo>
                    <a:pt x="0" y="10"/>
                    <a:pt x="0" y="10"/>
                    <a:pt x="0" y="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6" name="Freeform 932"/>
            <p:cNvSpPr/>
            <p:nvPr/>
          </p:nvSpPr>
          <p:spPr>
            <a:xfrm>
              <a:off x="8015455" y="6465288"/>
              <a:ext cx="195263" cy="144463"/>
            </a:xfrm>
            <a:custGeom>
              <a:avLst/>
              <a:gdLst/>
              <a:ahLst/>
              <a:cxnLst>
                <a:cxn ang="0">
                  <a:pos x="38203" y="55235"/>
                </a:cxn>
                <a:cxn ang="0">
                  <a:pos x="42448" y="63733"/>
                </a:cxn>
                <a:cxn ang="0">
                  <a:pos x="33958" y="97724"/>
                </a:cxn>
                <a:cxn ang="0">
                  <a:pos x="46693" y="101973"/>
                </a:cxn>
                <a:cxn ang="0">
                  <a:pos x="72162" y="106222"/>
                </a:cxn>
                <a:cxn ang="0">
                  <a:pos x="72162" y="114720"/>
                </a:cxn>
                <a:cxn ang="0">
                  <a:pos x="55183" y="144463"/>
                </a:cxn>
                <a:cxn ang="0">
                  <a:pos x="191018" y="118969"/>
                </a:cxn>
                <a:cxn ang="0">
                  <a:pos x="195263" y="101973"/>
                </a:cxn>
                <a:cxn ang="0">
                  <a:pos x="161304" y="101973"/>
                </a:cxn>
                <a:cxn ang="0">
                  <a:pos x="157059" y="80729"/>
                </a:cxn>
                <a:cxn ang="0">
                  <a:pos x="118855" y="55235"/>
                </a:cxn>
                <a:cxn ang="0">
                  <a:pos x="89141" y="50986"/>
                </a:cxn>
                <a:cxn ang="0">
                  <a:pos x="84896" y="25493"/>
                </a:cxn>
                <a:cxn ang="0">
                  <a:pos x="55183" y="0"/>
                </a:cxn>
                <a:cxn ang="0">
                  <a:pos x="4244" y="29742"/>
                </a:cxn>
                <a:cxn ang="0">
                  <a:pos x="38203" y="55235"/>
                </a:cxn>
              </a:cxnLst>
              <a:pathLst>
                <a:path w="46" h="34">
                  <a:moveTo>
                    <a:pt x="9" y="13"/>
                  </a:moveTo>
                  <a:cubicBezTo>
                    <a:pt x="10" y="13"/>
                    <a:pt x="11" y="15"/>
                    <a:pt x="10" y="15"/>
                  </a:cubicBezTo>
                  <a:cubicBezTo>
                    <a:pt x="6" y="17"/>
                    <a:pt x="5" y="19"/>
                    <a:pt x="8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5"/>
                    <a:pt x="15" y="25"/>
                    <a:pt x="17" y="25"/>
                  </a:cubicBezTo>
                  <a:cubicBezTo>
                    <a:pt x="19" y="25"/>
                    <a:pt x="19" y="27"/>
                    <a:pt x="17" y="27"/>
                  </a:cubicBezTo>
                  <a:cubicBezTo>
                    <a:pt x="13" y="27"/>
                    <a:pt x="11" y="31"/>
                    <a:pt x="13" y="34"/>
                  </a:cubicBezTo>
                  <a:cubicBezTo>
                    <a:pt x="24" y="33"/>
                    <a:pt x="35" y="31"/>
                    <a:pt x="45" y="28"/>
                  </a:cubicBezTo>
                  <a:cubicBezTo>
                    <a:pt x="45" y="27"/>
                    <a:pt x="46" y="25"/>
                    <a:pt x="46" y="24"/>
                  </a:cubicBezTo>
                  <a:cubicBezTo>
                    <a:pt x="44" y="25"/>
                    <a:pt x="40" y="25"/>
                    <a:pt x="38" y="24"/>
                  </a:cubicBezTo>
                  <a:cubicBezTo>
                    <a:pt x="36" y="22"/>
                    <a:pt x="36" y="21"/>
                    <a:pt x="37" y="19"/>
                  </a:cubicBezTo>
                  <a:cubicBezTo>
                    <a:pt x="32" y="21"/>
                    <a:pt x="26" y="18"/>
                    <a:pt x="28" y="13"/>
                  </a:cubicBezTo>
                  <a:cubicBezTo>
                    <a:pt x="25" y="14"/>
                    <a:pt x="23" y="14"/>
                    <a:pt x="21" y="12"/>
                  </a:cubicBezTo>
                  <a:cubicBezTo>
                    <a:pt x="19" y="10"/>
                    <a:pt x="19" y="8"/>
                    <a:pt x="20" y="6"/>
                  </a:cubicBezTo>
                  <a:cubicBezTo>
                    <a:pt x="17" y="7"/>
                    <a:pt x="14" y="4"/>
                    <a:pt x="13" y="0"/>
                  </a:cubicBezTo>
                  <a:cubicBezTo>
                    <a:pt x="9" y="3"/>
                    <a:pt x="5" y="5"/>
                    <a:pt x="1" y="7"/>
                  </a:cubicBezTo>
                  <a:cubicBezTo>
                    <a:pt x="0" y="11"/>
                    <a:pt x="3" y="14"/>
                    <a:pt x="9" y="1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7" name="Freeform 933"/>
            <p:cNvSpPr/>
            <p:nvPr/>
          </p:nvSpPr>
          <p:spPr>
            <a:xfrm>
              <a:off x="7756692" y="6363688"/>
              <a:ext cx="309563" cy="488950"/>
            </a:xfrm>
            <a:custGeom>
              <a:avLst/>
              <a:gdLst/>
              <a:ahLst/>
              <a:cxnLst>
                <a:cxn ang="0">
                  <a:pos x="29684" y="182824"/>
                </a:cxn>
                <a:cxn ang="0">
                  <a:pos x="135698" y="233845"/>
                </a:cxn>
                <a:cxn ang="0">
                  <a:pos x="169623" y="484698"/>
                </a:cxn>
                <a:cxn ang="0">
                  <a:pos x="190826" y="484698"/>
                </a:cxn>
                <a:cxn ang="0">
                  <a:pos x="190826" y="454936"/>
                </a:cxn>
                <a:cxn ang="0">
                  <a:pos x="190826" y="454936"/>
                </a:cxn>
                <a:cxn ang="0">
                  <a:pos x="199307" y="425173"/>
                </a:cxn>
                <a:cxn ang="0">
                  <a:pos x="284119" y="280614"/>
                </a:cxn>
                <a:cxn ang="0">
                  <a:pos x="288360" y="246600"/>
                </a:cxn>
                <a:cxn ang="0">
                  <a:pos x="301081" y="246600"/>
                </a:cxn>
                <a:cxn ang="0">
                  <a:pos x="305322" y="246600"/>
                </a:cxn>
                <a:cxn ang="0">
                  <a:pos x="309563" y="216838"/>
                </a:cxn>
                <a:cxn ang="0">
                  <a:pos x="284119" y="170069"/>
                </a:cxn>
                <a:cxn ang="0">
                  <a:pos x="254435" y="144559"/>
                </a:cxn>
                <a:cxn ang="0">
                  <a:pos x="254435" y="136055"/>
                </a:cxn>
                <a:cxn ang="0">
                  <a:pos x="207788" y="153062"/>
                </a:cxn>
                <a:cxn ang="0">
                  <a:pos x="203548" y="144559"/>
                </a:cxn>
                <a:cxn ang="0">
                  <a:pos x="144180" y="106293"/>
                </a:cxn>
                <a:cxn ang="0">
                  <a:pos x="72090" y="76531"/>
                </a:cxn>
                <a:cxn ang="0">
                  <a:pos x="25443" y="0"/>
                </a:cxn>
                <a:cxn ang="0">
                  <a:pos x="21202" y="8503"/>
                </a:cxn>
                <a:cxn ang="0">
                  <a:pos x="16962" y="12755"/>
                </a:cxn>
                <a:cxn ang="0">
                  <a:pos x="16962" y="17006"/>
                </a:cxn>
                <a:cxn ang="0">
                  <a:pos x="12721" y="29762"/>
                </a:cxn>
                <a:cxn ang="0">
                  <a:pos x="29684" y="182824"/>
                </a:cxn>
              </a:cxnLst>
              <a:pathLst>
                <a:path w="73" h="115">
                  <a:moveTo>
                    <a:pt x="7" y="43"/>
                  </a:moveTo>
                  <a:cubicBezTo>
                    <a:pt x="12" y="52"/>
                    <a:pt x="22" y="56"/>
                    <a:pt x="32" y="55"/>
                  </a:cubicBezTo>
                  <a:cubicBezTo>
                    <a:pt x="17" y="71"/>
                    <a:pt x="19" y="100"/>
                    <a:pt x="40" y="114"/>
                  </a:cubicBezTo>
                  <a:cubicBezTo>
                    <a:pt x="41" y="115"/>
                    <a:pt x="43" y="115"/>
                    <a:pt x="45" y="114"/>
                  </a:cubicBezTo>
                  <a:cubicBezTo>
                    <a:pt x="45" y="112"/>
                    <a:pt x="45" y="109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6" y="104"/>
                    <a:pt x="46" y="102"/>
                    <a:pt x="47" y="100"/>
                  </a:cubicBezTo>
                  <a:cubicBezTo>
                    <a:pt x="49" y="88"/>
                    <a:pt x="63" y="78"/>
                    <a:pt x="67" y="66"/>
                  </a:cubicBezTo>
                  <a:cubicBezTo>
                    <a:pt x="68" y="64"/>
                    <a:pt x="68" y="61"/>
                    <a:pt x="68" y="58"/>
                  </a:cubicBezTo>
                  <a:cubicBezTo>
                    <a:pt x="69" y="58"/>
                    <a:pt x="70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0" y="55"/>
                    <a:pt x="71" y="52"/>
                    <a:pt x="73" y="51"/>
                  </a:cubicBezTo>
                  <a:cubicBezTo>
                    <a:pt x="67" y="49"/>
                    <a:pt x="62" y="45"/>
                    <a:pt x="67" y="40"/>
                  </a:cubicBezTo>
                  <a:cubicBezTo>
                    <a:pt x="64" y="39"/>
                    <a:pt x="61" y="38"/>
                    <a:pt x="60" y="34"/>
                  </a:cubicBezTo>
                  <a:cubicBezTo>
                    <a:pt x="60" y="34"/>
                    <a:pt x="60" y="33"/>
                    <a:pt x="60" y="32"/>
                  </a:cubicBezTo>
                  <a:cubicBezTo>
                    <a:pt x="56" y="33"/>
                    <a:pt x="53" y="35"/>
                    <a:pt x="49" y="36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4" y="30"/>
                    <a:pt x="39" y="27"/>
                    <a:pt x="34" y="25"/>
                  </a:cubicBezTo>
                  <a:cubicBezTo>
                    <a:pt x="30" y="24"/>
                    <a:pt x="22" y="22"/>
                    <a:pt x="17" y="18"/>
                  </a:cubicBezTo>
                  <a:cubicBezTo>
                    <a:pt x="11" y="14"/>
                    <a:pt x="7" y="7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0" y="19"/>
                    <a:pt x="1" y="33"/>
                    <a:pt x="7" y="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78" name="Freeform 934"/>
            <p:cNvSpPr/>
            <p:nvPr/>
          </p:nvSpPr>
          <p:spPr>
            <a:xfrm>
              <a:off x="8175792" y="6304951"/>
              <a:ext cx="368300" cy="187325"/>
            </a:xfrm>
            <a:custGeom>
              <a:avLst/>
              <a:gdLst/>
              <a:ahLst/>
              <a:cxnLst>
                <a:cxn ang="0">
                  <a:pos x="46566" y="72375"/>
                </a:cxn>
                <a:cxn ang="0">
                  <a:pos x="55033" y="76632"/>
                </a:cxn>
                <a:cxn ang="0">
                  <a:pos x="114300" y="93662"/>
                </a:cxn>
                <a:cxn ang="0">
                  <a:pos x="122766" y="102177"/>
                </a:cxn>
                <a:cxn ang="0">
                  <a:pos x="143933" y="144751"/>
                </a:cxn>
                <a:cxn ang="0">
                  <a:pos x="182033" y="123464"/>
                </a:cxn>
                <a:cxn ang="0">
                  <a:pos x="190500" y="127721"/>
                </a:cxn>
                <a:cxn ang="0">
                  <a:pos x="254000" y="149008"/>
                </a:cxn>
                <a:cxn ang="0">
                  <a:pos x="262466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4000" y="187325"/>
                </a:cxn>
                <a:cxn ang="0">
                  <a:pos x="270933" y="187325"/>
                </a:cxn>
                <a:cxn ang="0">
                  <a:pos x="270933" y="187325"/>
                </a:cxn>
                <a:cxn ang="0">
                  <a:pos x="368300" y="127721"/>
                </a:cxn>
                <a:cxn ang="0">
                  <a:pos x="347133" y="89405"/>
                </a:cxn>
                <a:cxn ang="0">
                  <a:pos x="300566" y="102177"/>
                </a:cxn>
                <a:cxn ang="0">
                  <a:pos x="275166" y="63860"/>
                </a:cxn>
                <a:cxn ang="0">
                  <a:pos x="224366" y="85147"/>
                </a:cxn>
                <a:cxn ang="0">
                  <a:pos x="198966" y="42573"/>
                </a:cxn>
                <a:cxn ang="0">
                  <a:pos x="131233" y="25544"/>
                </a:cxn>
                <a:cxn ang="0">
                  <a:pos x="84666" y="38316"/>
                </a:cxn>
                <a:cxn ang="0">
                  <a:pos x="59266" y="0"/>
                </a:cxn>
                <a:cxn ang="0">
                  <a:pos x="29633" y="0"/>
                </a:cxn>
                <a:cxn ang="0">
                  <a:pos x="12700" y="38316"/>
                </a:cxn>
                <a:cxn ang="0">
                  <a:pos x="0" y="55346"/>
                </a:cxn>
                <a:cxn ang="0">
                  <a:pos x="46566" y="72375"/>
                </a:cxn>
              </a:cxnLst>
              <a:pathLst>
                <a:path w="87" h="44">
                  <a:moveTo>
                    <a:pt x="11" y="17"/>
                  </a:moveTo>
                  <a:cubicBezTo>
                    <a:pt x="12" y="16"/>
                    <a:pt x="13" y="17"/>
                    <a:pt x="13" y="18"/>
                  </a:cubicBezTo>
                  <a:cubicBezTo>
                    <a:pt x="11" y="28"/>
                    <a:pt x="22" y="28"/>
                    <a:pt x="27" y="22"/>
                  </a:cubicBezTo>
                  <a:cubicBezTo>
                    <a:pt x="28" y="21"/>
                    <a:pt x="29" y="23"/>
                    <a:pt x="29" y="24"/>
                  </a:cubicBezTo>
                  <a:cubicBezTo>
                    <a:pt x="28" y="28"/>
                    <a:pt x="28" y="34"/>
                    <a:pt x="34" y="34"/>
                  </a:cubicBezTo>
                  <a:cubicBezTo>
                    <a:pt x="37" y="33"/>
                    <a:pt x="41" y="31"/>
                    <a:pt x="43" y="29"/>
                  </a:cubicBezTo>
                  <a:cubicBezTo>
                    <a:pt x="44" y="29"/>
                    <a:pt x="45" y="29"/>
                    <a:pt x="45" y="30"/>
                  </a:cubicBezTo>
                  <a:cubicBezTo>
                    <a:pt x="44" y="41"/>
                    <a:pt x="54" y="40"/>
                    <a:pt x="60" y="35"/>
                  </a:cubicBezTo>
                  <a:cubicBezTo>
                    <a:pt x="61" y="34"/>
                    <a:pt x="62" y="35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8"/>
                    <a:pt x="57" y="42"/>
                    <a:pt x="60" y="44"/>
                  </a:cubicBezTo>
                  <a:cubicBezTo>
                    <a:pt x="61" y="44"/>
                    <a:pt x="63" y="44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40"/>
                    <a:pt x="79" y="35"/>
                    <a:pt x="87" y="30"/>
                  </a:cubicBezTo>
                  <a:cubicBezTo>
                    <a:pt x="84" y="29"/>
                    <a:pt x="82" y="26"/>
                    <a:pt x="82" y="21"/>
                  </a:cubicBezTo>
                  <a:cubicBezTo>
                    <a:pt x="79" y="24"/>
                    <a:pt x="75" y="26"/>
                    <a:pt x="71" y="24"/>
                  </a:cubicBezTo>
                  <a:cubicBezTo>
                    <a:pt x="66" y="23"/>
                    <a:pt x="65" y="19"/>
                    <a:pt x="65" y="15"/>
                  </a:cubicBezTo>
                  <a:cubicBezTo>
                    <a:pt x="62" y="18"/>
                    <a:pt x="57" y="20"/>
                    <a:pt x="53" y="20"/>
                  </a:cubicBezTo>
                  <a:cubicBezTo>
                    <a:pt x="48" y="19"/>
                    <a:pt x="47" y="15"/>
                    <a:pt x="47" y="10"/>
                  </a:cubicBezTo>
                  <a:cubicBezTo>
                    <a:pt x="40" y="15"/>
                    <a:pt x="31" y="15"/>
                    <a:pt x="31" y="6"/>
                  </a:cubicBezTo>
                  <a:cubicBezTo>
                    <a:pt x="28" y="8"/>
                    <a:pt x="24" y="11"/>
                    <a:pt x="20" y="9"/>
                  </a:cubicBezTo>
                  <a:cubicBezTo>
                    <a:pt x="16" y="8"/>
                    <a:pt x="15" y="4"/>
                    <a:pt x="14" y="0"/>
                  </a:cubicBezTo>
                  <a:cubicBezTo>
                    <a:pt x="12" y="1"/>
                    <a:pt x="9" y="1"/>
                    <a:pt x="7" y="0"/>
                  </a:cubicBezTo>
                  <a:cubicBezTo>
                    <a:pt x="6" y="3"/>
                    <a:pt x="4" y="6"/>
                    <a:pt x="3" y="9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2" y="18"/>
                    <a:pt x="5" y="20"/>
                    <a:pt x="11" y="1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5186731" y="2187443"/>
            <a:ext cx="5890843" cy="2483115"/>
          </a:xfrm>
        </p:spPr>
        <p:txBody>
          <a:bodyPr>
            <a:normAutofit/>
          </a:bodyPr>
          <a:lstStyle>
            <a:lvl1pPr algn="l">
              <a:defRPr sz="7200" b="1"/>
            </a:lvl1pPr>
          </a:lstStyle>
          <a:p>
            <a:pPr fontAlgn="auto"/>
            <a:r>
              <a:rPr lang="zh-CN" altLang="en-US" strike="noStrike" noProof="1" dirty="0" smtClean="0"/>
              <a:t>编辑标题</a:t>
            </a:r>
            <a:endParaRPr lang="zh-CN" altLang="en-US" strike="noStrike" noProof="1" dirty="0"/>
          </a:p>
        </p:txBody>
      </p:sp>
      <p:grpSp>
        <p:nvGrpSpPr>
          <p:cNvPr id="394" name="组合 393"/>
          <p:cNvGrpSpPr/>
          <p:nvPr/>
        </p:nvGrpSpPr>
        <p:grpSpPr>
          <a:xfrm>
            <a:off x="10621316" y="150443"/>
            <a:ext cx="795228" cy="762696"/>
            <a:chOff x="9768486" y="229300"/>
            <a:chExt cx="698500" cy="669925"/>
          </a:xfrm>
          <a:solidFill>
            <a:schemeClr val="accent1"/>
          </a:solidFill>
        </p:grpSpPr>
        <p:sp>
          <p:nvSpPr>
            <p:cNvPr id="395" name="Freeform 722"/>
            <p:cNvSpPr>
              <a:spLocks noEditPoints="1"/>
            </p:cNvSpPr>
            <p:nvPr/>
          </p:nvSpPr>
          <p:spPr bwMode="auto">
            <a:xfrm>
              <a:off x="10098686" y="551563"/>
              <a:ext cx="38100" cy="38100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96" name="Freeform 723"/>
            <p:cNvSpPr>
              <a:spLocks noEditPoints="1"/>
            </p:cNvSpPr>
            <p:nvPr/>
          </p:nvSpPr>
          <p:spPr bwMode="auto">
            <a:xfrm>
              <a:off x="9989148" y="229300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97" name="Oval 724"/>
            <p:cNvSpPr>
              <a:spLocks noChangeArrowheads="1"/>
            </p:cNvSpPr>
            <p:nvPr/>
          </p:nvSpPr>
          <p:spPr bwMode="auto">
            <a:xfrm>
              <a:off x="10055823" y="36106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98" name="Oval 725"/>
            <p:cNvSpPr>
              <a:spLocks noChangeArrowheads="1"/>
            </p:cNvSpPr>
            <p:nvPr/>
          </p:nvSpPr>
          <p:spPr bwMode="auto">
            <a:xfrm>
              <a:off x="10116148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99" name="Freeform 726"/>
            <p:cNvSpPr/>
            <p:nvPr/>
          </p:nvSpPr>
          <p:spPr bwMode="auto">
            <a:xfrm>
              <a:off x="10043123" y="369000"/>
              <a:ext cx="76200" cy="187325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0" name="Freeform 727"/>
            <p:cNvSpPr/>
            <p:nvPr/>
          </p:nvSpPr>
          <p:spPr bwMode="auto">
            <a:xfrm>
              <a:off x="10111386" y="373762"/>
              <a:ext cx="17463" cy="182563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1" name="Freeform 728"/>
            <p:cNvSpPr/>
            <p:nvPr/>
          </p:nvSpPr>
          <p:spPr bwMode="auto">
            <a:xfrm>
              <a:off x="10111386" y="373762"/>
              <a:ext cx="71438" cy="182563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2" name="Oval 729"/>
            <p:cNvSpPr>
              <a:spLocks noChangeArrowheads="1"/>
            </p:cNvSpPr>
            <p:nvPr/>
          </p:nvSpPr>
          <p:spPr bwMode="auto">
            <a:xfrm>
              <a:off x="10174886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3" name="Freeform 730"/>
            <p:cNvSpPr>
              <a:spLocks noEditPoints="1"/>
            </p:cNvSpPr>
            <p:nvPr/>
          </p:nvSpPr>
          <p:spPr bwMode="auto">
            <a:xfrm>
              <a:off x="10128848" y="356300"/>
              <a:ext cx="338138" cy="288925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4" name="Freeform 731"/>
            <p:cNvSpPr/>
            <p:nvPr/>
          </p:nvSpPr>
          <p:spPr bwMode="auto">
            <a:xfrm>
              <a:off x="10276486" y="445200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5" name="Freeform 732"/>
            <p:cNvSpPr/>
            <p:nvPr/>
          </p:nvSpPr>
          <p:spPr bwMode="auto">
            <a:xfrm>
              <a:off x="10297124" y="500762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6" name="Freeform 733"/>
            <p:cNvSpPr/>
            <p:nvPr/>
          </p:nvSpPr>
          <p:spPr bwMode="auto">
            <a:xfrm>
              <a:off x="10132023" y="457900"/>
              <a:ext cx="157163" cy="111125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7" name="Freeform 734"/>
            <p:cNvSpPr/>
            <p:nvPr/>
          </p:nvSpPr>
          <p:spPr bwMode="auto">
            <a:xfrm>
              <a:off x="10132023" y="508700"/>
              <a:ext cx="174625" cy="60325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8" name="Freeform 735"/>
            <p:cNvSpPr/>
            <p:nvPr/>
          </p:nvSpPr>
          <p:spPr bwMode="auto">
            <a:xfrm>
              <a:off x="10132023" y="526162"/>
              <a:ext cx="190500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9" name="Freeform 736"/>
            <p:cNvSpPr/>
            <p:nvPr/>
          </p:nvSpPr>
          <p:spPr bwMode="auto">
            <a:xfrm>
              <a:off x="10314586" y="556325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0" name="Freeform 737"/>
            <p:cNvSpPr>
              <a:spLocks noEditPoints="1"/>
            </p:cNvSpPr>
            <p:nvPr/>
          </p:nvSpPr>
          <p:spPr bwMode="auto">
            <a:xfrm>
              <a:off x="10103448" y="569025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" name="Freeform 738"/>
            <p:cNvSpPr/>
            <p:nvPr/>
          </p:nvSpPr>
          <p:spPr bwMode="auto">
            <a:xfrm>
              <a:off x="10271724" y="683325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2" name="Freeform 739"/>
            <p:cNvSpPr/>
            <p:nvPr/>
          </p:nvSpPr>
          <p:spPr bwMode="auto">
            <a:xfrm>
              <a:off x="10225686" y="721425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3" name="Freeform 740"/>
            <p:cNvSpPr/>
            <p:nvPr/>
          </p:nvSpPr>
          <p:spPr bwMode="auto">
            <a:xfrm>
              <a:off x="10124086" y="581725"/>
              <a:ext cx="157163" cy="114300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4" name="Freeform 741"/>
            <p:cNvSpPr/>
            <p:nvPr/>
          </p:nvSpPr>
          <p:spPr bwMode="auto">
            <a:xfrm>
              <a:off x="10124086" y="581725"/>
              <a:ext cx="114300" cy="147638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5" name="Freeform 742"/>
            <p:cNvSpPr/>
            <p:nvPr/>
          </p:nvSpPr>
          <p:spPr bwMode="auto">
            <a:xfrm>
              <a:off x="10124086" y="581725"/>
              <a:ext cx="68263" cy="182563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6" name="Freeform 743"/>
            <p:cNvSpPr/>
            <p:nvPr/>
          </p:nvSpPr>
          <p:spPr bwMode="auto">
            <a:xfrm>
              <a:off x="10174886" y="75476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7" name="Freeform 744"/>
            <p:cNvSpPr>
              <a:spLocks noEditPoints="1"/>
            </p:cNvSpPr>
            <p:nvPr/>
          </p:nvSpPr>
          <p:spPr bwMode="auto">
            <a:xfrm>
              <a:off x="9849448" y="581725"/>
              <a:ext cx="295275" cy="317500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8" name="Freeform 745"/>
            <p:cNvSpPr/>
            <p:nvPr/>
          </p:nvSpPr>
          <p:spPr bwMode="auto">
            <a:xfrm>
              <a:off x="10043123" y="75476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9" name="Freeform 746"/>
            <p:cNvSpPr/>
            <p:nvPr/>
          </p:nvSpPr>
          <p:spPr bwMode="auto">
            <a:xfrm>
              <a:off x="9992323" y="726188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0" name="Freeform 747"/>
            <p:cNvSpPr/>
            <p:nvPr/>
          </p:nvSpPr>
          <p:spPr bwMode="auto">
            <a:xfrm>
              <a:off x="10052648" y="586488"/>
              <a:ext cx="66675" cy="180975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1" name="Freeform 748"/>
            <p:cNvSpPr/>
            <p:nvPr/>
          </p:nvSpPr>
          <p:spPr bwMode="auto">
            <a:xfrm>
              <a:off x="10005023" y="581725"/>
              <a:ext cx="106363" cy="157163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2" name="Freeform 749"/>
            <p:cNvSpPr/>
            <p:nvPr/>
          </p:nvSpPr>
          <p:spPr bwMode="auto">
            <a:xfrm>
              <a:off x="9958986" y="581725"/>
              <a:ext cx="152400" cy="122238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3" name="Freeform 750"/>
            <p:cNvSpPr/>
            <p:nvPr/>
          </p:nvSpPr>
          <p:spPr bwMode="auto">
            <a:xfrm>
              <a:off x="9941523" y="691263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4" name="Freeform 751"/>
            <p:cNvSpPr>
              <a:spLocks noEditPoints="1"/>
            </p:cNvSpPr>
            <p:nvPr/>
          </p:nvSpPr>
          <p:spPr bwMode="auto">
            <a:xfrm>
              <a:off x="9768486" y="378525"/>
              <a:ext cx="334963" cy="284163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5" name="Freeform 752"/>
            <p:cNvSpPr/>
            <p:nvPr/>
          </p:nvSpPr>
          <p:spPr bwMode="auto">
            <a:xfrm>
              <a:off x="9900248" y="564263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6" name="Freeform 753"/>
            <p:cNvSpPr/>
            <p:nvPr/>
          </p:nvSpPr>
          <p:spPr bwMode="auto">
            <a:xfrm>
              <a:off x="9912948" y="508700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7" name="Freeform 754"/>
            <p:cNvSpPr/>
            <p:nvPr/>
          </p:nvSpPr>
          <p:spPr bwMode="auto">
            <a:xfrm>
              <a:off x="9912948" y="564263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8" name="Freeform 755"/>
            <p:cNvSpPr/>
            <p:nvPr/>
          </p:nvSpPr>
          <p:spPr bwMode="auto">
            <a:xfrm>
              <a:off x="9925648" y="521400"/>
              <a:ext cx="177800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9" name="Freeform 756"/>
            <p:cNvSpPr/>
            <p:nvPr/>
          </p:nvSpPr>
          <p:spPr bwMode="auto">
            <a:xfrm>
              <a:off x="9938348" y="467425"/>
              <a:ext cx="165100" cy="101600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30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452" name="组合 451"/>
          <p:cNvGrpSpPr/>
          <p:nvPr/>
        </p:nvGrpSpPr>
        <p:grpSpPr>
          <a:xfrm>
            <a:off x="5038708" y="706897"/>
            <a:ext cx="569100" cy="545816"/>
            <a:chOff x="9768550" y="229303"/>
            <a:chExt cx="698550" cy="669932"/>
          </a:xfrm>
          <a:solidFill>
            <a:schemeClr val="accent1"/>
          </a:solidFill>
        </p:grpSpPr>
        <p:sp>
          <p:nvSpPr>
            <p:cNvPr id="453" name="Freeform 722"/>
            <p:cNvSpPr>
              <a:spLocks noEditPoints="1"/>
            </p:cNvSpPr>
            <p:nvPr/>
          </p:nvSpPr>
          <p:spPr bwMode="auto">
            <a:xfrm>
              <a:off x="10098801" y="551569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4" name="Freeform 723"/>
            <p:cNvSpPr>
              <a:spLocks noEditPoints="1"/>
            </p:cNvSpPr>
            <p:nvPr/>
          </p:nvSpPr>
          <p:spPr bwMode="auto">
            <a:xfrm>
              <a:off x="9989262" y="229303"/>
              <a:ext cx="279404" cy="327028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5" name="Oval 724"/>
            <p:cNvSpPr>
              <a:spLocks noChangeArrowheads="1"/>
            </p:cNvSpPr>
            <p:nvPr/>
          </p:nvSpPr>
          <p:spPr bwMode="auto">
            <a:xfrm>
              <a:off x="10055938" y="361066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6" name="Oval 725"/>
            <p:cNvSpPr>
              <a:spLocks noChangeArrowheads="1"/>
            </p:cNvSpPr>
            <p:nvPr/>
          </p:nvSpPr>
          <p:spPr bwMode="auto">
            <a:xfrm>
              <a:off x="10116264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7" name="Freeform 726"/>
            <p:cNvSpPr/>
            <p:nvPr/>
          </p:nvSpPr>
          <p:spPr bwMode="auto">
            <a:xfrm>
              <a:off x="10043238" y="369005"/>
              <a:ext cx="76201" cy="187327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8" name="Freeform 727"/>
            <p:cNvSpPr/>
            <p:nvPr/>
          </p:nvSpPr>
          <p:spPr bwMode="auto">
            <a:xfrm>
              <a:off x="10111502" y="373767"/>
              <a:ext cx="17463" cy="182564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9" name="Freeform 728"/>
            <p:cNvSpPr/>
            <p:nvPr/>
          </p:nvSpPr>
          <p:spPr bwMode="auto">
            <a:xfrm>
              <a:off x="10111502" y="373767"/>
              <a:ext cx="71439" cy="182564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0" name="Oval 729"/>
            <p:cNvSpPr>
              <a:spLocks noChangeArrowheads="1"/>
            </p:cNvSpPr>
            <p:nvPr/>
          </p:nvSpPr>
          <p:spPr bwMode="auto">
            <a:xfrm>
              <a:off x="10175003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1" name="Freeform 730"/>
            <p:cNvSpPr>
              <a:spLocks noEditPoints="1"/>
            </p:cNvSpPr>
            <p:nvPr/>
          </p:nvSpPr>
          <p:spPr bwMode="auto">
            <a:xfrm>
              <a:off x="10128958" y="356304"/>
              <a:ext cx="338142" cy="288928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2" name="Freeform 731"/>
            <p:cNvSpPr/>
            <p:nvPr/>
          </p:nvSpPr>
          <p:spPr bwMode="auto">
            <a:xfrm>
              <a:off x="10276598" y="445206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3" name="Freeform 732"/>
            <p:cNvSpPr/>
            <p:nvPr/>
          </p:nvSpPr>
          <p:spPr bwMode="auto">
            <a:xfrm>
              <a:off x="10297236" y="500768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4" name="Freeform 733"/>
            <p:cNvSpPr/>
            <p:nvPr/>
          </p:nvSpPr>
          <p:spPr bwMode="auto">
            <a:xfrm>
              <a:off x="10132132" y="457905"/>
              <a:ext cx="157165" cy="111126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5" name="Freeform 734"/>
            <p:cNvSpPr/>
            <p:nvPr/>
          </p:nvSpPr>
          <p:spPr bwMode="auto">
            <a:xfrm>
              <a:off x="10132132" y="508706"/>
              <a:ext cx="174628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6" name="Freeform 735"/>
            <p:cNvSpPr/>
            <p:nvPr/>
          </p:nvSpPr>
          <p:spPr bwMode="auto">
            <a:xfrm>
              <a:off x="10132132" y="526168"/>
              <a:ext cx="190502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7" name="Freeform 736"/>
            <p:cNvSpPr/>
            <p:nvPr/>
          </p:nvSpPr>
          <p:spPr bwMode="auto">
            <a:xfrm>
              <a:off x="10314699" y="556331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8" name="Freeform 737"/>
            <p:cNvSpPr>
              <a:spLocks noEditPoints="1"/>
            </p:cNvSpPr>
            <p:nvPr/>
          </p:nvSpPr>
          <p:spPr bwMode="auto">
            <a:xfrm>
              <a:off x="10103566" y="569032"/>
              <a:ext cx="292103" cy="317504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9" name="Freeform 738"/>
            <p:cNvSpPr/>
            <p:nvPr/>
          </p:nvSpPr>
          <p:spPr bwMode="auto">
            <a:xfrm>
              <a:off x="10271853" y="683332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0" name="Freeform 739"/>
            <p:cNvSpPr/>
            <p:nvPr/>
          </p:nvSpPr>
          <p:spPr bwMode="auto">
            <a:xfrm>
              <a:off x="10225814" y="721433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1" name="Freeform 740"/>
            <p:cNvSpPr/>
            <p:nvPr/>
          </p:nvSpPr>
          <p:spPr bwMode="auto">
            <a:xfrm>
              <a:off x="10124203" y="581731"/>
              <a:ext cx="157165" cy="114302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2" name="Freeform 741"/>
            <p:cNvSpPr/>
            <p:nvPr/>
          </p:nvSpPr>
          <p:spPr bwMode="auto">
            <a:xfrm>
              <a:off x="10124190" y="581731"/>
              <a:ext cx="114302" cy="147640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3" name="Freeform 742"/>
            <p:cNvSpPr/>
            <p:nvPr/>
          </p:nvSpPr>
          <p:spPr bwMode="auto">
            <a:xfrm>
              <a:off x="10124190" y="581731"/>
              <a:ext cx="68264" cy="182564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4" name="Freeform 743"/>
            <p:cNvSpPr/>
            <p:nvPr/>
          </p:nvSpPr>
          <p:spPr bwMode="auto">
            <a:xfrm>
              <a:off x="10174988" y="754771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5" name="Freeform 744"/>
            <p:cNvSpPr>
              <a:spLocks noEditPoints="1"/>
            </p:cNvSpPr>
            <p:nvPr/>
          </p:nvSpPr>
          <p:spPr bwMode="auto">
            <a:xfrm>
              <a:off x="9849546" y="581731"/>
              <a:ext cx="295277" cy="317504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6" name="Freeform 745"/>
            <p:cNvSpPr/>
            <p:nvPr/>
          </p:nvSpPr>
          <p:spPr bwMode="auto">
            <a:xfrm>
              <a:off x="10043222" y="754771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7" name="Freeform 746"/>
            <p:cNvSpPr/>
            <p:nvPr/>
          </p:nvSpPr>
          <p:spPr bwMode="auto">
            <a:xfrm>
              <a:off x="9992422" y="726197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8" name="Freeform 747"/>
            <p:cNvSpPr/>
            <p:nvPr/>
          </p:nvSpPr>
          <p:spPr bwMode="auto">
            <a:xfrm>
              <a:off x="10052748" y="586495"/>
              <a:ext cx="66675" cy="180977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9" name="Freeform 748"/>
            <p:cNvSpPr/>
            <p:nvPr/>
          </p:nvSpPr>
          <p:spPr bwMode="auto">
            <a:xfrm>
              <a:off x="10005121" y="581731"/>
              <a:ext cx="106365" cy="157165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0" name="Freeform 749"/>
            <p:cNvSpPr/>
            <p:nvPr/>
          </p:nvSpPr>
          <p:spPr bwMode="auto">
            <a:xfrm>
              <a:off x="9959064" y="581731"/>
              <a:ext cx="152401" cy="122239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1" name="Freeform 750"/>
            <p:cNvSpPr/>
            <p:nvPr/>
          </p:nvSpPr>
          <p:spPr bwMode="auto">
            <a:xfrm>
              <a:off x="9941601" y="69127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2" name="Freeform 751"/>
            <p:cNvSpPr>
              <a:spLocks noEditPoints="1"/>
            </p:cNvSpPr>
            <p:nvPr/>
          </p:nvSpPr>
          <p:spPr bwMode="auto">
            <a:xfrm>
              <a:off x="9768550" y="378529"/>
              <a:ext cx="334966" cy="284166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3" name="Freeform 752"/>
            <p:cNvSpPr/>
            <p:nvPr/>
          </p:nvSpPr>
          <p:spPr bwMode="auto">
            <a:xfrm>
              <a:off x="9900323" y="564271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4" name="Freeform 753"/>
            <p:cNvSpPr/>
            <p:nvPr/>
          </p:nvSpPr>
          <p:spPr bwMode="auto">
            <a:xfrm>
              <a:off x="9913043" y="508707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5" name="Freeform 754"/>
            <p:cNvSpPr/>
            <p:nvPr/>
          </p:nvSpPr>
          <p:spPr bwMode="auto">
            <a:xfrm>
              <a:off x="9913058" y="564271"/>
              <a:ext cx="190502" cy="50801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6" name="Freeform 755"/>
            <p:cNvSpPr/>
            <p:nvPr/>
          </p:nvSpPr>
          <p:spPr bwMode="auto">
            <a:xfrm>
              <a:off x="9925757" y="521406"/>
              <a:ext cx="177802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7" name="Freeform 756"/>
            <p:cNvSpPr/>
            <p:nvPr/>
          </p:nvSpPr>
          <p:spPr bwMode="auto">
            <a:xfrm>
              <a:off x="9938477" y="467432"/>
              <a:ext cx="165102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8" name="Freeform 757"/>
            <p:cNvSpPr/>
            <p:nvPr/>
          </p:nvSpPr>
          <p:spPr bwMode="auto">
            <a:xfrm>
              <a:off x="9925648" y="449963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489" name="组合 488"/>
          <p:cNvGrpSpPr/>
          <p:nvPr/>
        </p:nvGrpSpPr>
        <p:grpSpPr>
          <a:xfrm>
            <a:off x="9514219" y="1921610"/>
            <a:ext cx="569099" cy="545818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490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1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2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3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4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5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6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7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8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9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0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1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2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3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4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5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6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7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8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9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0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1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3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4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5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6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7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8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9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0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1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2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3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4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5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527" name="组合 526"/>
          <p:cNvGrpSpPr/>
          <p:nvPr/>
        </p:nvGrpSpPr>
        <p:grpSpPr>
          <a:xfrm>
            <a:off x="2318270" y="5961968"/>
            <a:ext cx="823309" cy="789629"/>
            <a:chOff x="2611981" y="6037352"/>
            <a:chExt cx="698500" cy="669926"/>
          </a:xfrm>
          <a:solidFill>
            <a:schemeClr val="accent1"/>
          </a:solidFill>
        </p:grpSpPr>
        <p:sp>
          <p:nvSpPr>
            <p:cNvPr id="528" name="Freeform 830"/>
            <p:cNvSpPr>
              <a:spLocks noEditPoints="1"/>
            </p:cNvSpPr>
            <p:nvPr/>
          </p:nvSpPr>
          <p:spPr bwMode="auto">
            <a:xfrm>
              <a:off x="2942181" y="6359615"/>
              <a:ext cx="38100" cy="38100"/>
            </a:xfrm>
            <a:custGeom>
              <a:avLst/>
              <a:gdLst>
                <a:gd name="T0" fmla="*/ 5 w 9"/>
                <a:gd name="T1" fmla="*/ 9 h 9"/>
                <a:gd name="T2" fmla="*/ 0 w 9"/>
                <a:gd name="T3" fmla="*/ 5 h 9"/>
                <a:gd name="T4" fmla="*/ 5 w 9"/>
                <a:gd name="T5" fmla="*/ 0 h 9"/>
                <a:gd name="T6" fmla="*/ 9 w 9"/>
                <a:gd name="T7" fmla="*/ 5 h 9"/>
                <a:gd name="T8" fmla="*/ 5 w 9"/>
                <a:gd name="T9" fmla="*/ 9 h 9"/>
                <a:gd name="T10" fmla="*/ 5 w 9"/>
                <a:gd name="T11" fmla="*/ 1 h 9"/>
                <a:gd name="T12" fmla="*/ 1 w 9"/>
                <a:gd name="T13" fmla="*/ 5 h 9"/>
                <a:gd name="T14" fmla="*/ 5 w 9"/>
                <a:gd name="T15" fmla="*/ 9 h 9"/>
                <a:gd name="T16" fmla="*/ 9 w 9"/>
                <a:gd name="T17" fmla="*/ 5 h 9"/>
                <a:gd name="T18" fmla="*/ 5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5" y="9"/>
                  </a:cubicBezTo>
                  <a:close/>
                  <a:moveTo>
                    <a:pt x="5" y="1"/>
                  </a:moveTo>
                  <a:cubicBezTo>
                    <a:pt x="3" y="1"/>
                    <a:pt x="1" y="3"/>
                    <a:pt x="1" y="5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9" name="Freeform 831"/>
            <p:cNvSpPr>
              <a:spLocks noEditPoints="1"/>
            </p:cNvSpPr>
            <p:nvPr/>
          </p:nvSpPr>
          <p:spPr bwMode="auto">
            <a:xfrm>
              <a:off x="2832643" y="6037352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4 w 66"/>
                <a:gd name="T31" fmla="*/ 61 h 77"/>
                <a:gd name="T32" fmla="*/ 18 w 66"/>
                <a:gd name="T33" fmla="*/ 66 h 77"/>
                <a:gd name="T34" fmla="*/ 26 w 66"/>
                <a:gd name="T35" fmla="*/ 74 h 77"/>
                <a:gd name="T36" fmla="*/ 31 w 66"/>
                <a:gd name="T37" fmla="*/ 75 h 77"/>
                <a:gd name="T38" fmla="*/ 64 w 66"/>
                <a:gd name="T39" fmla="*/ 33 h 77"/>
                <a:gd name="T40" fmla="*/ 63 w 66"/>
                <a:gd name="T41" fmla="*/ 26 h 77"/>
                <a:gd name="T42" fmla="*/ 33 w 66"/>
                <a:gd name="T43" fmla="*/ 2 h 77"/>
                <a:gd name="T44" fmla="*/ 2 w 66"/>
                <a:gd name="T45" fmla="*/ 33 h 77"/>
                <a:gd name="T46" fmla="*/ 10 w 66"/>
                <a:gd name="T47" fmla="*/ 55 h 77"/>
                <a:gd name="T48" fmla="*/ 14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8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6" y="28"/>
                    <a:pt x="66" y="31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4" y="61"/>
                  </a:moveTo>
                  <a:cubicBezTo>
                    <a:pt x="15" y="62"/>
                    <a:pt x="16" y="64"/>
                    <a:pt x="18" y="66"/>
                  </a:cubicBezTo>
                  <a:cubicBezTo>
                    <a:pt x="20" y="69"/>
                    <a:pt x="23" y="73"/>
                    <a:pt x="26" y="74"/>
                  </a:cubicBezTo>
                  <a:cubicBezTo>
                    <a:pt x="28" y="76"/>
                    <a:pt x="30" y="76"/>
                    <a:pt x="31" y="75"/>
                  </a:cubicBezTo>
                  <a:cubicBezTo>
                    <a:pt x="48" y="61"/>
                    <a:pt x="59" y="47"/>
                    <a:pt x="64" y="33"/>
                  </a:cubicBezTo>
                  <a:cubicBezTo>
                    <a:pt x="64" y="31"/>
                    <a:pt x="64" y="29"/>
                    <a:pt x="63" y="26"/>
                  </a:cubicBezTo>
                  <a:cubicBezTo>
                    <a:pt x="60" y="12"/>
                    <a:pt x="48" y="2"/>
                    <a:pt x="33" y="2"/>
                  </a:cubicBezTo>
                  <a:cubicBezTo>
                    <a:pt x="16" y="2"/>
                    <a:pt x="2" y="16"/>
                    <a:pt x="2" y="33"/>
                  </a:cubicBezTo>
                  <a:cubicBezTo>
                    <a:pt x="2" y="39"/>
                    <a:pt x="5" y="47"/>
                    <a:pt x="10" y="55"/>
                  </a:cubicBezTo>
                  <a:cubicBezTo>
                    <a:pt x="11" y="57"/>
                    <a:pt x="12" y="59"/>
                    <a:pt x="14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0" name="Oval 832"/>
            <p:cNvSpPr>
              <a:spLocks noChangeArrowheads="1"/>
            </p:cNvSpPr>
            <p:nvPr/>
          </p:nvSpPr>
          <p:spPr bwMode="auto">
            <a:xfrm>
              <a:off x="2899318" y="6169115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1" name="Oval 833"/>
            <p:cNvSpPr>
              <a:spLocks noChangeArrowheads="1"/>
            </p:cNvSpPr>
            <p:nvPr/>
          </p:nvSpPr>
          <p:spPr bwMode="auto">
            <a:xfrm>
              <a:off x="2959643" y="6169115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2" name="Freeform 834"/>
            <p:cNvSpPr/>
            <p:nvPr/>
          </p:nvSpPr>
          <p:spPr bwMode="auto">
            <a:xfrm>
              <a:off x="2886618" y="6177053"/>
              <a:ext cx="76200" cy="187325"/>
            </a:xfrm>
            <a:custGeom>
              <a:avLst/>
              <a:gdLst>
                <a:gd name="T0" fmla="*/ 18 w 18"/>
                <a:gd name="T1" fmla="*/ 44 h 44"/>
                <a:gd name="T2" fmla="*/ 17 w 18"/>
                <a:gd name="T3" fmla="*/ 44 h 44"/>
                <a:gd name="T4" fmla="*/ 6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8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8" y="44"/>
                  </a:moveTo>
                  <a:cubicBezTo>
                    <a:pt x="18" y="44"/>
                    <a:pt x="17" y="44"/>
                    <a:pt x="17" y="44"/>
                  </a:cubicBezTo>
                  <a:cubicBezTo>
                    <a:pt x="17" y="44"/>
                    <a:pt x="0" y="2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2" y="21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3" name="Freeform 835"/>
            <p:cNvSpPr/>
            <p:nvPr/>
          </p:nvSpPr>
          <p:spPr bwMode="auto">
            <a:xfrm>
              <a:off x="2954881" y="6181815"/>
              <a:ext cx="17463" cy="182563"/>
            </a:xfrm>
            <a:custGeom>
              <a:avLst/>
              <a:gdLst>
                <a:gd name="T0" fmla="*/ 2 w 4"/>
                <a:gd name="T1" fmla="*/ 43 h 43"/>
                <a:gd name="T2" fmla="*/ 1 w 4"/>
                <a:gd name="T3" fmla="*/ 42 h 43"/>
                <a:gd name="T4" fmla="*/ 3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2 w 4"/>
                <a:gd name="T13" fmla="*/ 43 h 43"/>
                <a:gd name="T14" fmla="*/ 2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2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1" y="8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4" name="Freeform 836"/>
            <p:cNvSpPr/>
            <p:nvPr/>
          </p:nvSpPr>
          <p:spPr bwMode="auto">
            <a:xfrm>
              <a:off x="2954881" y="6181815"/>
              <a:ext cx="71438" cy="182563"/>
            </a:xfrm>
            <a:custGeom>
              <a:avLst/>
              <a:gdLst>
                <a:gd name="T0" fmla="*/ 2 w 17"/>
                <a:gd name="T1" fmla="*/ 43 h 43"/>
                <a:gd name="T2" fmla="*/ 1 w 17"/>
                <a:gd name="T3" fmla="*/ 43 h 43"/>
                <a:gd name="T4" fmla="*/ 16 w 17"/>
                <a:gd name="T5" fmla="*/ 1 h 43"/>
                <a:gd name="T6" fmla="*/ 17 w 17"/>
                <a:gd name="T7" fmla="*/ 1 h 43"/>
                <a:gd name="T8" fmla="*/ 17 w 17"/>
                <a:gd name="T9" fmla="*/ 2 h 43"/>
                <a:gd name="T10" fmla="*/ 2 w 17"/>
                <a:gd name="T11" fmla="*/ 42 h 43"/>
                <a:gd name="T12" fmla="*/ 2 w 17"/>
                <a:gd name="T13" fmla="*/ 43 h 43"/>
                <a:gd name="T14" fmla="*/ 2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2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1"/>
                    <a:pt x="16" y="1"/>
                    <a:pt x="16" y="1"/>
                  </a:cubicBezTo>
                  <a:cubicBezTo>
                    <a:pt x="16" y="1"/>
                    <a:pt x="16" y="0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" y="21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5" name="Oval 837"/>
            <p:cNvSpPr>
              <a:spLocks noChangeArrowheads="1"/>
            </p:cNvSpPr>
            <p:nvPr/>
          </p:nvSpPr>
          <p:spPr bwMode="auto">
            <a:xfrm>
              <a:off x="3018381" y="616911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6" name="Freeform 838"/>
            <p:cNvSpPr>
              <a:spLocks noEditPoints="1"/>
            </p:cNvSpPr>
            <p:nvPr/>
          </p:nvSpPr>
          <p:spPr bwMode="auto">
            <a:xfrm>
              <a:off x="2972343" y="6164353"/>
              <a:ext cx="338138" cy="293688"/>
            </a:xfrm>
            <a:custGeom>
              <a:avLst/>
              <a:gdLst>
                <a:gd name="T0" fmla="*/ 0 w 80"/>
                <a:gd name="T1" fmla="*/ 48 h 69"/>
                <a:gd name="T2" fmla="*/ 0 w 80"/>
                <a:gd name="T3" fmla="*/ 44 h 69"/>
                <a:gd name="T4" fmla="*/ 6 w 80"/>
                <a:gd name="T5" fmla="*/ 32 h 69"/>
                <a:gd name="T6" fmla="*/ 9 w 80"/>
                <a:gd name="T7" fmla="*/ 27 h 69"/>
                <a:gd name="T8" fmla="*/ 9 w 80"/>
                <a:gd name="T9" fmla="*/ 27 h 69"/>
                <a:gd name="T10" fmla="*/ 13 w 80"/>
                <a:gd name="T11" fmla="*/ 22 h 69"/>
                <a:gd name="T12" fmla="*/ 33 w 80"/>
                <a:gd name="T13" fmla="*/ 6 h 69"/>
                <a:gd name="T14" fmla="*/ 75 w 80"/>
                <a:gd name="T15" fmla="*/ 26 h 69"/>
                <a:gd name="T16" fmla="*/ 61 w 80"/>
                <a:gd name="T17" fmla="*/ 65 h 69"/>
                <a:gd name="T18" fmla="*/ 55 w 80"/>
                <a:gd name="T19" fmla="*/ 68 h 69"/>
                <a:gd name="T20" fmla="*/ 54 w 80"/>
                <a:gd name="T21" fmla="*/ 68 h 69"/>
                <a:gd name="T22" fmla="*/ 54 w 80"/>
                <a:gd name="T23" fmla="*/ 68 h 69"/>
                <a:gd name="T24" fmla="*/ 3 w 80"/>
                <a:gd name="T25" fmla="*/ 51 h 69"/>
                <a:gd name="T26" fmla="*/ 2 w 80"/>
                <a:gd name="T27" fmla="*/ 51 h 69"/>
                <a:gd name="T28" fmla="*/ 0 w 80"/>
                <a:gd name="T29" fmla="*/ 48 h 69"/>
                <a:gd name="T30" fmla="*/ 11 w 80"/>
                <a:gd name="T31" fmla="*/ 28 h 69"/>
                <a:gd name="T32" fmla="*/ 8 w 80"/>
                <a:gd name="T33" fmla="*/ 33 h 69"/>
                <a:gd name="T34" fmla="*/ 2 w 80"/>
                <a:gd name="T35" fmla="*/ 44 h 69"/>
                <a:gd name="T36" fmla="*/ 4 w 80"/>
                <a:gd name="T37" fmla="*/ 49 h 69"/>
                <a:gd name="T38" fmla="*/ 54 w 80"/>
                <a:gd name="T39" fmla="*/ 66 h 69"/>
                <a:gd name="T40" fmla="*/ 60 w 80"/>
                <a:gd name="T41" fmla="*/ 63 h 69"/>
                <a:gd name="T42" fmla="*/ 73 w 80"/>
                <a:gd name="T43" fmla="*/ 26 h 69"/>
                <a:gd name="T44" fmla="*/ 33 w 80"/>
                <a:gd name="T45" fmla="*/ 7 h 69"/>
                <a:gd name="T46" fmla="*/ 15 w 80"/>
                <a:gd name="T47" fmla="*/ 23 h 69"/>
                <a:gd name="T48" fmla="*/ 11 w 80"/>
                <a:gd name="T49" fmla="*/ 28 h 69"/>
                <a:gd name="T50" fmla="*/ 54 w 80"/>
                <a:gd name="T51" fmla="*/ 67 h 69"/>
                <a:gd name="T52" fmla="*/ 54 w 80"/>
                <a:gd name="T53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9">
                  <a:moveTo>
                    <a:pt x="0" y="48"/>
                  </a:moveTo>
                  <a:cubicBezTo>
                    <a:pt x="0" y="47"/>
                    <a:pt x="0" y="45"/>
                    <a:pt x="0" y="44"/>
                  </a:cubicBezTo>
                  <a:cubicBezTo>
                    <a:pt x="1" y="40"/>
                    <a:pt x="4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2"/>
                  </a:cubicBezTo>
                  <a:cubicBezTo>
                    <a:pt x="19" y="14"/>
                    <a:pt x="26" y="8"/>
                    <a:pt x="33" y="6"/>
                  </a:cubicBezTo>
                  <a:cubicBezTo>
                    <a:pt x="50" y="0"/>
                    <a:pt x="69" y="9"/>
                    <a:pt x="75" y="26"/>
                  </a:cubicBezTo>
                  <a:cubicBezTo>
                    <a:pt x="80" y="41"/>
                    <a:pt x="74" y="57"/>
                    <a:pt x="61" y="65"/>
                  </a:cubicBezTo>
                  <a:cubicBezTo>
                    <a:pt x="59" y="66"/>
                    <a:pt x="57" y="67"/>
                    <a:pt x="5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9" y="69"/>
                    <a:pt x="21" y="63"/>
                    <a:pt x="3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1" y="28"/>
                  </a:moveTo>
                  <a:cubicBezTo>
                    <a:pt x="10" y="30"/>
                    <a:pt x="9" y="31"/>
                    <a:pt x="8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2" y="46"/>
                    <a:pt x="2" y="48"/>
                    <a:pt x="4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5"/>
                    <a:pt x="60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10"/>
                    <a:pt x="21" y="15"/>
                    <a:pt x="15" y="23"/>
                  </a:cubicBezTo>
                  <a:cubicBezTo>
                    <a:pt x="13" y="24"/>
                    <a:pt x="12" y="26"/>
                    <a:pt x="11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7" name="Freeform 839"/>
            <p:cNvSpPr/>
            <p:nvPr/>
          </p:nvSpPr>
          <p:spPr bwMode="auto">
            <a:xfrm>
              <a:off x="3119981" y="6253253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0 h 6"/>
                <a:gd name="T6" fmla="*/ 6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3" y="6"/>
                    <a:pt x="1" y="5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8" name="Freeform 840"/>
            <p:cNvSpPr/>
            <p:nvPr/>
          </p:nvSpPr>
          <p:spPr bwMode="auto">
            <a:xfrm>
              <a:off x="3140619" y="630881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1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1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4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39" name="Freeform 841"/>
            <p:cNvSpPr/>
            <p:nvPr/>
          </p:nvSpPr>
          <p:spPr bwMode="auto">
            <a:xfrm>
              <a:off x="2975518" y="6265953"/>
              <a:ext cx="161925" cy="111125"/>
            </a:xfrm>
            <a:custGeom>
              <a:avLst/>
              <a:gdLst>
                <a:gd name="T0" fmla="*/ 1 w 38"/>
                <a:gd name="T1" fmla="*/ 26 h 26"/>
                <a:gd name="T2" fmla="*/ 0 w 38"/>
                <a:gd name="T3" fmla="*/ 26 h 26"/>
                <a:gd name="T4" fmla="*/ 0 w 38"/>
                <a:gd name="T5" fmla="*/ 25 h 26"/>
                <a:gd name="T6" fmla="*/ 37 w 38"/>
                <a:gd name="T7" fmla="*/ 0 h 26"/>
                <a:gd name="T8" fmla="*/ 38 w 38"/>
                <a:gd name="T9" fmla="*/ 0 h 26"/>
                <a:gd name="T10" fmla="*/ 37 w 38"/>
                <a:gd name="T11" fmla="*/ 1 h 26"/>
                <a:gd name="T12" fmla="*/ 1 w 38"/>
                <a:gd name="T13" fmla="*/ 26 h 26"/>
                <a:gd name="T14" fmla="*/ 1 w 38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6">
                  <a:moveTo>
                    <a:pt x="1" y="26"/>
                  </a:move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8" y="0"/>
                  </a:cubicBezTo>
                  <a:cubicBezTo>
                    <a:pt x="38" y="1"/>
                    <a:pt x="37" y="1"/>
                    <a:pt x="37" y="1"/>
                  </a:cubicBezTo>
                  <a:cubicBezTo>
                    <a:pt x="17" y="2"/>
                    <a:pt x="1" y="25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0" name="Freeform 842"/>
            <p:cNvSpPr/>
            <p:nvPr/>
          </p:nvSpPr>
          <p:spPr bwMode="auto">
            <a:xfrm>
              <a:off x="2975518" y="6316753"/>
              <a:ext cx="174625" cy="60325"/>
            </a:xfrm>
            <a:custGeom>
              <a:avLst/>
              <a:gdLst>
                <a:gd name="T0" fmla="*/ 1 w 41"/>
                <a:gd name="T1" fmla="*/ 14 h 14"/>
                <a:gd name="T2" fmla="*/ 0 w 41"/>
                <a:gd name="T3" fmla="*/ 14 h 14"/>
                <a:gd name="T4" fmla="*/ 0 w 41"/>
                <a:gd name="T5" fmla="*/ 13 h 14"/>
                <a:gd name="T6" fmla="*/ 41 w 41"/>
                <a:gd name="T7" fmla="*/ 0 h 14"/>
                <a:gd name="T8" fmla="*/ 41 w 41"/>
                <a:gd name="T9" fmla="*/ 1 h 14"/>
                <a:gd name="T10" fmla="*/ 41 w 41"/>
                <a:gd name="T11" fmla="*/ 1 h 14"/>
                <a:gd name="T12" fmla="*/ 1 w 41"/>
                <a:gd name="T13" fmla="*/ 14 h 14"/>
                <a:gd name="T14" fmla="*/ 1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1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5"/>
                    <a:pt x="33" y="1"/>
                    <a:pt x="41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1" name="Freeform 843"/>
            <p:cNvSpPr/>
            <p:nvPr/>
          </p:nvSpPr>
          <p:spPr bwMode="auto">
            <a:xfrm>
              <a:off x="2975518" y="6338978"/>
              <a:ext cx="190500" cy="38100"/>
            </a:xfrm>
            <a:custGeom>
              <a:avLst/>
              <a:gdLst>
                <a:gd name="T0" fmla="*/ 44 w 45"/>
                <a:gd name="T1" fmla="*/ 9 h 9"/>
                <a:gd name="T2" fmla="*/ 44 w 45"/>
                <a:gd name="T3" fmla="*/ 9 h 9"/>
                <a:gd name="T4" fmla="*/ 1 w 45"/>
                <a:gd name="T5" fmla="*/ 9 h 9"/>
                <a:gd name="T6" fmla="*/ 0 w 45"/>
                <a:gd name="T7" fmla="*/ 9 h 9"/>
                <a:gd name="T8" fmla="*/ 0 w 45"/>
                <a:gd name="T9" fmla="*/ 8 h 9"/>
                <a:gd name="T10" fmla="*/ 45 w 45"/>
                <a:gd name="T11" fmla="*/ 8 h 9"/>
                <a:gd name="T12" fmla="*/ 45 w 45"/>
                <a:gd name="T13" fmla="*/ 9 h 9"/>
                <a:gd name="T14" fmla="*/ 44 w 45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9"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21" y="1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0"/>
                    <a:pt x="44" y="8"/>
                    <a:pt x="45" y="8"/>
                  </a:cubicBezTo>
                  <a:cubicBezTo>
                    <a:pt x="45" y="8"/>
                    <a:pt x="45" y="8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2" name="Freeform 844"/>
            <p:cNvSpPr/>
            <p:nvPr/>
          </p:nvSpPr>
          <p:spPr bwMode="auto">
            <a:xfrm>
              <a:off x="3158081" y="6367553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6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3" name="Freeform 845"/>
            <p:cNvSpPr>
              <a:spLocks noEditPoints="1"/>
            </p:cNvSpPr>
            <p:nvPr/>
          </p:nvSpPr>
          <p:spPr bwMode="auto">
            <a:xfrm>
              <a:off x="2946943" y="6377078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4 h 75"/>
                <a:gd name="T8" fmla="*/ 30 w 69"/>
                <a:gd name="T9" fmla="*/ 4 h 75"/>
                <a:gd name="T10" fmla="*/ 36 w 69"/>
                <a:gd name="T11" fmla="*/ 6 h 75"/>
                <a:gd name="T12" fmla="*/ 58 w 69"/>
                <a:gd name="T13" fmla="*/ 19 h 75"/>
                <a:gd name="T14" fmla="*/ 53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30 w 69"/>
                <a:gd name="T31" fmla="*/ 5 h 75"/>
                <a:gd name="T32" fmla="*/ 23 w 69"/>
                <a:gd name="T33" fmla="*/ 4 h 75"/>
                <a:gd name="T34" fmla="*/ 12 w 69"/>
                <a:gd name="T35" fmla="*/ 3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2 w 69"/>
                <a:gd name="T43" fmla="*/ 64 h 75"/>
                <a:gd name="T44" fmla="*/ 56 w 69"/>
                <a:gd name="T45" fmla="*/ 20 h 75"/>
                <a:gd name="T46" fmla="*/ 36 w 69"/>
                <a:gd name="T47" fmla="*/ 7 h 75"/>
                <a:gd name="T48" fmla="*/ 30 w 69"/>
                <a:gd name="T49" fmla="*/ 5 h 75"/>
                <a:gd name="T50" fmla="*/ 7 w 69"/>
                <a:gd name="T51" fmla="*/ 60 h 75"/>
                <a:gd name="T52" fmla="*/ 7 w 69"/>
                <a:gd name="T53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2"/>
                    <a:pt x="10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6"/>
                  </a:cubicBezTo>
                  <a:cubicBezTo>
                    <a:pt x="46" y="9"/>
                    <a:pt x="54" y="14"/>
                    <a:pt x="58" y="19"/>
                  </a:cubicBezTo>
                  <a:cubicBezTo>
                    <a:pt x="69" y="33"/>
                    <a:pt x="67" y="54"/>
                    <a:pt x="53" y="65"/>
                  </a:cubicBezTo>
                  <a:cubicBezTo>
                    <a:pt x="41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1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lose/>
                  <a:moveTo>
                    <a:pt x="30" y="5"/>
                  </a:moveTo>
                  <a:cubicBezTo>
                    <a:pt x="28" y="5"/>
                    <a:pt x="26" y="5"/>
                    <a:pt x="23" y="4"/>
                  </a:cubicBezTo>
                  <a:cubicBezTo>
                    <a:pt x="19" y="3"/>
                    <a:pt x="15" y="2"/>
                    <a:pt x="12" y="3"/>
                  </a:cubicBezTo>
                  <a:cubicBezTo>
                    <a:pt x="9" y="3"/>
                    <a:pt x="8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1"/>
                    <a:pt x="11" y="62"/>
                    <a:pt x="12" y="63"/>
                  </a:cubicBezTo>
                  <a:cubicBezTo>
                    <a:pt x="24" y="73"/>
                    <a:pt x="40" y="73"/>
                    <a:pt x="52" y="64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7"/>
                    <a:pt x="32" y="6"/>
                    <a:pt x="30" y="5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4" name="Freeform 846"/>
            <p:cNvSpPr/>
            <p:nvPr/>
          </p:nvSpPr>
          <p:spPr bwMode="auto">
            <a:xfrm>
              <a:off x="3115219" y="6491378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5" name="Freeform 847"/>
            <p:cNvSpPr/>
            <p:nvPr/>
          </p:nvSpPr>
          <p:spPr bwMode="auto">
            <a:xfrm>
              <a:off x="3069181" y="6529478"/>
              <a:ext cx="25400" cy="25400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6" name="Freeform 848"/>
            <p:cNvSpPr/>
            <p:nvPr/>
          </p:nvSpPr>
          <p:spPr bwMode="auto">
            <a:xfrm>
              <a:off x="2972343" y="6389778"/>
              <a:ext cx="155575" cy="114300"/>
            </a:xfrm>
            <a:custGeom>
              <a:avLst/>
              <a:gdLst>
                <a:gd name="T0" fmla="*/ 36 w 37"/>
                <a:gd name="T1" fmla="*/ 27 h 27"/>
                <a:gd name="T2" fmla="*/ 35 w 37"/>
                <a:gd name="T3" fmla="*/ 27 h 27"/>
                <a:gd name="T4" fmla="*/ 0 w 37"/>
                <a:gd name="T5" fmla="*/ 2 h 27"/>
                <a:gd name="T6" fmla="*/ 0 w 37"/>
                <a:gd name="T7" fmla="*/ 1 h 27"/>
                <a:gd name="T8" fmla="*/ 1 w 37"/>
                <a:gd name="T9" fmla="*/ 0 h 27"/>
                <a:gd name="T10" fmla="*/ 36 w 37"/>
                <a:gd name="T11" fmla="*/ 27 h 27"/>
                <a:gd name="T12" fmla="*/ 36 w 37"/>
                <a:gd name="T13" fmla="*/ 27 h 27"/>
                <a:gd name="T14" fmla="*/ 36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6" y="27"/>
                  </a:moveTo>
                  <a:cubicBezTo>
                    <a:pt x="36" y="27"/>
                    <a:pt x="35" y="27"/>
                    <a:pt x="35" y="27"/>
                  </a:cubicBezTo>
                  <a:cubicBezTo>
                    <a:pt x="27" y="9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1"/>
                    <a:pt x="28" y="8"/>
                    <a:pt x="36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7" name="Freeform 849"/>
            <p:cNvSpPr/>
            <p:nvPr/>
          </p:nvSpPr>
          <p:spPr bwMode="auto">
            <a:xfrm>
              <a:off x="2972343" y="6389778"/>
              <a:ext cx="109538" cy="147638"/>
            </a:xfrm>
            <a:custGeom>
              <a:avLst/>
              <a:gdLst>
                <a:gd name="T0" fmla="*/ 25 w 26"/>
                <a:gd name="T1" fmla="*/ 35 h 35"/>
                <a:gd name="T2" fmla="*/ 25 w 26"/>
                <a:gd name="T3" fmla="*/ 35 h 35"/>
                <a:gd name="T4" fmla="*/ 0 w 26"/>
                <a:gd name="T5" fmla="*/ 1 h 35"/>
                <a:gd name="T6" fmla="*/ 0 w 26"/>
                <a:gd name="T7" fmla="*/ 1 h 35"/>
                <a:gd name="T8" fmla="*/ 1 w 26"/>
                <a:gd name="T9" fmla="*/ 1 h 35"/>
                <a:gd name="T10" fmla="*/ 26 w 26"/>
                <a:gd name="T11" fmla="*/ 34 h 35"/>
                <a:gd name="T12" fmla="*/ 26 w 26"/>
                <a:gd name="T13" fmla="*/ 35 h 35"/>
                <a:gd name="T14" fmla="*/ 25 w 26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5">
                  <a:moveTo>
                    <a:pt x="25" y="35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2" y="28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6"/>
                    <a:pt x="23" y="27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8" name="Freeform 850"/>
            <p:cNvSpPr/>
            <p:nvPr/>
          </p:nvSpPr>
          <p:spPr bwMode="auto">
            <a:xfrm>
              <a:off x="2972343" y="6389778"/>
              <a:ext cx="66675" cy="182563"/>
            </a:xfrm>
            <a:custGeom>
              <a:avLst/>
              <a:gdLst>
                <a:gd name="T0" fmla="*/ 15 w 16"/>
                <a:gd name="T1" fmla="*/ 43 h 43"/>
                <a:gd name="T2" fmla="*/ 14 w 16"/>
                <a:gd name="T3" fmla="*/ 42 h 43"/>
                <a:gd name="T4" fmla="*/ 0 w 16"/>
                <a:gd name="T5" fmla="*/ 1 h 43"/>
                <a:gd name="T6" fmla="*/ 0 w 16"/>
                <a:gd name="T7" fmla="*/ 1 h 43"/>
                <a:gd name="T8" fmla="*/ 1 w 16"/>
                <a:gd name="T9" fmla="*/ 1 h 43"/>
                <a:gd name="T10" fmla="*/ 16 w 16"/>
                <a:gd name="T11" fmla="*/ 42 h 43"/>
                <a:gd name="T12" fmla="*/ 15 w 16"/>
                <a:gd name="T13" fmla="*/ 43 h 43"/>
                <a:gd name="T14" fmla="*/ 15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5" y="43"/>
                  </a:moveTo>
                  <a:cubicBezTo>
                    <a:pt x="15" y="43"/>
                    <a:pt x="14" y="43"/>
                    <a:pt x="14" y="42"/>
                  </a:cubicBezTo>
                  <a:cubicBezTo>
                    <a:pt x="14" y="42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7"/>
                    <a:pt x="16" y="42"/>
                    <a:pt x="16" y="42"/>
                  </a:cubicBezTo>
                  <a:cubicBezTo>
                    <a:pt x="16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49" name="Freeform 851"/>
            <p:cNvSpPr/>
            <p:nvPr/>
          </p:nvSpPr>
          <p:spPr bwMode="auto">
            <a:xfrm>
              <a:off x="3018381" y="6562816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1 h 6"/>
                <a:gd name="T4" fmla="*/ 5 w 6"/>
                <a:gd name="T5" fmla="*/ 2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0" name="Freeform 852"/>
            <p:cNvSpPr>
              <a:spLocks noEditPoints="1"/>
            </p:cNvSpPr>
            <p:nvPr/>
          </p:nvSpPr>
          <p:spPr bwMode="auto">
            <a:xfrm>
              <a:off x="2692943" y="6392953"/>
              <a:ext cx="295275" cy="314325"/>
            </a:xfrm>
            <a:custGeom>
              <a:avLst/>
              <a:gdLst>
                <a:gd name="T0" fmla="*/ 63 w 70"/>
                <a:gd name="T1" fmla="*/ 1 h 74"/>
                <a:gd name="T2" fmla="*/ 66 w 70"/>
                <a:gd name="T3" fmla="*/ 4 h 74"/>
                <a:gd name="T4" fmla="*/ 69 w 70"/>
                <a:gd name="T5" fmla="*/ 16 h 74"/>
                <a:gd name="T6" fmla="*/ 70 w 70"/>
                <a:gd name="T7" fmla="*/ 22 h 74"/>
                <a:gd name="T8" fmla="*/ 70 w 70"/>
                <a:gd name="T9" fmla="*/ 22 h 74"/>
                <a:gd name="T10" fmla="*/ 70 w 70"/>
                <a:gd name="T11" fmla="*/ 29 h 74"/>
                <a:gd name="T12" fmla="*/ 65 w 70"/>
                <a:gd name="T13" fmla="*/ 54 h 74"/>
                <a:gd name="T14" fmla="*/ 19 w 70"/>
                <a:gd name="T15" fmla="*/ 64 h 74"/>
                <a:gd name="T16" fmla="*/ 6 w 70"/>
                <a:gd name="T17" fmla="*/ 25 h 74"/>
                <a:gd name="T18" fmla="*/ 9 w 70"/>
                <a:gd name="T19" fmla="*/ 19 h 74"/>
                <a:gd name="T20" fmla="*/ 9 w 70"/>
                <a:gd name="T21" fmla="*/ 19 h 74"/>
                <a:gd name="T22" fmla="*/ 9 w 70"/>
                <a:gd name="T23" fmla="*/ 19 h 74"/>
                <a:gd name="T24" fmla="*/ 60 w 70"/>
                <a:gd name="T25" fmla="*/ 0 h 74"/>
                <a:gd name="T26" fmla="*/ 60 w 70"/>
                <a:gd name="T27" fmla="*/ 0 h 74"/>
                <a:gd name="T28" fmla="*/ 63 w 70"/>
                <a:gd name="T29" fmla="*/ 1 h 74"/>
                <a:gd name="T30" fmla="*/ 68 w 70"/>
                <a:gd name="T31" fmla="*/ 23 h 74"/>
                <a:gd name="T32" fmla="*/ 67 w 70"/>
                <a:gd name="T33" fmla="*/ 16 h 74"/>
                <a:gd name="T34" fmla="*/ 65 w 70"/>
                <a:gd name="T35" fmla="*/ 5 h 74"/>
                <a:gd name="T36" fmla="*/ 60 w 70"/>
                <a:gd name="T37" fmla="*/ 1 h 74"/>
                <a:gd name="T38" fmla="*/ 10 w 70"/>
                <a:gd name="T39" fmla="*/ 20 h 74"/>
                <a:gd name="T40" fmla="*/ 7 w 70"/>
                <a:gd name="T41" fmla="*/ 26 h 74"/>
                <a:gd name="T42" fmla="*/ 20 w 70"/>
                <a:gd name="T43" fmla="*/ 63 h 74"/>
                <a:gd name="T44" fmla="*/ 63 w 70"/>
                <a:gd name="T45" fmla="*/ 53 h 74"/>
                <a:gd name="T46" fmla="*/ 68 w 70"/>
                <a:gd name="T47" fmla="*/ 29 h 74"/>
                <a:gd name="T48" fmla="*/ 68 w 70"/>
                <a:gd name="T49" fmla="*/ 23 h 74"/>
                <a:gd name="T50" fmla="*/ 9 w 70"/>
                <a:gd name="T51" fmla="*/ 20 h 74"/>
                <a:gd name="T52" fmla="*/ 9 w 70"/>
                <a:gd name="T5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4">
                  <a:moveTo>
                    <a:pt x="63" y="1"/>
                  </a:moveTo>
                  <a:cubicBezTo>
                    <a:pt x="64" y="1"/>
                    <a:pt x="65" y="2"/>
                    <a:pt x="66" y="4"/>
                  </a:cubicBezTo>
                  <a:cubicBezTo>
                    <a:pt x="68" y="7"/>
                    <a:pt x="68" y="12"/>
                    <a:pt x="69" y="16"/>
                  </a:cubicBezTo>
                  <a:cubicBezTo>
                    <a:pt x="69" y="18"/>
                    <a:pt x="69" y="21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5"/>
                    <a:pt x="70" y="27"/>
                    <a:pt x="70" y="29"/>
                  </a:cubicBezTo>
                  <a:cubicBezTo>
                    <a:pt x="70" y="39"/>
                    <a:pt x="68" y="48"/>
                    <a:pt x="65" y="54"/>
                  </a:cubicBezTo>
                  <a:cubicBezTo>
                    <a:pt x="55" y="69"/>
                    <a:pt x="35" y="74"/>
                    <a:pt x="19" y="64"/>
                  </a:cubicBezTo>
                  <a:cubicBezTo>
                    <a:pt x="6" y="56"/>
                    <a:pt x="0" y="40"/>
                    <a:pt x="6" y="25"/>
                  </a:cubicBezTo>
                  <a:cubicBezTo>
                    <a:pt x="6" y="23"/>
                    <a:pt x="7" y="21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1" y="9"/>
                    <a:pt x="38" y="2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1"/>
                  </a:cubicBezTo>
                  <a:close/>
                  <a:moveTo>
                    <a:pt x="68" y="23"/>
                  </a:moveTo>
                  <a:cubicBezTo>
                    <a:pt x="67" y="21"/>
                    <a:pt x="67" y="19"/>
                    <a:pt x="67" y="16"/>
                  </a:cubicBezTo>
                  <a:cubicBezTo>
                    <a:pt x="66" y="12"/>
                    <a:pt x="66" y="8"/>
                    <a:pt x="65" y="5"/>
                  </a:cubicBezTo>
                  <a:cubicBezTo>
                    <a:pt x="63" y="3"/>
                    <a:pt x="62" y="1"/>
                    <a:pt x="60" y="1"/>
                  </a:cubicBezTo>
                  <a:cubicBezTo>
                    <a:pt x="38" y="4"/>
                    <a:pt x="22" y="10"/>
                    <a:pt x="10" y="20"/>
                  </a:cubicBezTo>
                  <a:cubicBezTo>
                    <a:pt x="9" y="22"/>
                    <a:pt x="8" y="24"/>
                    <a:pt x="7" y="26"/>
                  </a:cubicBezTo>
                  <a:cubicBezTo>
                    <a:pt x="2" y="39"/>
                    <a:pt x="8" y="55"/>
                    <a:pt x="20" y="63"/>
                  </a:cubicBezTo>
                  <a:cubicBezTo>
                    <a:pt x="35" y="72"/>
                    <a:pt x="54" y="67"/>
                    <a:pt x="63" y="53"/>
                  </a:cubicBezTo>
                  <a:cubicBezTo>
                    <a:pt x="66" y="47"/>
                    <a:pt x="68" y="39"/>
                    <a:pt x="68" y="29"/>
                  </a:cubicBezTo>
                  <a:cubicBezTo>
                    <a:pt x="68" y="27"/>
                    <a:pt x="68" y="25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1" name="Freeform 853"/>
            <p:cNvSpPr/>
            <p:nvPr/>
          </p:nvSpPr>
          <p:spPr bwMode="auto">
            <a:xfrm>
              <a:off x="2886618" y="6562816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5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1"/>
                    <a:pt x="3" y="0"/>
                    <a:pt x="4" y="1"/>
                  </a:cubicBezTo>
                  <a:cubicBezTo>
                    <a:pt x="6" y="2"/>
                    <a:pt x="6" y="3"/>
                    <a:pt x="5" y="5"/>
                  </a:cubicBezTo>
                  <a:cubicBezTo>
                    <a:pt x="4" y="6"/>
                    <a:pt x="3" y="6"/>
                    <a:pt x="2" y="5"/>
                  </a:cubicBezTo>
                  <a:cubicBezTo>
                    <a:pt x="0" y="5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2" name="Freeform 854"/>
            <p:cNvSpPr/>
            <p:nvPr/>
          </p:nvSpPr>
          <p:spPr bwMode="auto">
            <a:xfrm>
              <a:off x="2835818" y="653424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3" name="Freeform 855"/>
            <p:cNvSpPr/>
            <p:nvPr/>
          </p:nvSpPr>
          <p:spPr bwMode="auto">
            <a:xfrm>
              <a:off x="2896143" y="6392953"/>
              <a:ext cx="66675" cy="182563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1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1" y="43"/>
                    <a:pt x="0" y="43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4" name="Freeform 856"/>
            <p:cNvSpPr/>
            <p:nvPr/>
          </p:nvSpPr>
          <p:spPr bwMode="auto">
            <a:xfrm>
              <a:off x="2848518" y="6392953"/>
              <a:ext cx="106363" cy="153988"/>
            </a:xfrm>
            <a:custGeom>
              <a:avLst/>
              <a:gdLst>
                <a:gd name="T0" fmla="*/ 1 w 25"/>
                <a:gd name="T1" fmla="*/ 36 h 36"/>
                <a:gd name="T2" fmla="*/ 1 w 25"/>
                <a:gd name="T3" fmla="*/ 36 h 36"/>
                <a:gd name="T4" fmla="*/ 1 w 25"/>
                <a:gd name="T5" fmla="*/ 35 h 36"/>
                <a:gd name="T6" fmla="*/ 24 w 25"/>
                <a:gd name="T7" fmla="*/ 0 h 36"/>
                <a:gd name="T8" fmla="*/ 25 w 25"/>
                <a:gd name="T9" fmla="*/ 0 h 36"/>
                <a:gd name="T10" fmla="*/ 25 w 25"/>
                <a:gd name="T11" fmla="*/ 1 h 36"/>
                <a:gd name="T12" fmla="*/ 2 w 25"/>
                <a:gd name="T13" fmla="*/ 36 h 36"/>
                <a:gd name="T14" fmla="*/ 1 w 2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6"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5"/>
                    <a:pt x="1" y="35"/>
                  </a:cubicBezTo>
                  <a:cubicBezTo>
                    <a:pt x="6" y="30"/>
                    <a:pt x="14" y="18"/>
                    <a:pt x="24" y="0"/>
                  </a:cubicBezTo>
                  <a:cubicBezTo>
                    <a:pt x="24" y="0"/>
                    <a:pt x="24" y="0"/>
                    <a:pt x="25" y="0"/>
                  </a:cubicBezTo>
                  <a:cubicBezTo>
                    <a:pt x="25" y="0"/>
                    <a:pt x="25" y="0"/>
                    <a:pt x="25" y="1"/>
                  </a:cubicBezTo>
                  <a:cubicBezTo>
                    <a:pt x="15" y="19"/>
                    <a:pt x="7" y="30"/>
                    <a:pt x="2" y="36"/>
                  </a:cubicBezTo>
                  <a:cubicBezTo>
                    <a:pt x="1" y="36"/>
                    <a:pt x="1" y="36"/>
                    <a:pt x="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5" name="Freeform 857"/>
            <p:cNvSpPr/>
            <p:nvPr/>
          </p:nvSpPr>
          <p:spPr bwMode="auto">
            <a:xfrm>
              <a:off x="2807243" y="6392953"/>
              <a:ext cx="147638" cy="119063"/>
            </a:xfrm>
            <a:custGeom>
              <a:avLst/>
              <a:gdLst>
                <a:gd name="T0" fmla="*/ 0 w 35"/>
                <a:gd name="T1" fmla="*/ 28 h 28"/>
                <a:gd name="T2" fmla="*/ 0 w 35"/>
                <a:gd name="T3" fmla="*/ 28 h 28"/>
                <a:gd name="T4" fmla="*/ 0 w 35"/>
                <a:gd name="T5" fmla="*/ 27 h 28"/>
                <a:gd name="T6" fmla="*/ 34 w 35"/>
                <a:gd name="T7" fmla="*/ 0 h 28"/>
                <a:gd name="T8" fmla="*/ 35 w 35"/>
                <a:gd name="T9" fmla="*/ 0 h 28"/>
                <a:gd name="T10" fmla="*/ 35 w 35"/>
                <a:gd name="T11" fmla="*/ 1 h 28"/>
                <a:gd name="T12" fmla="*/ 1 w 35"/>
                <a:gd name="T13" fmla="*/ 28 h 28"/>
                <a:gd name="T14" fmla="*/ 0 w 3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24" y="19"/>
                    <a:pt x="34" y="0"/>
                  </a:cubicBezTo>
                  <a:cubicBezTo>
                    <a:pt x="34" y="0"/>
                    <a:pt x="34" y="0"/>
                    <a:pt x="35" y="0"/>
                  </a:cubicBezTo>
                  <a:cubicBezTo>
                    <a:pt x="35" y="0"/>
                    <a:pt x="35" y="0"/>
                    <a:pt x="35" y="1"/>
                  </a:cubicBezTo>
                  <a:cubicBezTo>
                    <a:pt x="24" y="20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6" name="Freeform 858"/>
            <p:cNvSpPr/>
            <p:nvPr/>
          </p:nvSpPr>
          <p:spPr bwMode="auto">
            <a:xfrm>
              <a:off x="2785018" y="6499315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5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0"/>
                    <a:pt x="3" y="0"/>
                    <a:pt x="5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7" name="Freeform 859"/>
            <p:cNvSpPr>
              <a:spLocks noEditPoints="1"/>
            </p:cNvSpPr>
            <p:nvPr/>
          </p:nvSpPr>
          <p:spPr bwMode="auto">
            <a:xfrm>
              <a:off x="2611981" y="6184990"/>
              <a:ext cx="334963" cy="285750"/>
            </a:xfrm>
            <a:custGeom>
              <a:avLst/>
              <a:gdLst>
                <a:gd name="T0" fmla="*/ 79 w 79"/>
                <a:gd name="T1" fmla="*/ 47 h 67"/>
                <a:gd name="T2" fmla="*/ 77 w 79"/>
                <a:gd name="T3" fmla="*/ 50 h 67"/>
                <a:gd name="T4" fmla="*/ 66 w 79"/>
                <a:gd name="T5" fmla="*/ 57 h 67"/>
                <a:gd name="T6" fmla="*/ 61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6 h 67"/>
                <a:gd name="T14" fmla="*/ 4 w 79"/>
                <a:gd name="T15" fmla="*/ 26 h 67"/>
                <a:gd name="T16" fmla="*/ 37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4 w 79"/>
                <a:gd name="T23" fmla="*/ 1 h 67"/>
                <a:gd name="T24" fmla="*/ 79 w 79"/>
                <a:gd name="T25" fmla="*/ 43 h 67"/>
                <a:gd name="T26" fmla="*/ 79 w 79"/>
                <a:gd name="T27" fmla="*/ 43 h 67"/>
                <a:gd name="T28" fmla="*/ 79 w 79"/>
                <a:gd name="T29" fmla="*/ 47 h 67"/>
                <a:gd name="T30" fmla="*/ 60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7 w 79"/>
                <a:gd name="T41" fmla="*/ 2 h 67"/>
                <a:gd name="T42" fmla="*/ 6 w 79"/>
                <a:gd name="T43" fmla="*/ 27 h 67"/>
                <a:gd name="T44" fmla="*/ 30 w 79"/>
                <a:gd name="T45" fmla="*/ 64 h 67"/>
                <a:gd name="T46" fmla="*/ 54 w 79"/>
                <a:gd name="T47" fmla="*/ 61 h 67"/>
                <a:gd name="T48" fmla="*/ 60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7"/>
                  </a:moveTo>
                  <a:cubicBezTo>
                    <a:pt x="79" y="48"/>
                    <a:pt x="78" y="49"/>
                    <a:pt x="77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2"/>
                    <a:pt x="54" y="62"/>
                  </a:cubicBezTo>
                  <a:cubicBezTo>
                    <a:pt x="45" y="66"/>
                    <a:pt x="36" y="67"/>
                    <a:pt x="29" y="66"/>
                  </a:cubicBezTo>
                  <a:cubicBezTo>
                    <a:pt x="12" y="62"/>
                    <a:pt x="0" y="44"/>
                    <a:pt x="4" y="26"/>
                  </a:cubicBezTo>
                  <a:cubicBezTo>
                    <a:pt x="7" y="11"/>
                    <a:pt x="21" y="0"/>
                    <a:pt x="37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7" y="9"/>
                    <a:pt x="69" y="23"/>
                    <a:pt x="79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79" y="44"/>
                    <a:pt x="79" y="46"/>
                    <a:pt x="79" y="47"/>
                  </a:cubicBezTo>
                  <a:close/>
                  <a:moveTo>
                    <a:pt x="60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2"/>
                    <a:pt x="75" y="49"/>
                  </a:cubicBezTo>
                  <a:cubicBezTo>
                    <a:pt x="77" y="47"/>
                    <a:pt x="78" y="46"/>
                    <a:pt x="77" y="44"/>
                  </a:cubicBezTo>
                  <a:cubicBezTo>
                    <a:pt x="68" y="24"/>
                    <a:pt x="56" y="10"/>
                    <a:pt x="43" y="3"/>
                  </a:cubicBezTo>
                  <a:cubicBezTo>
                    <a:pt x="41" y="3"/>
                    <a:pt x="39" y="2"/>
                    <a:pt x="37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4"/>
                    <a:pt x="13" y="60"/>
                    <a:pt x="30" y="64"/>
                  </a:cubicBezTo>
                  <a:cubicBezTo>
                    <a:pt x="36" y="65"/>
                    <a:pt x="44" y="64"/>
                    <a:pt x="54" y="61"/>
                  </a:cubicBezTo>
                  <a:cubicBezTo>
                    <a:pt x="56" y="60"/>
                    <a:pt x="58" y="59"/>
                    <a:pt x="60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8" name="Freeform 860"/>
            <p:cNvSpPr/>
            <p:nvPr/>
          </p:nvSpPr>
          <p:spPr bwMode="auto">
            <a:xfrm>
              <a:off x="2743743" y="6377078"/>
              <a:ext cx="25400" cy="20638"/>
            </a:xfrm>
            <a:custGeom>
              <a:avLst/>
              <a:gdLst>
                <a:gd name="T0" fmla="*/ 4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59" name="Freeform 861"/>
            <p:cNvSpPr/>
            <p:nvPr/>
          </p:nvSpPr>
          <p:spPr bwMode="auto">
            <a:xfrm>
              <a:off x="2756443" y="6316753"/>
              <a:ext cx="25400" cy="22225"/>
            </a:xfrm>
            <a:custGeom>
              <a:avLst/>
              <a:gdLst>
                <a:gd name="T0" fmla="*/ 4 w 6"/>
                <a:gd name="T1" fmla="*/ 0 h 5"/>
                <a:gd name="T2" fmla="*/ 6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0" name="Freeform 862"/>
            <p:cNvSpPr/>
            <p:nvPr/>
          </p:nvSpPr>
          <p:spPr bwMode="auto">
            <a:xfrm>
              <a:off x="2756443" y="6372315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4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1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2" y="7"/>
                    <a:pt x="6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9" y="12"/>
                    <a:pt x="44" y="0"/>
                    <a:pt x="44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32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1" name="Freeform 863"/>
            <p:cNvSpPr/>
            <p:nvPr/>
          </p:nvSpPr>
          <p:spPr bwMode="auto">
            <a:xfrm>
              <a:off x="2769143" y="6329453"/>
              <a:ext cx="177800" cy="47625"/>
            </a:xfrm>
            <a:custGeom>
              <a:avLst/>
              <a:gdLst>
                <a:gd name="T0" fmla="*/ 42 w 42"/>
                <a:gd name="T1" fmla="*/ 11 h 11"/>
                <a:gd name="T2" fmla="*/ 41 w 42"/>
                <a:gd name="T3" fmla="*/ 11 h 11"/>
                <a:gd name="T4" fmla="*/ 1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2 w 42"/>
                <a:gd name="T11" fmla="*/ 10 h 11"/>
                <a:gd name="T12" fmla="*/ 42 w 42"/>
                <a:gd name="T13" fmla="*/ 11 h 11"/>
                <a:gd name="T14" fmla="*/ 42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11"/>
                  </a:moveTo>
                  <a:cubicBezTo>
                    <a:pt x="42" y="11"/>
                    <a:pt x="41" y="11"/>
                    <a:pt x="41" y="11"/>
                  </a:cubicBezTo>
                  <a:cubicBezTo>
                    <a:pt x="21" y="8"/>
                    <a:pt x="7" y="4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3"/>
                    <a:pt x="21" y="7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2" name="Freeform 864"/>
            <p:cNvSpPr/>
            <p:nvPr/>
          </p:nvSpPr>
          <p:spPr bwMode="auto">
            <a:xfrm>
              <a:off x="2785018" y="6275478"/>
              <a:ext cx="161925" cy="101600"/>
            </a:xfrm>
            <a:custGeom>
              <a:avLst/>
              <a:gdLst>
                <a:gd name="T0" fmla="*/ 38 w 38"/>
                <a:gd name="T1" fmla="*/ 24 h 24"/>
                <a:gd name="T2" fmla="*/ 37 w 38"/>
                <a:gd name="T3" fmla="*/ 24 h 24"/>
                <a:gd name="T4" fmla="*/ 0 w 38"/>
                <a:gd name="T5" fmla="*/ 1 h 24"/>
                <a:gd name="T6" fmla="*/ 0 w 38"/>
                <a:gd name="T7" fmla="*/ 0 h 24"/>
                <a:gd name="T8" fmla="*/ 1 w 38"/>
                <a:gd name="T9" fmla="*/ 0 h 24"/>
                <a:gd name="T10" fmla="*/ 38 w 38"/>
                <a:gd name="T11" fmla="*/ 23 h 24"/>
                <a:gd name="T12" fmla="*/ 38 w 38"/>
                <a:gd name="T13" fmla="*/ 24 h 24"/>
                <a:gd name="T14" fmla="*/ 38 w 38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38" y="24"/>
                    <a:pt x="38" y="24"/>
                    <a:pt x="37" y="24"/>
                  </a:cubicBezTo>
                  <a:cubicBezTo>
                    <a:pt x="16" y="2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7" y="20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3" name="Freeform 865"/>
            <p:cNvSpPr/>
            <p:nvPr/>
          </p:nvSpPr>
          <p:spPr bwMode="auto">
            <a:xfrm>
              <a:off x="2772318" y="6258015"/>
              <a:ext cx="22225" cy="25400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3 h 6"/>
                <a:gd name="T4" fmla="*/ 2 w 5"/>
                <a:gd name="T5" fmla="*/ 5 h 6"/>
                <a:gd name="T6" fmla="*/ 0 w 5"/>
                <a:gd name="T7" fmla="*/ 2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5" y="2"/>
                    <a:pt x="5" y="3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578" name="组合 577"/>
          <p:cNvGrpSpPr/>
          <p:nvPr/>
        </p:nvGrpSpPr>
        <p:grpSpPr>
          <a:xfrm>
            <a:off x="4191195" y="5550346"/>
            <a:ext cx="589194" cy="565092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579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0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1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2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3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4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5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6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7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8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89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0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1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2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3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4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5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6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7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8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99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0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1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2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3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4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5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6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7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8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09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0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1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2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3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4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20DD7636-5BE1-44BC-BB5F-15739D9E18E1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87C0E1D-24C4-406F-9615-DBDA8D2D1F93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525" y="6692900"/>
            <a:ext cx="12182475" cy="174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任意多边形 44"/>
          <p:cNvSpPr/>
          <p:nvPr/>
        </p:nvSpPr>
        <p:spPr>
          <a:xfrm>
            <a:off x="0" y="549275"/>
            <a:ext cx="879475" cy="339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067" y="0"/>
              </a:cxn>
              <a:cxn ang="0">
                <a:pos x="812340" y="0"/>
              </a:cxn>
              <a:cxn ang="0">
                <a:pos x="871606" y="59452"/>
              </a:cxn>
              <a:cxn ang="0">
                <a:pos x="829273" y="114657"/>
              </a:cxn>
              <a:cxn ang="0">
                <a:pos x="689573" y="114657"/>
              </a:cxn>
              <a:cxn ang="0">
                <a:pos x="630306" y="174109"/>
              </a:cxn>
              <a:cxn ang="0">
                <a:pos x="689573" y="233561"/>
              </a:cxn>
              <a:cxn ang="0">
                <a:pos x="858906" y="233561"/>
              </a:cxn>
              <a:cxn ang="0">
                <a:pos x="880073" y="280273"/>
              </a:cxn>
              <a:cxn ang="0">
                <a:pos x="820806" y="339725"/>
              </a:cxn>
              <a:cxn ang="0">
                <a:pos x="123174" y="339725"/>
              </a:cxn>
              <a:cxn ang="0">
                <a:pos x="0" y="339725"/>
              </a:cxn>
              <a:cxn ang="0">
                <a:pos x="0" y="233473"/>
              </a:cxn>
              <a:cxn ang="0">
                <a:pos x="23087" y="229049"/>
              </a:cxn>
              <a:cxn ang="0">
                <a:pos x="58806" y="174109"/>
              </a:cxn>
              <a:cxn ang="0">
                <a:pos x="23087" y="119169"/>
              </a:cxn>
              <a:cxn ang="0">
                <a:pos x="0" y="114746"/>
              </a:cxn>
            </a:cxnLst>
            <a:pathLst>
              <a:path w="880073" h="339725">
                <a:moveTo>
                  <a:pt x="0" y="0"/>
                </a:moveTo>
                <a:lnTo>
                  <a:pt x="34067" y="0"/>
                </a:lnTo>
                <a:cubicBezTo>
                  <a:pt x="223377" y="0"/>
                  <a:pt x="475789" y="0"/>
                  <a:pt x="812340" y="0"/>
                </a:cubicBezTo>
                <a:cubicBezTo>
                  <a:pt x="841973" y="0"/>
                  <a:pt x="871606" y="25479"/>
                  <a:pt x="871606" y="59452"/>
                </a:cubicBezTo>
                <a:cubicBezTo>
                  <a:pt x="871606" y="84931"/>
                  <a:pt x="854673" y="106164"/>
                  <a:pt x="829273" y="114657"/>
                </a:cubicBezTo>
                <a:cubicBezTo>
                  <a:pt x="829273" y="114657"/>
                  <a:pt x="829273" y="114657"/>
                  <a:pt x="689573" y="114657"/>
                </a:cubicBezTo>
                <a:cubicBezTo>
                  <a:pt x="655706" y="114657"/>
                  <a:pt x="630306" y="140137"/>
                  <a:pt x="630306" y="174109"/>
                </a:cubicBezTo>
                <a:cubicBezTo>
                  <a:pt x="630306" y="208082"/>
                  <a:pt x="655706" y="233561"/>
                  <a:pt x="689573" y="233561"/>
                </a:cubicBezTo>
                <a:cubicBezTo>
                  <a:pt x="689573" y="233561"/>
                  <a:pt x="689573" y="233561"/>
                  <a:pt x="858906" y="233561"/>
                </a:cubicBezTo>
                <a:cubicBezTo>
                  <a:pt x="871606" y="246301"/>
                  <a:pt x="880073" y="263287"/>
                  <a:pt x="880073" y="280273"/>
                </a:cubicBezTo>
                <a:cubicBezTo>
                  <a:pt x="880073" y="314246"/>
                  <a:pt x="854673" y="339725"/>
                  <a:pt x="820806" y="339725"/>
                </a:cubicBezTo>
                <a:cubicBezTo>
                  <a:pt x="820806" y="339725"/>
                  <a:pt x="820806" y="339725"/>
                  <a:pt x="123174" y="339725"/>
                </a:cubicBezTo>
                <a:lnTo>
                  <a:pt x="0" y="339725"/>
                </a:lnTo>
                <a:lnTo>
                  <a:pt x="0" y="233473"/>
                </a:lnTo>
                <a:lnTo>
                  <a:pt x="23087" y="229049"/>
                </a:lnTo>
                <a:cubicBezTo>
                  <a:pt x="44518" y="220290"/>
                  <a:pt x="58806" y="199588"/>
                  <a:pt x="58806" y="174109"/>
                </a:cubicBezTo>
                <a:cubicBezTo>
                  <a:pt x="58806" y="148630"/>
                  <a:pt x="44518" y="127928"/>
                  <a:pt x="23087" y="119169"/>
                </a:cubicBezTo>
                <a:lnTo>
                  <a:pt x="0" y="11474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2" name="Freeform 905"/>
          <p:cNvSpPr/>
          <p:nvPr/>
        </p:nvSpPr>
        <p:spPr>
          <a:xfrm>
            <a:off x="12503150" y="1625600"/>
            <a:ext cx="50800" cy="17463"/>
          </a:xfrm>
          <a:custGeom>
            <a:avLst/>
            <a:gdLst/>
            <a:ahLst/>
            <a:cxnLst>
              <a:cxn ang="0">
                <a:pos x="38100" y="4365"/>
              </a:cxn>
              <a:cxn ang="0">
                <a:pos x="4233" y="13097"/>
              </a:cxn>
              <a:cxn ang="0">
                <a:pos x="4233" y="13097"/>
              </a:cxn>
              <a:cxn ang="0">
                <a:pos x="0" y="17463"/>
              </a:cxn>
              <a:cxn ang="0">
                <a:pos x="50800" y="17463"/>
              </a:cxn>
              <a:cxn ang="0">
                <a:pos x="38100" y="4365"/>
              </a:cxn>
            </a:cxnLst>
            <a:pathLst>
              <a:path w="12" h="4">
                <a:moveTo>
                  <a:pt x="9" y="1"/>
                </a:moveTo>
                <a:cubicBezTo>
                  <a:pt x="7" y="0"/>
                  <a:pt x="4" y="1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1" y="1"/>
                  <a:pt x="9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3" name="任意多边形 46"/>
          <p:cNvSpPr/>
          <p:nvPr/>
        </p:nvSpPr>
        <p:spPr>
          <a:xfrm>
            <a:off x="11307763" y="1300163"/>
            <a:ext cx="884237" cy="342900"/>
          </a:xfrm>
          <a:custGeom>
            <a:avLst/>
            <a:gdLst/>
            <a:ahLst/>
            <a:cxnLst>
              <a:cxn ang="0">
                <a:pos x="59288" y="0"/>
              </a:cxn>
              <a:cxn ang="0">
                <a:pos x="781618" y="0"/>
              </a:cxn>
              <a:cxn ang="0">
                <a:pos x="884837" y="0"/>
              </a:cxn>
              <a:cxn ang="0">
                <a:pos x="884837" y="342900"/>
              </a:cxn>
              <a:cxn ang="0">
                <a:pos x="768758" y="342900"/>
              </a:cxn>
              <a:cxn ang="0">
                <a:pos x="567470" y="342900"/>
              </a:cxn>
              <a:cxn ang="0">
                <a:pos x="508182" y="283633"/>
              </a:cxn>
              <a:cxn ang="0">
                <a:pos x="529357" y="237067"/>
              </a:cxn>
              <a:cxn ang="0">
                <a:pos x="592880" y="237067"/>
              </a:cxn>
              <a:cxn ang="0">
                <a:pos x="652167" y="177800"/>
              </a:cxn>
              <a:cxn ang="0">
                <a:pos x="592880" y="118533"/>
              </a:cxn>
              <a:cxn ang="0">
                <a:pos x="42349" y="118533"/>
              </a:cxn>
              <a:cxn ang="0">
                <a:pos x="0" y="59267"/>
              </a:cxn>
              <a:cxn ang="0">
                <a:pos x="59288" y="0"/>
              </a:cxn>
            </a:cxnLst>
            <a:pathLst>
              <a:path w="884837" h="342900">
                <a:moveTo>
                  <a:pt x="59288" y="0"/>
                </a:moveTo>
                <a:cubicBezTo>
                  <a:pt x="59288" y="0"/>
                  <a:pt x="59288" y="0"/>
                  <a:pt x="781618" y="0"/>
                </a:cubicBezTo>
                <a:lnTo>
                  <a:pt x="884837" y="0"/>
                </a:lnTo>
                <a:lnTo>
                  <a:pt x="884837" y="342900"/>
                </a:lnTo>
                <a:lnTo>
                  <a:pt x="768758" y="342900"/>
                </a:lnTo>
                <a:cubicBezTo>
                  <a:pt x="710396" y="342900"/>
                  <a:pt x="643697" y="342900"/>
                  <a:pt x="567470" y="342900"/>
                </a:cubicBezTo>
                <a:cubicBezTo>
                  <a:pt x="533592" y="342900"/>
                  <a:pt x="508182" y="313267"/>
                  <a:pt x="508182" y="283633"/>
                </a:cubicBezTo>
                <a:cubicBezTo>
                  <a:pt x="508182" y="262467"/>
                  <a:pt x="516652" y="249767"/>
                  <a:pt x="529357" y="237067"/>
                </a:cubicBezTo>
                <a:cubicBezTo>
                  <a:pt x="529357" y="237067"/>
                  <a:pt x="529357" y="237067"/>
                  <a:pt x="592880" y="237067"/>
                </a:cubicBezTo>
                <a:cubicBezTo>
                  <a:pt x="626758" y="237067"/>
                  <a:pt x="652167" y="211667"/>
                  <a:pt x="652167" y="177800"/>
                </a:cubicBezTo>
                <a:cubicBezTo>
                  <a:pt x="652167" y="143933"/>
                  <a:pt x="626758" y="118533"/>
                  <a:pt x="592880" y="118533"/>
                </a:cubicBezTo>
                <a:cubicBezTo>
                  <a:pt x="592880" y="118533"/>
                  <a:pt x="592880" y="118533"/>
                  <a:pt x="42349" y="118533"/>
                </a:cubicBezTo>
                <a:cubicBezTo>
                  <a:pt x="16939" y="110067"/>
                  <a:pt x="0" y="88900"/>
                  <a:pt x="0" y="59267"/>
                </a:cubicBezTo>
                <a:cubicBezTo>
                  <a:pt x="0" y="25400"/>
                  <a:pt x="25409" y="0"/>
                  <a:pt x="59288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4" name="Freeform 907"/>
          <p:cNvSpPr/>
          <p:nvPr/>
        </p:nvSpPr>
        <p:spPr>
          <a:xfrm>
            <a:off x="12719050" y="1533525"/>
            <a:ext cx="58738" cy="28575"/>
          </a:xfrm>
          <a:custGeom>
            <a:avLst/>
            <a:gdLst/>
            <a:ahLst/>
            <a:cxnLst>
              <a:cxn ang="0">
                <a:pos x="46151" y="4082"/>
              </a:cxn>
              <a:cxn ang="0">
                <a:pos x="0" y="4082"/>
              </a:cxn>
              <a:cxn ang="0">
                <a:pos x="0" y="8164"/>
              </a:cxn>
              <a:cxn ang="0">
                <a:pos x="37760" y="28575"/>
              </a:cxn>
              <a:cxn ang="0">
                <a:pos x="58738" y="24492"/>
              </a:cxn>
              <a:cxn ang="0">
                <a:pos x="46151" y="4082"/>
              </a:cxn>
            </a:cxnLst>
            <a:pathLst>
              <a:path w="14" h="7">
                <a:moveTo>
                  <a:pt x="11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2"/>
                </a:cubicBezTo>
                <a:cubicBezTo>
                  <a:pt x="5" y="0"/>
                  <a:pt x="9" y="2"/>
                  <a:pt x="9" y="7"/>
                </a:cubicBezTo>
                <a:cubicBezTo>
                  <a:pt x="11" y="6"/>
                  <a:pt x="13" y="6"/>
                  <a:pt x="14" y="6"/>
                </a:cubicBezTo>
                <a:cubicBezTo>
                  <a:pt x="13" y="4"/>
                  <a:pt x="12" y="2"/>
                  <a:pt x="11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5" name="任意多边形 48"/>
          <p:cNvSpPr/>
          <p:nvPr/>
        </p:nvSpPr>
        <p:spPr>
          <a:xfrm>
            <a:off x="11668125" y="0"/>
            <a:ext cx="5238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3208" y="0"/>
              </a:cxn>
              <a:cxn ang="0">
                <a:pos x="523208" y="179384"/>
              </a:cxn>
              <a:cxn ang="0">
                <a:pos x="396342" y="179384"/>
              </a:cxn>
              <a:cxn ang="0">
                <a:pos x="353988" y="137051"/>
              </a:cxn>
              <a:cxn ang="0">
                <a:pos x="366694" y="107417"/>
              </a:cxn>
              <a:cxn ang="0">
                <a:pos x="413284" y="107417"/>
              </a:cxn>
              <a:cxn ang="0">
                <a:pos x="455639" y="65084"/>
              </a:cxn>
              <a:cxn ang="0">
                <a:pos x="413284" y="22751"/>
              </a:cxn>
              <a:cxn ang="0">
                <a:pos x="23620" y="22751"/>
              </a:cxn>
              <a:cxn ang="0">
                <a:pos x="2443" y="7934"/>
              </a:cxn>
            </a:cxnLst>
            <a:pathLst>
              <a:path w="523208" h="179384">
                <a:moveTo>
                  <a:pt x="0" y="0"/>
                </a:moveTo>
                <a:lnTo>
                  <a:pt x="523208" y="0"/>
                </a:lnTo>
                <a:lnTo>
                  <a:pt x="523208" y="179384"/>
                </a:lnTo>
                <a:lnTo>
                  <a:pt x="396342" y="179384"/>
                </a:lnTo>
                <a:cubicBezTo>
                  <a:pt x="370930" y="179384"/>
                  <a:pt x="353988" y="162451"/>
                  <a:pt x="353988" y="137051"/>
                </a:cubicBezTo>
                <a:cubicBezTo>
                  <a:pt x="353988" y="124351"/>
                  <a:pt x="358223" y="115884"/>
                  <a:pt x="366694" y="107417"/>
                </a:cubicBezTo>
                <a:cubicBezTo>
                  <a:pt x="366694" y="107417"/>
                  <a:pt x="366694" y="107417"/>
                  <a:pt x="413284" y="107417"/>
                </a:cubicBezTo>
                <a:cubicBezTo>
                  <a:pt x="438697" y="107417"/>
                  <a:pt x="455639" y="86251"/>
                  <a:pt x="455639" y="65084"/>
                </a:cubicBezTo>
                <a:cubicBezTo>
                  <a:pt x="455639" y="39684"/>
                  <a:pt x="438697" y="22751"/>
                  <a:pt x="413284" y="22751"/>
                </a:cubicBezTo>
                <a:cubicBezTo>
                  <a:pt x="413284" y="22751"/>
                  <a:pt x="413284" y="22751"/>
                  <a:pt x="23620" y="22751"/>
                </a:cubicBezTo>
                <a:cubicBezTo>
                  <a:pt x="15149" y="20634"/>
                  <a:pt x="7737" y="15342"/>
                  <a:pt x="2443" y="79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6" name="Freeform 910"/>
          <p:cNvSpPr/>
          <p:nvPr/>
        </p:nvSpPr>
        <p:spPr>
          <a:xfrm>
            <a:off x="8680450" y="957263"/>
            <a:ext cx="858838" cy="479425"/>
          </a:xfrm>
          <a:custGeom>
            <a:avLst/>
            <a:gdLst/>
            <a:ahLst/>
            <a:cxnLst>
              <a:cxn ang="0">
                <a:pos x="664224" y="4242"/>
              </a:cxn>
              <a:cxn ang="0">
                <a:pos x="659993" y="12728"/>
              </a:cxn>
              <a:cxn ang="0">
                <a:pos x="769992" y="140009"/>
              </a:cxn>
              <a:cxn ang="0">
                <a:pos x="706531" y="305474"/>
              </a:cxn>
              <a:cxn ang="0">
                <a:pos x="389227" y="309717"/>
              </a:cxn>
              <a:cxn ang="0">
                <a:pos x="114229" y="305474"/>
              </a:cxn>
              <a:cxn ang="0">
                <a:pos x="0" y="466697"/>
              </a:cxn>
              <a:cxn ang="0">
                <a:pos x="16922" y="466697"/>
              </a:cxn>
              <a:cxn ang="0">
                <a:pos x="139614" y="330931"/>
              </a:cxn>
              <a:cxn ang="0">
                <a:pos x="338458" y="347902"/>
              </a:cxn>
              <a:cxn ang="0">
                <a:pos x="664224" y="386086"/>
              </a:cxn>
              <a:cxn ang="0">
                <a:pos x="664224" y="4242"/>
              </a:cxn>
            </a:cxnLst>
            <a:pathLst>
              <a:path w="203" h="113">
                <a:moveTo>
                  <a:pt x="157" y="1"/>
                </a:moveTo>
                <a:cubicBezTo>
                  <a:pt x="155" y="0"/>
                  <a:pt x="154" y="3"/>
                  <a:pt x="156" y="3"/>
                </a:cubicBezTo>
                <a:cubicBezTo>
                  <a:pt x="169" y="9"/>
                  <a:pt x="178" y="18"/>
                  <a:pt x="182" y="33"/>
                </a:cubicBezTo>
                <a:cubicBezTo>
                  <a:pt x="185" y="48"/>
                  <a:pt x="179" y="63"/>
                  <a:pt x="167" y="72"/>
                </a:cubicBezTo>
                <a:cubicBezTo>
                  <a:pt x="145" y="88"/>
                  <a:pt x="116" y="79"/>
                  <a:pt x="92" y="73"/>
                </a:cubicBezTo>
                <a:cubicBezTo>
                  <a:pt x="71" y="67"/>
                  <a:pt x="48" y="62"/>
                  <a:pt x="27" y="72"/>
                </a:cubicBezTo>
                <a:cubicBezTo>
                  <a:pt x="11" y="79"/>
                  <a:pt x="0" y="92"/>
                  <a:pt x="0" y="110"/>
                </a:cubicBezTo>
                <a:cubicBezTo>
                  <a:pt x="0" y="113"/>
                  <a:pt x="4" y="113"/>
                  <a:pt x="4" y="110"/>
                </a:cubicBezTo>
                <a:cubicBezTo>
                  <a:pt x="5" y="95"/>
                  <a:pt x="19" y="83"/>
                  <a:pt x="33" y="78"/>
                </a:cubicBezTo>
                <a:cubicBezTo>
                  <a:pt x="49" y="74"/>
                  <a:pt x="65" y="78"/>
                  <a:pt x="80" y="82"/>
                </a:cubicBezTo>
                <a:cubicBezTo>
                  <a:pt x="105" y="89"/>
                  <a:pt x="131" y="99"/>
                  <a:pt x="157" y="91"/>
                </a:cubicBezTo>
                <a:cubicBezTo>
                  <a:pt x="201" y="78"/>
                  <a:pt x="203" y="13"/>
                  <a:pt x="157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7" name="Freeform 911"/>
          <p:cNvSpPr/>
          <p:nvPr/>
        </p:nvSpPr>
        <p:spPr>
          <a:xfrm>
            <a:off x="9178925" y="1025525"/>
            <a:ext cx="195263" cy="190500"/>
          </a:xfrm>
          <a:custGeom>
            <a:avLst/>
            <a:gdLst/>
            <a:ahLst/>
            <a:cxnLst>
              <a:cxn ang="0">
                <a:pos x="127345" y="4233"/>
              </a:cxn>
              <a:cxn ang="0">
                <a:pos x="72162" y="59266"/>
              </a:cxn>
              <a:cxn ang="0">
                <a:pos x="80652" y="59266"/>
              </a:cxn>
              <a:cxn ang="0">
                <a:pos x="131590" y="16933"/>
              </a:cxn>
              <a:cxn ang="0">
                <a:pos x="161304" y="71966"/>
              </a:cxn>
              <a:cxn ang="0">
                <a:pos x="135835" y="114300"/>
              </a:cxn>
              <a:cxn ang="0">
                <a:pos x="4244" y="76200"/>
              </a:cxn>
              <a:cxn ang="0">
                <a:pos x="0" y="76200"/>
              </a:cxn>
              <a:cxn ang="0">
                <a:pos x="186773" y="93133"/>
              </a:cxn>
              <a:cxn ang="0">
                <a:pos x="127345" y="4233"/>
              </a:cxn>
            </a:cxnLst>
            <a:pathLst>
              <a:path w="46" h="45">
                <a:moveTo>
                  <a:pt x="30" y="1"/>
                </a:moveTo>
                <a:cubicBezTo>
                  <a:pt x="24" y="0"/>
                  <a:pt x="11" y="6"/>
                  <a:pt x="17" y="14"/>
                </a:cubicBezTo>
                <a:cubicBezTo>
                  <a:pt x="17" y="14"/>
                  <a:pt x="18" y="14"/>
                  <a:pt x="19" y="14"/>
                </a:cubicBezTo>
                <a:cubicBezTo>
                  <a:pt x="23" y="9"/>
                  <a:pt x="24" y="3"/>
                  <a:pt x="31" y="4"/>
                </a:cubicBezTo>
                <a:cubicBezTo>
                  <a:pt x="38" y="4"/>
                  <a:pt x="39" y="12"/>
                  <a:pt x="38" y="17"/>
                </a:cubicBezTo>
                <a:cubicBezTo>
                  <a:pt x="37" y="20"/>
                  <a:pt x="35" y="24"/>
                  <a:pt x="32" y="27"/>
                </a:cubicBezTo>
                <a:cubicBezTo>
                  <a:pt x="23" y="35"/>
                  <a:pt x="5" y="29"/>
                  <a:pt x="1" y="18"/>
                </a:cubicBezTo>
                <a:cubicBezTo>
                  <a:pt x="1" y="17"/>
                  <a:pt x="0" y="17"/>
                  <a:pt x="0" y="18"/>
                </a:cubicBezTo>
                <a:cubicBezTo>
                  <a:pt x="3" y="40"/>
                  <a:pt x="37" y="45"/>
                  <a:pt x="44" y="22"/>
                </a:cubicBezTo>
                <a:cubicBezTo>
                  <a:pt x="46" y="13"/>
                  <a:pt x="39" y="3"/>
                  <a:pt x="30" y="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8" name="Freeform 912"/>
          <p:cNvSpPr/>
          <p:nvPr/>
        </p:nvSpPr>
        <p:spPr>
          <a:xfrm>
            <a:off x="8040688" y="714375"/>
            <a:ext cx="652462" cy="212725"/>
          </a:xfrm>
          <a:custGeom>
            <a:avLst/>
            <a:gdLst/>
            <a:ahLst/>
            <a:cxnLst>
              <a:cxn ang="0">
                <a:pos x="639752" y="59563"/>
              </a:cxn>
              <a:cxn ang="0">
                <a:pos x="542306" y="80835"/>
              </a:cxn>
              <a:cxn ang="0">
                <a:pos x="461808" y="46799"/>
              </a:cxn>
              <a:cxn ang="0">
                <a:pos x="330468" y="0"/>
              </a:cxn>
              <a:cxn ang="0">
                <a:pos x="16947" y="85090"/>
              </a:cxn>
              <a:cxn ang="0">
                <a:pos x="4236" y="93599"/>
              </a:cxn>
              <a:cxn ang="0">
                <a:pos x="321994" y="34036"/>
              </a:cxn>
              <a:cxn ang="0">
                <a:pos x="533833" y="114871"/>
              </a:cxn>
              <a:cxn ang="0">
                <a:pos x="648226" y="72326"/>
              </a:cxn>
              <a:cxn ang="0">
                <a:pos x="639752" y="59563"/>
              </a:cxn>
            </a:cxnLst>
            <a:pathLst>
              <a:path w="154" h="50">
                <a:moveTo>
                  <a:pt x="151" y="14"/>
                </a:moveTo>
                <a:cubicBezTo>
                  <a:pt x="143" y="18"/>
                  <a:pt x="137" y="20"/>
                  <a:pt x="128" y="19"/>
                </a:cubicBezTo>
                <a:cubicBezTo>
                  <a:pt x="121" y="17"/>
                  <a:pt x="115" y="14"/>
                  <a:pt x="109" y="11"/>
                </a:cubicBezTo>
                <a:cubicBezTo>
                  <a:pt x="99" y="6"/>
                  <a:pt x="89" y="0"/>
                  <a:pt x="78" y="0"/>
                </a:cubicBezTo>
                <a:cubicBezTo>
                  <a:pt x="53" y="0"/>
                  <a:pt x="28" y="39"/>
                  <a:pt x="4" y="20"/>
                </a:cubicBezTo>
                <a:cubicBezTo>
                  <a:pt x="2" y="18"/>
                  <a:pt x="0" y="20"/>
                  <a:pt x="1" y="22"/>
                </a:cubicBezTo>
                <a:cubicBezTo>
                  <a:pt x="21" y="50"/>
                  <a:pt x="54" y="9"/>
                  <a:pt x="76" y="8"/>
                </a:cubicBezTo>
                <a:cubicBezTo>
                  <a:pt x="94" y="8"/>
                  <a:pt x="109" y="24"/>
                  <a:pt x="126" y="27"/>
                </a:cubicBezTo>
                <a:cubicBezTo>
                  <a:pt x="136" y="28"/>
                  <a:pt x="149" y="27"/>
                  <a:pt x="153" y="17"/>
                </a:cubicBezTo>
                <a:cubicBezTo>
                  <a:pt x="154" y="15"/>
                  <a:pt x="153" y="13"/>
                  <a:pt x="151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299" name="Freeform 913"/>
          <p:cNvSpPr/>
          <p:nvPr/>
        </p:nvSpPr>
        <p:spPr>
          <a:xfrm>
            <a:off x="8048625" y="800100"/>
            <a:ext cx="584200" cy="174625"/>
          </a:xfrm>
          <a:custGeom>
            <a:avLst/>
            <a:gdLst/>
            <a:ahLst/>
            <a:cxnLst>
              <a:cxn ang="0">
                <a:pos x="567266" y="89442"/>
              </a:cxn>
              <a:cxn ang="0">
                <a:pos x="283633" y="21295"/>
              </a:cxn>
              <a:cxn ang="0">
                <a:pos x="12700" y="85182"/>
              </a:cxn>
              <a:cxn ang="0">
                <a:pos x="4233" y="93701"/>
              </a:cxn>
              <a:cxn ang="0">
                <a:pos x="215900" y="80923"/>
              </a:cxn>
              <a:cxn ang="0">
                <a:pos x="342900" y="46850"/>
              </a:cxn>
              <a:cxn ang="0">
                <a:pos x="440266" y="93701"/>
              </a:cxn>
              <a:cxn ang="0">
                <a:pos x="575733" y="102219"/>
              </a:cxn>
              <a:cxn ang="0">
                <a:pos x="567266" y="89442"/>
              </a:cxn>
            </a:cxnLst>
            <a:pathLst>
              <a:path w="138" h="41">
                <a:moveTo>
                  <a:pt x="134" y="21"/>
                </a:moveTo>
                <a:cubicBezTo>
                  <a:pt x="110" y="29"/>
                  <a:pt x="92" y="0"/>
                  <a:pt x="67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4" y="41"/>
                  <a:pt x="37" y="28"/>
                  <a:pt x="51" y="19"/>
                </a:cubicBezTo>
                <a:cubicBezTo>
                  <a:pt x="60" y="13"/>
                  <a:pt x="69" y="8"/>
                  <a:pt x="81" y="11"/>
                </a:cubicBezTo>
                <a:cubicBezTo>
                  <a:pt x="89" y="13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8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2300" name="组合 53"/>
          <p:cNvGrpSpPr/>
          <p:nvPr/>
        </p:nvGrpSpPr>
        <p:grpSpPr>
          <a:xfrm>
            <a:off x="3279775" y="652463"/>
            <a:ext cx="1206500" cy="1450975"/>
            <a:chOff x="3279243" y="652094"/>
            <a:chExt cx="1206496" cy="1450978"/>
          </a:xfrm>
        </p:grpSpPr>
        <p:sp>
          <p:nvSpPr>
            <p:cNvPr id="12301" name="Freeform 916"/>
            <p:cNvSpPr>
              <a:spLocks noEditPoints="1"/>
            </p:cNvSpPr>
            <p:nvPr/>
          </p:nvSpPr>
          <p:spPr>
            <a:xfrm>
              <a:off x="3411006" y="1560146"/>
              <a:ext cx="512763" cy="542926"/>
            </a:xfrm>
            <a:custGeom>
              <a:avLst/>
              <a:gdLst/>
              <a:ahLst/>
              <a:cxnLst>
                <a:cxn ang="0">
                  <a:pos x="436484" y="55140"/>
                </a:cxn>
                <a:cxn ang="0">
                  <a:pos x="169508" y="101798"/>
                </a:cxn>
                <a:cxn ang="0">
                  <a:pos x="165270" y="101798"/>
                </a:cxn>
                <a:cxn ang="0">
                  <a:pos x="88991" y="16966"/>
                </a:cxn>
                <a:cxn ang="0">
                  <a:pos x="0" y="55140"/>
                </a:cxn>
                <a:cxn ang="0">
                  <a:pos x="63565" y="318120"/>
                </a:cxn>
                <a:cxn ang="0">
                  <a:pos x="203410" y="470818"/>
                </a:cxn>
                <a:cxn ang="0">
                  <a:pos x="228836" y="500509"/>
                </a:cxn>
                <a:cxn ang="0">
                  <a:pos x="355967" y="483543"/>
                </a:cxn>
                <a:cxn ang="0">
                  <a:pos x="389869" y="449610"/>
                </a:cxn>
                <a:cxn ang="0">
                  <a:pos x="394107" y="424160"/>
                </a:cxn>
                <a:cxn ang="0">
                  <a:pos x="411057" y="407194"/>
                </a:cxn>
                <a:cxn ang="0">
                  <a:pos x="262738" y="453852"/>
                </a:cxn>
                <a:cxn ang="0">
                  <a:pos x="262738" y="453852"/>
                </a:cxn>
                <a:cxn ang="0">
                  <a:pos x="432246" y="381744"/>
                </a:cxn>
                <a:cxn ang="0">
                  <a:pos x="508525" y="224805"/>
                </a:cxn>
                <a:cxn ang="0">
                  <a:pos x="512763" y="203597"/>
                </a:cxn>
                <a:cxn ang="0">
                  <a:pos x="436484" y="55140"/>
                </a:cxn>
                <a:cxn ang="0">
                  <a:pos x="385631" y="326603"/>
                </a:cxn>
                <a:cxn ang="0">
                  <a:pos x="377156" y="326603"/>
                </a:cxn>
                <a:cxn ang="0">
                  <a:pos x="368680" y="318120"/>
                </a:cxn>
                <a:cxn ang="0">
                  <a:pos x="364443" y="313879"/>
                </a:cxn>
                <a:cxn ang="0">
                  <a:pos x="351729" y="258738"/>
                </a:cxn>
                <a:cxn ang="0">
                  <a:pos x="351729" y="258738"/>
                </a:cxn>
                <a:cxn ang="0">
                  <a:pos x="355967" y="241771"/>
                </a:cxn>
                <a:cxn ang="0">
                  <a:pos x="355967" y="241771"/>
                </a:cxn>
                <a:cxn ang="0">
                  <a:pos x="360205" y="237530"/>
                </a:cxn>
                <a:cxn ang="0">
                  <a:pos x="360205" y="237530"/>
                </a:cxn>
                <a:cxn ang="0">
                  <a:pos x="364443" y="233288"/>
                </a:cxn>
                <a:cxn ang="0">
                  <a:pos x="368680" y="224805"/>
                </a:cxn>
                <a:cxn ang="0">
                  <a:pos x="372918" y="224805"/>
                </a:cxn>
                <a:cxn ang="0">
                  <a:pos x="398344" y="275704"/>
                </a:cxn>
                <a:cxn ang="0">
                  <a:pos x="385631" y="326603"/>
                </a:cxn>
                <a:cxn ang="0">
                  <a:pos x="411057" y="279946"/>
                </a:cxn>
                <a:cxn ang="0">
                  <a:pos x="406820" y="279946"/>
                </a:cxn>
                <a:cxn ang="0">
                  <a:pos x="402582" y="220563"/>
                </a:cxn>
                <a:cxn ang="0">
                  <a:pos x="355967" y="207838"/>
                </a:cxn>
                <a:cxn ang="0">
                  <a:pos x="347492" y="313879"/>
                </a:cxn>
                <a:cxn ang="0">
                  <a:pos x="343254" y="313879"/>
                </a:cxn>
                <a:cxn ang="0">
                  <a:pos x="364443" y="190872"/>
                </a:cxn>
                <a:cxn ang="0">
                  <a:pos x="411057" y="279946"/>
                </a:cxn>
              </a:cxnLst>
              <a:pathLst>
                <a:path w="121" h="128">
                  <a:moveTo>
                    <a:pt x="103" y="13"/>
                  </a:moveTo>
                  <a:cubicBezTo>
                    <a:pt x="84" y="0"/>
                    <a:pt x="55" y="10"/>
                    <a:pt x="40" y="24"/>
                  </a:cubicBezTo>
                  <a:cubicBezTo>
                    <a:pt x="40" y="24"/>
                    <a:pt x="39" y="24"/>
                    <a:pt x="39" y="24"/>
                  </a:cubicBezTo>
                  <a:cubicBezTo>
                    <a:pt x="36" y="15"/>
                    <a:pt x="30" y="6"/>
                    <a:pt x="21" y="4"/>
                  </a:cubicBezTo>
                  <a:cubicBezTo>
                    <a:pt x="12" y="2"/>
                    <a:pt x="5" y="7"/>
                    <a:pt x="0" y="13"/>
                  </a:cubicBezTo>
                  <a:cubicBezTo>
                    <a:pt x="2" y="34"/>
                    <a:pt x="8" y="56"/>
                    <a:pt x="15" y="75"/>
                  </a:cubicBezTo>
                  <a:cubicBezTo>
                    <a:pt x="22" y="91"/>
                    <a:pt x="33" y="106"/>
                    <a:pt x="48" y="111"/>
                  </a:cubicBezTo>
                  <a:cubicBezTo>
                    <a:pt x="47" y="115"/>
                    <a:pt x="50" y="117"/>
                    <a:pt x="54" y="118"/>
                  </a:cubicBezTo>
                  <a:cubicBezTo>
                    <a:pt x="58" y="128"/>
                    <a:pt x="79" y="124"/>
                    <a:pt x="84" y="114"/>
                  </a:cubicBezTo>
                  <a:cubicBezTo>
                    <a:pt x="88" y="112"/>
                    <a:pt x="91" y="110"/>
                    <a:pt x="92" y="106"/>
                  </a:cubicBezTo>
                  <a:cubicBezTo>
                    <a:pt x="93" y="104"/>
                    <a:pt x="93" y="102"/>
                    <a:pt x="93" y="100"/>
                  </a:cubicBezTo>
                  <a:cubicBezTo>
                    <a:pt x="94" y="99"/>
                    <a:pt x="95" y="98"/>
                    <a:pt x="97" y="96"/>
                  </a:cubicBezTo>
                  <a:cubicBezTo>
                    <a:pt x="86" y="104"/>
                    <a:pt x="74" y="108"/>
                    <a:pt x="62" y="107"/>
                  </a:cubicBezTo>
                  <a:cubicBezTo>
                    <a:pt x="61" y="107"/>
                    <a:pt x="61" y="107"/>
                    <a:pt x="62" y="107"/>
                  </a:cubicBezTo>
                  <a:cubicBezTo>
                    <a:pt x="77" y="107"/>
                    <a:pt x="91" y="100"/>
                    <a:pt x="102" y="90"/>
                  </a:cubicBezTo>
                  <a:cubicBezTo>
                    <a:pt x="111" y="79"/>
                    <a:pt x="116" y="65"/>
                    <a:pt x="120" y="53"/>
                  </a:cubicBezTo>
                  <a:cubicBezTo>
                    <a:pt x="120" y="51"/>
                    <a:pt x="121" y="49"/>
                    <a:pt x="121" y="48"/>
                  </a:cubicBezTo>
                  <a:cubicBezTo>
                    <a:pt x="119" y="34"/>
                    <a:pt x="114" y="21"/>
                    <a:pt x="103" y="13"/>
                  </a:cubicBezTo>
                  <a:close/>
                  <a:moveTo>
                    <a:pt x="91" y="77"/>
                  </a:moveTo>
                  <a:cubicBezTo>
                    <a:pt x="90" y="78"/>
                    <a:pt x="89" y="78"/>
                    <a:pt x="89" y="77"/>
                  </a:cubicBezTo>
                  <a:cubicBezTo>
                    <a:pt x="88" y="76"/>
                    <a:pt x="87" y="76"/>
                    <a:pt x="87" y="75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4" y="71"/>
                    <a:pt x="81" y="65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0"/>
                    <a:pt x="84" y="58"/>
                    <a:pt x="84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4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5"/>
                    <a:pt x="85" y="55"/>
                    <a:pt x="86" y="55"/>
                  </a:cubicBezTo>
                  <a:cubicBezTo>
                    <a:pt x="86" y="54"/>
                    <a:pt x="86" y="54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92" y="56"/>
                    <a:pt x="93" y="61"/>
                    <a:pt x="94" y="65"/>
                  </a:cubicBezTo>
                  <a:cubicBezTo>
                    <a:pt x="95" y="69"/>
                    <a:pt x="94" y="74"/>
                    <a:pt x="91" y="77"/>
                  </a:cubicBezTo>
                  <a:close/>
                  <a:moveTo>
                    <a:pt x="97" y="66"/>
                  </a:moveTo>
                  <a:cubicBezTo>
                    <a:pt x="97" y="67"/>
                    <a:pt x="96" y="67"/>
                    <a:pt x="96" y="66"/>
                  </a:cubicBezTo>
                  <a:cubicBezTo>
                    <a:pt x="97" y="61"/>
                    <a:pt x="97" y="57"/>
                    <a:pt x="95" y="52"/>
                  </a:cubicBezTo>
                  <a:cubicBezTo>
                    <a:pt x="93" y="47"/>
                    <a:pt x="89" y="45"/>
                    <a:pt x="84" y="49"/>
                  </a:cubicBezTo>
                  <a:cubicBezTo>
                    <a:pt x="78" y="56"/>
                    <a:pt x="80" y="65"/>
                    <a:pt x="82" y="74"/>
                  </a:cubicBezTo>
                  <a:cubicBezTo>
                    <a:pt x="82" y="74"/>
                    <a:pt x="81" y="75"/>
                    <a:pt x="81" y="74"/>
                  </a:cubicBezTo>
                  <a:cubicBezTo>
                    <a:pt x="77" y="66"/>
                    <a:pt x="76" y="50"/>
                    <a:pt x="86" y="45"/>
                  </a:cubicBezTo>
                  <a:cubicBezTo>
                    <a:pt x="97" y="40"/>
                    <a:pt x="100" y="60"/>
                    <a:pt x="97" y="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2" name="Freeform 917"/>
            <p:cNvSpPr/>
            <p:nvPr/>
          </p:nvSpPr>
          <p:spPr>
            <a:xfrm>
              <a:off x="3401481" y="1156921"/>
              <a:ext cx="733426" cy="588963"/>
            </a:xfrm>
            <a:custGeom>
              <a:avLst/>
              <a:gdLst/>
              <a:ahLst/>
              <a:cxnLst>
                <a:cxn ang="0">
                  <a:pos x="669834" y="266940"/>
                </a:cxn>
                <a:cxn ang="0">
                  <a:pos x="678313" y="194908"/>
                </a:cxn>
                <a:cxn ang="0">
                  <a:pos x="589284" y="211857"/>
                </a:cxn>
                <a:cxn ang="0">
                  <a:pos x="602002" y="127114"/>
                </a:cxn>
                <a:cxn ang="0">
                  <a:pos x="559608" y="139825"/>
                </a:cxn>
                <a:cxn ang="0">
                  <a:pos x="483298" y="127114"/>
                </a:cxn>
                <a:cxn ang="0">
                  <a:pos x="390030" y="101691"/>
                </a:cxn>
                <a:cxn ang="0">
                  <a:pos x="292522" y="84742"/>
                </a:cxn>
                <a:cxn ang="0">
                  <a:pos x="224691" y="59320"/>
                </a:cxn>
                <a:cxn ang="0">
                  <a:pos x="199254" y="0"/>
                </a:cxn>
                <a:cxn ang="0">
                  <a:pos x="97507" y="110165"/>
                </a:cxn>
                <a:cxn ang="0">
                  <a:pos x="93268" y="122877"/>
                </a:cxn>
                <a:cxn ang="0">
                  <a:pos x="190775" y="156774"/>
                </a:cxn>
                <a:cxn ang="0">
                  <a:pos x="250127" y="194908"/>
                </a:cxn>
                <a:cxn ang="0">
                  <a:pos x="326438" y="216094"/>
                </a:cxn>
                <a:cxn ang="0">
                  <a:pos x="415466" y="233042"/>
                </a:cxn>
                <a:cxn ang="0">
                  <a:pos x="491776" y="254228"/>
                </a:cxn>
                <a:cxn ang="0">
                  <a:pos x="563847" y="254228"/>
                </a:cxn>
                <a:cxn ang="0">
                  <a:pos x="525692" y="406765"/>
                </a:cxn>
                <a:cxn ang="0">
                  <a:pos x="491776" y="364394"/>
                </a:cxn>
                <a:cxn ang="0">
                  <a:pos x="466340" y="389817"/>
                </a:cxn>
                <a:cxn ang="0">
                  <a:pos x="390030" y="389817"/>
                </a:cxn>
                <a:cxn ang="0">
                  <a:pos x="347635" y="343208"/>
                </a:cxn>
                <a:cxn ang="0">
                  <a:pos x="292522" y="377105"/>
                </a:cxn>
                <a:cxn ang="0">
                  <a:pos x="224691" y="343208"/>
                </a:cxn>
                <a:cxn ang="0">
                  <a:pos x="186536" y="292362"/>
                </a:cxn>
                <a:cxn ang="0">
                  <a:pos x="127183" y="330497"/>
                </a:cxn>
                <a:cxn ang="0">
                  <a:pos x="72070" y="300837"/>
                </a:cxn>
                <a:cxn ang="0">
                  <a:pos x="38155" y="258465"/>
                </a:cxn>
                <a:cxn ang="0">
                  <a:pos x="0" y="364394"/>
                </a:cxn>
                <a:cxn ang="0">
                  <a:pos x="97507" y="411002"/>
                </a:cxn>
                <a:cxn ang="0">
                  <a:pos x="445142" y="444900"/>
                </a:cxn>
                <a:cxn ang="0">
                  <a:pos x="568087" y="415240"/>
                </a:cxn>
                <a:cxn ang="0">
                  <a:pos x="720707" y="266940"/>
                </a:cxn>
              </a:cxnLst>
              <a:pathLst>
                <a:path w="173" h="139">
                  <a:moveTo>
                    <a:pt x="170" y="63"/>
                  </a:moveTo>
                  <a:cubicBezTo>
                    <a:pt x="166" y="62"/>
                    <a:pt x="162" y="61"/>
                    <a:pt x="158" y="63"/>
                  </a:cubicBezTo>
                  <a:cubicBezTo>
                    <a:pt x="157" y="63"/>
                    <a:pt x="157" y="63"/>
                    <a:pt x="156" y="63"/>
                  </a:cubicBezTo>
                  <a:cubicBezTo>
                    <a:pt x="158" y="57"/>
                    <a:pt x="159" y="51"/>
                    <a:pt x="160" y="46"/>
                  </a:cubicBezTo>
                  <a:cubicBezTo>
                    <a:pt x="161" y="43"/>
                    <a:pt x="158" y="39"/>
                    <a:pt x="155" y="41"/>
                  </a:cubicBezTo>
                  <a:cubicBezTo>
                    <a:pt x="149" y="43"/>
                    <a:pt x="144" y="46"/>
                    <a:pt x="139" y="50"/>
                  </a:cubicBezTo>
                  <a:cubicBezTo>
                    <a:pt x="140" y="44"/>
                    <a:pt x="142" y="37"/>
                    <a:pt x="143" y="31"/>
                  </a:cubicBezTo>
                  <a:cubicBezTo>
                    <a:pt x="143" y="30"/>
                    <a:pt x="142" y="30"/>
                    <a:pt x="142" y="30"/>
                  </a:cubicBezTo>
                  <a:cubicBezTo>
                    <a:pt x="139" y="30"/>
                    <a:pt x="136" y="32"/>
                    <a:pt x="134" y="34"/>
                  </a:cubicBezTo>
                  <a:cubicBezTo>
                    <a:pt x="133" y="35"/>
                    <a:pt x="132" y="34"/>
                    <a:pt x="132" y="33"/>
                  </a:cubicBezTo>
                  <a:cubicBezTo>
                    <a:pt x="132" y="22"/>
                    <a:pt x="121" y="25"/>
                    <a:pt x="116" y="31"/>
                  </a:cubicBezTo>
                  <a:cubicBezTo>
                    <a:pt x="115" y="32"/>
                    <a:pt x="114" y="31"/>
                    <a:pt x="114" y="30"/>
                  </a:cubicBezTo>
                  <a:cubicBezTo>
                    <a:pt x="114" y="18"/>
                    <a:pt x="102" y="19"/>
                    <a:pt x="94" y="25"/>
                  </a:cubicBezTo>
                  <a:cubicBezTo>
                    <a:pt x="94" y="26"/>
                    <a:pt x="92" y="25"/>
                    <a:pt x="92" y="24"/>
                  </a:cubicBezTo>
                  <a:cubicBezTo>
                    <a:pt x="92" y="11"/>
                    <a:pt x="78" y="11"/>
                    <a:pt x="72" y="20"/>
                  </a:cubicBezTo>
                  <a:cubicBezTo>
                    <a:pt x="71" y="21"/>
                    <a:pt x="69" y="21"/>
                    <a:pt x="69" y="20"/>
                  </a:cubicBezTo>
                  <a:cubicBezTo>
                    <a:pt x="70" y="16"/>
                    <a:pt x="70" y="10"/>
                    <a:pt x="65" y="8"/>
                  </a:cubicBezTo>
                  <a:cubicBezTo>
                    <a:pt x="60" y="6"/>
                    <a:pt x="56" y="11"/>
                    <a:pt x="53" y="14"/>
                  </a:cubicBezTo>
                  <a:cubicBezTo>
                    <a:pt x="53" y="15"/>
                    <a:pt x="51" y="15"/>
                    <a:pt x="51" y="14"/>
                  </a:cubicBezTo>
                  <a:cubicBezTo>
                    <a:pt x="52" y="9"/>
                    <a:pt x="52" y="2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38" y="8"/>
                    <a:pt x="30" y="16"/>
                    <a:pt x="23" y="26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3" y="31"/>
                    <a:pt x="24" y="33"/>
                    <a:pt x="25" y="35"/>
                  </a:cubicBezTo>
                  <a:cubicBezTo>
                    <a:pt x="32" y="29"/>
                    <a:pt x="46" y="27"/>
                    <a:pt x="45" y="37"/>
                  </a:cubicBezTo>
                  <a:cubicBezTo>
                    <a:pt x="47" y="35"/>
                    <a:pt x="50" y="34"/>
                    <a:pt x="53" y="35"/>
                  </a:cubicBezTo>
                  <a:cubicBezTo>
                    <a:pt x="57" y="37"/>
                    <a:pt x="59" y="42"/>
                    <a:pt x="59" y="46"/>
                  </a:cubicBezTo>
                  <a:cubicBezTo>
                    <a:pt x="62" y="43"/>
                    <a:pt x="66" y="40"/>
                    <a:pt x="71" y="41"/>
                  </a:cubicBezTo>
                  <a:cubicBezTo>
                    <a:pt x="75" y="42"/>
                    <a:pt x="76" y="46"/>
                    <a:pt x="77" y="51"/>
                  </a:cubicBezTo>
                  <a:cubicBezTo>
                    <a:pt x="80" y="47"/>
                    <a:pt x="85" y="43"/>
                    <a:pt x="90" y="44"/>
                  </a:cubicBezTo>
                  <a:cubicBezTo>
                    <a:pt x="95" y="46"/>
                    <a:pt x="97" y="50"/>
                    <a:pt x="98" y="55"/>
                  </a:cubicBezTo>
                  <a:cubicBezTo>
                    <a:pt x="101" y="52"/>
                    <a:pt x="104" y="49"/>
                    <a:pt x="109" y="50"/>
                  </a:cubicBezTo>
                  <a:cubicBezTo>
                    <a:pt x="113" y="52"/>
                    <a:pt x="115" y="56"/>
                    <a:pt x="116" y="60"/>
                  </a:cubicBezTo>
                  <a:cubicBezTo>
                    <a:pt x="120" y="55"/>
                    <a:pt x="129" y="56"/>
                    <a:pt x="129" y="64"/>
                  </a:cubicBezTo>
                  <a:cubicBezTo>
                    <a:pt x="130" y="63"/>
                    <a:pt x="132" y="61"/>
                    <a:pt x="133" y="60"/>
                  </a:cubicBezTo>
                  <a:cubicBezTo>
                    <a:pt x="133" y="60"/>
                    <a:pt x="134" y="61"/>
                    <a:pt x="134" y="61"/>
                  </a:cubicBezTo>
                  <a:cubicBezTo>
                    <a:pt x="129" y="70"/>
                    <a:pt x="105" y="91"/>
                    <a:pt x="124" y="96"/>
                  </a:cubicBezTo>
                  <a:cubicBezTo>
                    <a:pt x="125" y="96"/>
                    <a:pt x="125" y="98"/>
                    <a:pt x="124" y="98"/>
                  </a:cubicBezTo>
                  <a:cubicBezTo>
                    <a:pt x="116" y="96"/>
                    <a:pt x="114" y="92"/>
                    <a:pt x="116" y="86"/>
                  </a:cubicBezTo>
                  <a:cubicBezTo>
                    <a:pt x="114" y="88"/>
                    <a:pt x="112" y="89"/>
                    <a:pt x="112" y="92"/>
                  </a:cubicBezTo>
                  <a:cubicBezTo>
                    <a:pt x="112" y="94"/>
                    <a:pt x="110" y="94"/>
                    <a:pt x="110" y="92"/>
                  </a:cubicBezTo>
                  <a:cubicBezTo>
                    <a:pt x="110" y="87"/>
                    <a:pt x="108" y="80"/>
                    <a:pt x="102" y="81"/>
                  </a:cubicBezTo>
                  <a:cubicBezTo>
                    <a:pt x="96" y="81"/>
                    <a:pt x="92" y="87"/>
                    <a:pt x="92" y="92"/>
                  </a:cubicBezTo>
                  <a:cubicBezTo>
                    <a:pt x="91" y="94"/>
                    <a:pt x="89" y="94"/>
                    <a:pt x="89" y="92"/>
                  </a:cubicBezTo>
                  <a:cubicBezTo>
                    <a:pt x="89" y="87"/>
                    <a:pt x="87" y="82"/>
                    <a:pt x="82" y="81"/>
                  </a:cubicBezTo>
                  <a:cubicBezTo>
                    <a:pt x="76" y="80"/>
                    <a:pt x="72" y="85"/>
                    <a:pt x="71" y="90"/>
                  </a:cubicBezTo>
                  <a:cubicBezTo>
                    <a:pt x="70" y="91"/>
                    <a:pt x="68" y="90"/>
                    <a:pt x="69" y="89"/>
                  </a:cubicBezTo>
                  <a:cubicBezTo>
                    <a:pt x="69" y="85"/>
                    <a:pt x="69" y="79"/>
                    <a:pt x="65" y="76"/>
                  </a:cubicBezTo>
                  <a:cubicBezTo>
                    <a:pt x="60" y="72"/>
                    <a:pt x="56" y="77"/>
                    <a:pt x="53" y="81"/>
                  </a:cubicBezTo>
                  <a:cubicBezTo>
                    <a:pt x="52" y="83"/>
                    <a:pt x="51" y="82"/>
                    <a:pt x="51" y="81"/>
                  </a:cubicBezTo>
                  <a:cubicBezTo>
                    <a:pt x="53" y="75"/>
                    <a:pt x="52" y="67"/>
                    <a:pt x="44" y="69"/>
                  </a:cubicBezTo>
                  <a:cubicBezTo>
                    <a:pt x="39" y="70"/>
                    <a:pt x="34" y="75"/>
                    <a:pt x="32" y="79"/>
                  </a:cubicBezTo>
                  <a:cubicBezTo>
                    <a:pt x="31" y="80"/>
                    <a:pt x="29" y="79"/>
                    <a:pt x="30" y="78"/>
                  </a:cubicBezTo>
                  <a:cubicBezTo>
                    <a:pt x="31" y="74"/>
                    <a:pt x="30" y="68"/>
                    <a:pt x="26" y="66"/>
                  </a:cubicBezTo>
                  <a:cubicBezTo>
                    <a:pt x="22" y="64"/>
                    <a:pt x="18" y="67"/>
                    <a:pt x="17" y="71"/>
                  </a:cubicBezTo>
                  <a:cubicBezTo>
                    <a:pt x="17" y="72"/>
                    <a:pt x="15" y="72"/>
                    <a:pt x="15" y="71"/>
                  </a:cubicBezTo>
                  <a:cubicBezTo>
                    <a:pt x="16" y="66"/>
                    <a:pt x="16" y="57"/>
                    <a:pt x="9" y="61"/>
                  </a:cubicBezTo>
                  <a:cubicBezTo>
                    <a:pt x="6" y="62"/>
                    <a:pt x="3" y="65"/>
                    <a:pt x="1" y="67"/>
                  </a:cubicBezTo>
                  <a:cubicBezTo>
                    <a:pt x="1" y="73"/>
                    <a:pt x="0" y="80"/>
                    <a:pt x="0" y="86"/>
                  </a:cubicBezTo>
                  <a:cubicBezTo>
                    <a:pt x="0" y="93"/>
                    <a:pt x="1" y="100"/>
                    <a:pt x="1" y="107"/>
                  </a:cubicBezTo>
                  <a:cubicBezTo>
                    <a:pt x="7" y="101"/>
                    <a:pt x="14" y="96"/>
                    <a:pt x="23" y="97"/>
                  </a:cubicBezTo>
                  <a:cubicBezTo>
                    <a:pt x="33" y="99"/>
                    <a:pt x="39" y="108"/>
                    <a:pt x="42" y="117"/>
                  </a:cubicBezTo>
                  <a:cubicBezTo>
                    <a:pt x="57" y="103"/>
                    <a:pt x="86" y="94"/>
                    <a:pt x="105" y="105"/>
                  </a:cubicBezTo>
                  <a:cubicBezTo>
                    <a:pt x="117" y="112"/>
                    <a:pt x="122" y="125"/>
                    <a:pt x="125" y="139"/>
                  </a:cubicBezTo>
                  <a:cubicBezTo>
                    <a:pt x="130" y="126"/>
                    <a:pt x="132" y="112"/>
                    <a:pt x="134" y="98"/>
                  </a:cubicBezTo>
                  <a:cubicBezTo>
                    <a:pt x="151" y="94"/>
                    <a:pt x="164" y="83"/>
                    <a:pt x="172" y="68"/>
                  </a:cubicBezTo>
                  <a:cubicBezTo>
                    <a:pt x="173" y="66"/>
                    <a:pt x="172" y="64"/>
                    <a:pt x="170" y="6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3" name="Freeform 918"/>
            <p:cNvSpPr/>
            <p:nvPr/>
          </p:nvSpPr>
          <p:spPr>
            <a:xfrm>
              <a:off x="3279243" y="1144221"/>
              <a:ext cx="660401" cy="381000"/>
            </a:xfrm>
            <a:custGeom>
              <a:avLst/>
              <a:gdLst/>
              <a:ahLst/>
              <a:cxnLst>
                <a:cxn ang="0">
                  <a:pos x="127000" y="287866"/>
                </a:cxn>
                <a:cxn ang="0">
                  <a:pos x="173566" y="258233"/>
                </a:cxn>
                <a:cxn ang="0">
                  <a:pos x="194733" y="292100"/>
                </a:cxn>
                <a:cxn ang="0">
                  <a:pos x="232833" y="283633"/>
                </a:cxn>
                <a:cxn ang="0">
                  <a:pos x="258233" y="330200"/>
                </a:cxn>
                <a:cxn ang="0">
                  <a:pos x="321733" y="296333"/>
                </a:cxn>
                <a:cxn ang="0">
                  <a:pos x="351367" y="334433"/>
                </a:cxn>
                <a:cxn ang="0">
                  <a:pos x="397933" y="321733"/>
                </a:cxn>
                <a:cxn ang="0">
                  <a:pos x="423333" y="368300"/>
                </a:cxn>
                <a:cxn ang="0">
                  <a:pos x="469900" y="342900"/>
                </a:cxn>
                <a:cxn ang="0">
                  <a:pos x="508000" y="381000"/>
                </a:cxn>
                <a:cxn ang="0">
                  <a:pos x="554567" y="347133"/>
                </a:cxn>
                <a:cxn ang="0">
                  <a:pos x="596900" y="381000"/>
                </a:cxn>
                <a:cxn ang="0">
                  <a:pos x="609600" y="364066"/>
                </a:cxn>
                <a:cxn ang="0">
                  <a:pos x="613834" y="364066"/>
                </a:cxn>
                <a:cxn ang="0">
                  <a:pos x="660401" y="292100"/>
                </a:cxn>
                <a:cxn ang="0">
                  <a:pos x="660401" y="287866"/>
                </a:cxn>
                <a:cxn ang="0">
                  <a:pos x="613834" y="283633"/>
                </a:cxn>
                <a:cxn ang="0">
                  <a:pos x="605367" y="279400"/>
                </a:cxn>
                <a:cxn ang="0">
                  <a:pos x="579967" y="237066"/>
                </a:cxn>
                <a:cxn ang="0">
                  <a:pos x="537634" y="262466"/>
                </a:cxn>
                <a:cxn ang="0">
                  <a:pos x="529167" y="262466"/>
                </a:cxn>
                <a:cxn ang="0">
                  <a:pos x="499534" y="211666"/>
                </a:cxn>
                <a:cxn ang="0">
                  <a:pos x="448734" y="245533"/>
                </a:cxn>
                <a:cxn ang="0">
                  <a:pos x="440267" y="241300"/>
                </a:cxn>
                <a:cxn ang="0">
                  <a:pos x="419100" y="194733"/>
                </a:cxn>
                <a:cxn ang="0">
                  <a:pos x="372533" y="220133"/>
                </a:cxn>
                <a:cxn ang="0">
                  <a:pos x="364067" y="220133"/>
                </a:cxn>
                <a:cxn ang="0">
                  <a:pos x="355600" y="177800"/>
                </a:cxn>
                <a:cxn ang="0">
                  <a:pos x="309033" y="190500"/>
                </a:cxn>
                <a:cxn ang="0">
                  <a:pos x="300567" y="190500"/>
                </a:cxn>
                <a:cxn ang="0">
                  <a:pos x="228600" y="173566"/>
                </a:cxn>
                <a:cxn ang="0">
                  <a:pos x="220133" y="169333"/>
                </a:cxn>
                <a:cxn ang="0">
                  <a:pos x="203200" y="148166"/>
                </a:cxn>
                <a:cxn ang="0">
                  <a:pos x="148166" y="245533"/>
                </a:cxn>
                <a:cxn ang="0">
                  <a:pos x="148166" y="245533"/>
                </a:cxn>
                <a:cxn ang="0">
                  <a:pos x="215900" y="114300"/>
                </a:cxn>
                <a:cxn ang="0">
                  <a:pos x="211666" y="25400"/>
                </a:cxn>
                <a:cxn ang="0">
                  <a:pos x="186266" y="4233"/>
                </a:cxn>
                <a:cxn ang="0">
                  <a:pos x="114300" y="135466"/>
                </a:cxn>
                <a:cxn ang="0">
                  <a:pos x="63500" y="114300"/>
                </a:cxn>
                <a:cxn ang="0">
                  <a:pos x="127000" y="283633"/>
                </a:cxn>
                <a:cxn ang="0">
                  <a:pos x="127000" y="287866"/>
                </a:cxn>
              </a:cxnLst>
              <a:pathLst>
                <a:path w="156" h="90">
                  <a:moveTo>
                    <a:pt x="30" y="68"/>
                  </a:moveTo>
                  <a:cubicBezTo>
                    <a:pt x="33" y="65"/>
                    <a:pt x="37" y="61"/>
                    <a:pt x="41" y="61"/>
                  </a:cubicBezTo>
                  <a:cubicBezTo>
                    <a:pt x="45" y="61"/>
                    <a:pt x="46" y="65"/>
                    <a:pt x="46" y="69"/>
                  </a:cubicBezTo>
                  <a:cubicBezTo>
                    <a:pt x="48" y="67"/>
                    <a:pt x="51" y="65"/>
                    <a:pt x="55" y="67"/>
                  </a:cubicBezTo>
                  <a:cubicBezTo>
                    <a:pt x="60" y="69"/>
                    <a:pt x="61" y="73"/>
                    <a:pt x="61" y="78"/>
                  </a:cubicBezTo>
                  <a:cubicBezTo>
                    <a:pt x="65" y="73"/>
                    <a:pt x="70" y="69"/>
                    <a:pt x="76" y="70"/>
                  </a:cubicBezTo>
                  <a:cubicBezTo>
                    <a:pt x="82" y="70"/>
                    <a:pt x="83" y="75"/>
                    <a:pt x="83" y="79"/>
                  </a:cubicBezTo>
                  <a:cubicBezTo>
                    <a:pt x="86" y="76"/>
                    <a:pt x="90" y="74"/>
                    <a:pt x="94" y="76"/>
                  </a:cubicBezTo>
                  <a:cubicBezTo>
                    <a:pt x="98" y="78"/>
                    <a:pt x="100" y="82"/>
                    <a:pt x="100" y="87"/>
                  </a:cubicBezTo>
                  <a:cubicBezTo>
                    <a:pt x="103" y="83"/>
                    <a:pt x="106" y="81"/>
                    <a:pt x="111" y="81"/>
                  </a:cubicBezTo>
                  <a:cubicBezTo>
                    <a:pt x="116" y="82"/>
                    <a:pt x="119" y="85"/>
                    <a:pt x="120" y="90"/>
                  </a:cubicBezTo>
                  <a:cubicBezTo>
                    <a:pt x="122" y="85"/>
                    <a:pt x="126" y="82"/>
                    <a:pt x="131" y="82"/>
                  </a:cubicBezTo>
                  <a:cubicBezTo>
                    <a:pt x="136" y="81"/>
                    <a:pt x="139" y="85"/>
                    <a:pt x="141" y="90"/>
                  </a:cubicBezTo>
                  <a:cubicBezTo>
                    <a:pt x="142" y="88"/>
                    <a:pt x="143" y="87"/>
                    <a:pt x="144" y="86"/>
                  </a:cubicBezTo>
                  <a:cubicBezTo>
                    <a:pt x="144" y="85"/>
                    <a:pt x="145" y="86"/>
                    <a:pt x="145" y="86"/>
                  </a:cubicBezTo>
                  <a:cubicBezTo>
                    <a:pt x="148" y="80"/>
                    <a:pt x="152" y="74"/>
                    <a:pt x="156" y="69"/>
                  </a:cubicBezTo>
                  <a:cubicBezTo>
                    <a:pt x="156" y="69"/>
                    <a:pt x="156" y="68"/>
                    <a:pt x="156" y="68"/>
                  </a:cubicBezTo>
                  <a:cubicBezTo>
                    <a:pt x="155" y="60"/>
                    <a:pt x="148" y="61"/>
                    <a:pt x="145" y="67"/>
                  </a:cubicBezTo>
                  <a:cubicBezTo>
                    <a:pt x="144" y="68"/>
                    <a:pt x="143" y="67"/>
                    <a:pt x="143" y="66"/>
                  </a:cubicBezTo>
                  <a:cubicBezTo>
                    <a:pt x="142" y="62"/>
                    <a:pt x="141" y="57"/>
                    <a:pt x="137" y="56"/>
                  </a:cubicBezTo>
                  <a:cubicBezTo>
                    <a:pt x="132" y="54"/>
                    <a:pt x="129" y="59"/>
                    <a:pt x="127" y="62"/>
                  </a:cubicBezTo>
                  <a:cubicBezTo>
                    <a:pt x="127" y="63"/>
                    <a:pt x="125" y="63"/>
                    <a:pt x="125" y="62"/>
                  </a:cubicBezTo>
                  <a:cubicBezTo>
                    <a:pt x="125" y="57"/>
                    <a:pt x="124" y="51"/>
                    <a:pt x="118" y="50"/>
                  </a:cubicBezTo>
                  <a:cubicBezTo>
                    <a:pt x="113" y="49"/>
                    <a:pt x="108" y="54"/>
                    <a:pt x="106" y="58"/>
                  </a:cubicBezTo>
                  <a:cubicBezTo>
                    <a:pt x="105" y="59"/>
                    <a:pt x="104" y="58"/>
                    <a:pt x="104" y="57"/>
                  </a:cubicBezTo>
                  <a:cubicBezTo>
                    <a:pt x="104" y="53"/>
                    <a:pt x="103" y="48"/>
                    <a:pt x="99" y="46"/>
                  </a:cubicBezTo>
                  <a:cubicBezTo>
                    <a:pt x="94" y="45"/>
                    <a:pt x="91" y="49"/>
                    <a:pt x="88" y="52"/>
                  </a:cubicBezTo>
                  <a:cubicBezTo>
                    <a:pt x="88" y="53"/>
                    <a:pt x="86" y="53"/>
                    <a:pt x="86" y="52"/>
                  </a:cubicBezTo>
                  <a:cubicBezTo>
                    <a:pt x="86" y="49"/>
                    <a:pt x="86" y="45"/>
                    <a:pt x="84" y="42"/>
                  </a:cubicBezTo>
                  <a:cubicBezTo>
                    <a:pt x="80" y="38"/>
                    <a:pt x="75" y="42"/>
                    <a:pt x="73" y="45"/>
                  </a:cubicBezTo>
                  <a:cubicBezTo>
                    <a:pt x="72" y="46"/>
                    <a:pt x="70" y="46"/>
                    <a:pt x="71" y="45"/>
                  </a:cubicBezTo>
                  <a:cubicBezTo>
                    <a:pt x="76" y="31"/>
                    <a:pt x="59" y="35"/>
                    <a:pt x="54" y="41"/>
                  </a:cubicBezTo>
                  <a:cubicBezTo>
                    <a:pt x="53" y="42"/>
                    <a:pt x="52" y="41"/>
                    <a:pt x="52" y="40"/>
                  </a:cubicBezTo>
                  <a:cubicBezTo>
                    <a:pt x="52" y="38"/>
                    <a:pt x="51" y="33"/>
                    <a:pt x="48" y="35"/>
                  </a:cubicBezTo>
                  <a:cubicBezTo>
                    <a:pt x="43" y="42"/>
                    <a:pt x="39" y="50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9" y="47"/>
                    <a:pt x="44" y="36"/>
                    <a:pt x="51" y="27"/>
                  </a:cubicBezTo>
                  <a:cubicBezTo>
                    <a:pt x="51" y="20"/>
                    <a:pt x="51" y="13"/>
                    <a:pt x="50" y="6"/>
                  </a:cubicBezTo>
                  <a:cubicBezTo>
                    <a:pt x="50" y="2"/>
                    <a:pt x="47" y="0"/>
                    <a:pt x="44" y="1"/>
                  </a:cubicBezTo>
                  <a:cubicBezTo>
                    <a:pt x="27" y="4"/>
                    <a:pt x="30" y="19"/>
                    <a:pt x="27" y="32"/>
                  </a:cubicBezTo>
                  <a:cubicBezTo>
                    <a:pt x="24" y="29"/>
                    <a:pt x="20" y="27"/>
                    <a:pt x="15" y="27"/>
                  </a:cubicBezTo>
                  <a:cubicBezTo>
                    <a:pt x="0" y="25"/>
                    <a:pt x="30" y="63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4" name="Freeform 920"/>
            <p:cNvSpPr/>
            <p:nvPr/>
          </p:nvSpPr>
          <p:spPr>
            <a:xfrm>
              <a:off x="3606264" y="1075957"/>
              <a:ext cx="427038" cy="212725"/>
            </a:xfrm>
            <a:custGeom>
              <a:avLst/>
              <a:gdLst/>
              <a:ahLst/>
              <a:cxnLst>
                <a:cxn ang="0">
                  <a:pos x="397441" y="136144"/>
                </a:cxn>
                <a:cxn ang="0">
                  <a:pos x="388985" y="131889"/>
                </a:cxn>
                <a:cxn ang="0">
                  <a:pos x="367844" y="93599"/>
                </a:cxn>
                <a:cxn ang="0">
                  <a:pos x="329791" y="114871"/>
                </a:cxn>
                <a:cxn ang="0">
                  <a:pos x="321335" y="110617"/>
                </a:cxn>
                <a:cxn ang="0">
                  <a:pos x="262142" y="93599"/>
                </a:cxn>
                <a:cxn ang="0">
                  <a:pos x="253685" y="89344"/>
                </a:cxn>
                <a:cxn ang="0">
                  <a:pos x="224089" y="51054"/>
                </a:cxn>
                <a:cxn ang="0">
                  <a:pos x="181808" y="72326"/>
                </a:cxn>
                <a:cxn ang="0">
                  <a:pos x="173352" y="68072"/>
                </a:cxn>
                <a:cxn ang="0">
                  <a:pos x="109930" y="51054"/>
                </a:cxn>
                <a:cxn ang="0">
                  <a:pos x="101474" y="46799"/>
                </a:cxn>
                <a:cxn ang="0">
                  <a:pos x="93018" y="0"/>
                </a:cxn>
                <a:cxn ang="0">
                  <a:pos x="88790" y="0"/>
                </a:cxn>
                <a:cxn ang="0">
                  <a:pos x="42280" y="38290"/>
                </a:cxn>
                <a:cxn ang="0">
                  <a:pos x="0" y="76581"/>
                </a:cxn>
                <a:cxn ang="0">
                  <a:pos x="4228" y="76581"/>
                </a:cxn>
                <a:cxn ang="0">
                  <a:pos x="21140" y="123380"/>
                </a:cxn>
                <a:cxn ang="0">
                  <a:pos x="71877" y="102108"/>
                </a:cxn>
                <a:cxn ang="0">
                  <a:pos x="101474" y="148907"/>
                </a:cxn>
                <a:cxn ang="0">
                  <a:pos x="198720" y="174434"/>
                </a:cxn>
                <a:cxn ang="0">
                  <a:pos x="287510" y="195707"/>
                </a:cxn>
                <a:cxn ang="0">
                  <a:pos x="363616" y="212725"/>
                </a:cxn>
                <a:cxn ang="0">
                  <a:pos x="405897" y="199961"/>
                </a:cxn>
                <a:cxn ang="0">
                  <a:pos x="427038" y="131889"/>
                </a:cxn>
                <a:cxn ang="0">
                  <a:pos x="397441" y="136144"/>
                </a:cxn>
              </a:cxnLst>
              <a:pathLst>
                <a:path w="101" h="50">
                  <a:moveTo>
                    <a:pt x="94" y="32"/>
                  </a:moveTo>
                  <a:cubicBezTo>
                    <a:pt x="93" y="33"/>
                    <a:pt x="92" y="32"/>
                    <a:pt x="92" y="31"/>
                  </a:cubicBezTo>
                  <a:cubicBezTo>
                    <a:pt x="92" y="28"/>
                    <a:pt x="91" y="22"/>
                    <a:pt x="87" y="22"/>
                  </a:cubicBezTo>
                  <a:cubicBezTo>
                    <a:pt x="83" y="22"/>
                    <a:pt x="80" y="25"/>
                    <a:pt x="78" y="27"/>
                  </a:cubicBezTo>
                  <a:cubicBezTo>
                    <a:pt x="77" y="28"/>
                    <a:pt x="75" y="27"/>
                    <a:pt x="76" y="26"/>
                  </a:cubicBezTo>
                  <a:cubicBezTo>
                    <a:pt x="78" y="15"/>
                    <a:pt x="67" y="17"/>
                    <a:pt x="62" y="22"/>
                  </a:cubicBezTo>
                  <a:cubicBezTo>
                    <a:pt x="61" y="22"/>
                    <a:pt x="60" y="22"/>
                    <a:pt x="60" y="21"/>
                  </a:cubicBezTo>
                  <a:cubicBezTo>
                    <a:pt x="60" y="16"/>
                    <a:pt x="60" y="11"/>
                    <a:pt x="53" y="12"/>
                  </a:cubicBezTo>
                  <a:cubicBezTo>
                    <a:pt x="50" y="13"/>
                    <a:pt x="46" y="15"/>
                    <a:pt x="43" y="17"/>
                  </a:cubicBezTo>
                  <a:cubicBezTo>
                    <a:pt x="42" y="18"/>
                    <a:pt x="41" y="17"/>
                    <a:pt x="41" y="16"/>
                  </a:cubicBezTo>
                  <a:cubicBezTo>
                    <a:pt x="44" y="4"/>
                    <a:pt x="32" y="5"/>
                    <a:pt x="26" y="12"/>
                  </a:cubicBezTo>
                  <a:cubicBezTo>
                    <a:pt x="25" y="13"/>
                    <a:pt x="23" y="12"/>
                    <a:pt x="24" y="11"/>
                  </a:cubicBezTo>
                  <a:cubicBezTo>
                    <a:pt x="25" y="7"/>
                    <a:pt x="27" y="2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3"/>
                    <a:pt x="13" y="6"/>
                    <a:pt x="10" y="9"/>
                  </a:cubicBezTo>
                  <a:cubicBezTo>
                    <a:pt x="6" y="12"/>
                    <a:pt x="3" y="15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5" y="20"/>
                    <a:pt x="6" y="25"/>
                    <a:pt x="5" y="29"/>
                  </a:cubicBezTo>
                  <a:cubicBezTo>
                    <a:pt x="9" y="26"/>
                    <a:pt x="13" y="23"/>
                    <a:pt x="17" y="24"/>
                  </a:cubicBezTo>
                  <a:cubicBezTo>
                    <a:pt x="22" y="26"/>
                    <a:pt x="24" y="31"/>
                    <a:pt x="24" y="35"/>
                  </a:cubicBezTo>
                  <a:cubicBezTo>
                    <a:pt x="32" y="27"/>
                    <a:pt x="45" y="28"/>
                    <a:pt x="47" y="41"/>
                  </a:cubicBezTo>
                  <a:cubicBezTo>
                    <a:pt x="55" y="36"/>
                    <a:pt x="67" y="35"/>
                    <a:pt x="68" y="46"/>
                  </a:cubicBezTo>
                  <a:cubicBezTo>
                    <a:pt x="75" y="40"/>
                    <a:pt x="84" y="40"/>
                    <a:pt x="86" y="50"/>
                  </a:cubicBezTo>
                  <a:cubicBezTo>
                    <a:pt x="89" y="48"/>
                    <a:pt x="92" y="46"/>
                    <a:pt x="96" y="47"/>
                  </a:cubicBezTo>
                  <a:cubicBezTo>
                    <a:pt x="97" y="42"/>
                    <a:pt x="99" y="36"/>
                    <a:pt x="101" y="31"/>
                  </a:cubicBezTo>
                  <a:cubicBezTo>
                    <a:pt x="99" y="30"/>
                    <a:pt x="97" y="30"/>
                    <a:pt x="94" y="3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5" name="Freeform 921"/>
            <p:cNvSpPr/>
            <p:nvPr/>
          </p:nvSpPr>
          <p:spPr>
            <a:xfrm>
              <a:off x="3809464" y="966419"/>
              <a:ext cx="295275" cy="165100"/>
            </a:xfrm>
            <a:custGeom>
              <a:avLst/>
              <a:gdLst/>
              <a:ahLst/>
              <a:cxnLst>
                <a:cxn ang="0">
                  <a:pos x="265747" y="101600"/>
                </a:cxn>
                <a:cxn ang="0">
                  <a:pos x="257311" y="97366"/>
                </a:cxn>
                <a:cxn ang="0">
                  <a:pos x="253092" y="80433"/>
                </a:cxn>
                <a:cxn ang="0">
                  <a:pos x="232001" y="76200"/>
                </a:cxn>
                <a:cxn ang="0">
                  <a:pos x="223565" y="71966"/>
                </a:cxn>
                <a:cxn ang="0">
                  <a:pos x="181383" y="63500"/>
                </a:cxn>
                <a:cxn ang="0">
                  <a:pos x="172946" y="59266"/>
                </a:cxn>
                <a:cxn ang="0">
                  <a:pos x="134982" y="42333"/>
                </a:cxn>
                <a:cxn ang="0">
                  <a:pos x="134982" y="46566"/>
                </a:cxn>
                <a:cxn ang="0">
                  <a:pos x="130764" y="46566"/>
                </a:cxn>
                <a:cxn ang="0">
                  <a:pos x="126546" y="46566"/>
                </a:cxn>
                <a:cxn ang="0">
                  <a:pos x="126546" y="38100"/>
                </a:cxn>
                <a:cxn ang="0">
                  <a:pos x="126546" y="38100"/>
                </a:cxn>
                <a:cxn ang="0">
                  <a:pos x="126546" y="25400"/>
                </a:cxn>
                <a:cxn ang="0">
                  <a:pos x="88582" y="21166"/>
                </a:cxn>
                <a:cxn ang="0">
                  <a:pos x="80146" y="16933"/>
                </a:cxn>
                <a:cxn ang="0">
                  <a:pos x="80146" y="0"/>
                </a:cxn>
                <a:cxn ang="0">
                  <a:pos x="0" y="38100"/>
                </a:cxn>
                <a:cxn ang="0">
                  <a:pos x="8436" y="42333"/>
                </a:cxn>
                <a:cxn ang="0">
                  <a:pos x="16872" y="67733"/>
                </a:cxn>
                <a:cxn ang="0">
                  <a:pos x="80146" y="97366"/>
                </a:cxn>
                <a:cxn ang="0">
                  <a:pos x="130764" y="84666"/>
                </a:cxn>
                <a:cxn ang="0">
                  <a:pos x="147637" y="122766"/>
                </a:cxn>
                <a:cxn ang="0">
                  <a:pos x="215128" y="148166"/>
                </a:cxn>
                <a:cxn ang="0">
                  <a:pos x="265747" y="165100"/>
                </a:cxn>
                <a:cxn ang="0">
                  <a:pos x="291056" y="131233"/>
                </a:cxn>
                <a:cxn ang="0">
                  <a:pos x="265747" y="101600"/>
                </a:cxn>
              </a:cxnLst>
              <a:pathLst>
                <a:path w="70" h="39">
                  <a:moveTo>
                    <a:pt x="63" y="24"/>
                  </a:moveTo>
                  <a:cubicBezTo>
                    <a:pt x="62" y="25"/>
                    <a:pt x="61" y="24"/>
                    <a:pt x="61" y="23"/>
                  </a:cubicBezTo>
                  <a:cubicBezTo>
                    <a:pt x="63" y="21"/>
                    <a:pt x="62" y="20"/>
                    <a:pt x="60" y="19"/>
                  </a:cubicBezTo>
                  <a:cubicBezTo>
                    <a:pt x="58" y="16"/>
                    <a:pt x="57" y="16"/>
                    <a:pt x="55" y="18"/>
                  </a:cubicBezTo>
                  <a:cubicBezTo>
                    <a:pt x="54" y="18"/>
                    <a:pt x="53" y="18"/>
                    <a:pt x="53" y="17"/>
                  </a:cubicBezTo>
                  <a:cubicBezTo>
                    <a:pt x="54" y="10"/>
                    <a:pt x="46" y="12"/>
                    <a:pt x="43" y="15"/>
                  </a:cubicBezTo>
                  <a:cubicBezTo>
                    <a:pt x="42" y="16"/>
                    <a:pt x="40" y="15"/>
                    <a:pt x="41" y="14"/>
                  </a:cubicBezTo>
                  <a:cubicBezTo>
                    <a:pt x="42" y="7"/>
                    <a:pt x="36" y="8"/>
                    <a:pt x="32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29" y="11"/>
                    <a:pt x="29" y="10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7"/>
                    <a:pt x="30" y="6"/>
                  </a:cubicBezTo>
                  <a:cubicBezTo>
                    <a:pt x="28" y="2"/>
                    <a:pt x="24" y="4"/>
                    <a:pt x="21" y="5"/>
                  </a:cubicBezTo>
                  <a:cubicBezTo>
                    <a:pt x="20" y="6"/>
                    <a:pt x="19" y="5"/>
                    <a:pt x="19" y="4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3" y="3"/>
                    <a:pt x="6" y="6"/>
                    <a:pt x="0" y="9"/>
                  </a:cubicBezTo>
                  <a:cubicBezTo>
                    <a:pt x="1" y="9"/>
                    <a:pt x="1" y="10"/>
                    <a:pt x="2" y="10"/>
                  </a:cubicBezTo>
                  <a:cubicBezTo>
                    <a:pt x="5" y="11"/>
                    <a:pt x="5" y="14"/>
                    <a:pt x="4" y="16"/>
                  </a:cubicBezTo>
                  <a:cubicBezTo>
                    <a:pt x="11" y="13"/>
                    <a:pt x="18" y="14"/>
                    <a:pt x="19" y="23"/>
                  </a:cubicBezTo>
                  <a:cubicBezTo>
                    <a:pt x="22" y="20"/>
                    <a:pt x="26" y="18"/>
                    <a:pt x="31" y="20"/>
                  </a:cubicBezTo>
                  <a:cubicBezTo>
                    <a:pt x="34" y="21"/>
                    <a:pt x="35" y="25"/>
                    <a:pt x="35" y="29"/>
                  </a:cubicBezTo>
                  <a:cubicBezTo>
                    <a:pt x="42" y="24"/>
                    <a:pt x="51" y="26"/>
                    <a:pt x="51" y="35"/>
                  </a:cubicBezTo>
                  <a:cubicBezTo>
                    <a:pt x="57" y="32"/>
                    <a:pt x="61" y="35"/>
                    <a:pt x="63" y="39"/>
                  </a:cubicBezTo>
                  <a:cubicBezTo>
                    <a:pt x="65" y="36"/>
                    <a:pt x="67" y="33"/>
                    <a:pt x="69" y="31"/>
                  </a:cubicBezTo>
                  <a:cubicBezTo>
                    <a:pt x="70" y="26"/>
                    <a:pt x="69" y="21"/>
                    <a:pt x="63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6" name="Freeform 922"/>
            <p:cNvSpPr/>
            <p:nvPr/>
          </p:nvSpPr>
          <p:spPr>
            <a:xfrm>
              <a:off x="3901539" y="918794"/>
              <a:ext cx="263525" cy="165100"/>
            </a:xfrm>
            <a:custGeom>
              <a:avLst/>
              <a:gdLst/>
              <a:ahLst/>
              <a:cxnLst>
                <a:cxn ang="0">
                  <a:pos x="263525" y="114300"/>
                </a:cxn>
                <a:cxn ang="0">
                  <a:pos x="229521" y="110066"/>
                </a:cxn>
                <a:cxn ang="0">
                  <a:pos x="225271" y="105833"/>
                </a:cxn>
                <a:cxn ang="0">
                  <a:pos x="233772" y="97366"/>
                </a:cxn>
                <a:cxn ang="0">
                  <a:pos x="225271" y="80433"/>
                </a:cxn>
                <a:cxn ang="0">
                  <a:pos x="204019" y="71966"/>
                </a:cxn>
                <a:cxn ang="0">
                  <a:pos x="199768" y="80433"/>
                </a:cxn>
                <a:cxn ang="0">
                  <a:pos x="195518" y="76200"/>
                </a:cxn>
                <a:cxn ang="0">
                  <a:pos x="157264" y="55033"/>
                </a:cxn>
                <a:cxn ang="0">
                  <a:pos x="153014" y="50800"/>
                </a:cxn>
                <a:cxn ang="0">
                  <a:pos x="148764" y="21166"/>
                </a:cxn>
                <a:cxn ang="0">
                  <a:pos x="119011" y="33866"/>
                </a:cxn>
                <a:cxn ang="0">
                  <a:pos x="114760" y="25400"/>
                </a:cxn>
                <a:cxn ang="0">
                  <a:pos x="127512" y="0"/>
                </a:cxn>
                <a:cxn ang="0">
                  <a:pos x="89258" y="12700"/>
                </a:cxn>
                <a:cxn ang="0">
                  <a:pos x="0" y="42333"/>
                </a:cxn>
                <a:cxn ang="0">
                  <a:pos x="0" y="55033"/>
                </a:cxn>
                <a:cxn ang="0">
                  <a:pos x="42504" y="80433"/>
                </a:cxn>
                <a:cxn ang="0">
                  <a:pos x="89258" y="97366"/>
                </a:cxn>
                <a:cxn ang="0">
                  <a:pos x="140263" y="114300"/>
                </a:cxn>
                <a:cxn ang="0">
                  <a:pos x="178516" y="139700"/>
                </a:cxn>
                <a:cxn ang="0">
                  <a:pos x="208269" y="148166"/>
                </a:cxn>
                <a:cxn ang="0">
                  <a:pos x="212520" y="165100"/>
                </a:cxn>
                <a:cxn ang="0">
                  <a:pos x="263525" y="122766"/>
                </a:cxn>
                <a:cxn ang="0">
                  <a:pos x="263525" y="114300"/>
                </a:cxn>
              </a:cxnLst>
              <a:pathLst>
                <a:path w="62" h="39">
                  <a:moveTo>
                    <a:pt x="62" y="27"/>
                  </a:moveTo>
                  <a:cubicBezTo>
                    <a:pt x="61" y="23"/>
                    <a:pt x="57" y="23"/>
                    <a:pt x="54" y="26"/>
                  </a:cubicBezTo>
                  <a:cubicBezTo>
                    <a:pt x="53" y="26"/>
                    <a:pt x="52" y="25"/>
                    <a:pt x="53" y="25"/>
                  </a:cubicBezTo>
                  <a:cubicBezTo>
                    <a:pt x="54" y="24"/>
                    <a:pt x="54" y="23"/>
                    <a:pt x="55" y="23"/>
                  </a:cubicBezTo>
                  <a:cubicBezTo>
                    <a:pt x="56" y="22"/>
                    <a:pt x="55" y="20"/>
                    <a:pt x="53" y="19"/>
                  </a:cubicBezTo>
                  <a:cubicBezTo>
                    <a:pt x="52" y="16"/>
                    <a:pt x="50" y="15"/>
                    <a:pt x="48" y="17"/>
                  </a:cubicBezTo>
                  <a:cubicBezTo>
                    <a:pt x="48" y="18"/>
                    <a:pt x="48" y="18"/>
                    <a:pt x="47" y="19"/>
                  </a:cubicBezTo>
                  <a:cubicBezTo>
                    <a:pt x="46" y="19"/>
                    <a:pt x="45" y="18"/>
                    <a:pt x="46" y="18"/>
                  </a:cubicBezTo>
                  <a:cubicBezTo>
                    <a:pt x="52" y="10"/>
                    <a:pt x="42" y="8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8" y="9"/>
                    <a:pt x="39" y="6"/>
                    <a:pt x="35" y="5"/>
                  </a:cubicBezTo>
                  <a:cubicBezTo>
                    <a:pt x="33" y="5"/>
                    <a:pt x="30" y="7"/>
                    <a:pt x="28" y="8"/>
                  </a:cubicBezTo>
                  <a:cubicBezTo>
                    <a:pt x="27" y="8"/>
                    <a:pt x="26" y="7"/>
                    <a:pt x="27" y="6"/>
                  </a:cubicBezTo>
                  <a:cubicBezTo>
                    <a:pt x="29" y="4"/>
                    <a:pt x="30" y="2"/>
                    <a:pt x="30" y="0"/>
                  </a:cubicBezTo>
                  <a:cubicBezTo>
                    <a:pt x="27" y="1"/>
                    <a:pt x="24" y="2"/>
                    <a:pt x="21" y="3"/>
                  </a:cubicBezTo>
                  <a:cubicBezTo>
                    <a:pt x="14" y="5"/>
                    <a:pt x="7" y="7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5" y="11"/>
                    <a:pt x="10" y="13"/>
                    <a:pt x="10" y="19"/>
                  </a:cubicBezTo>
                  <a:cubicBezTo>
                    <a:pt x="15" y="17"/>
                    <a:pt x="22" y="17"/>
                    <a:pt x="21" y="23"/>
                  </a:cubicBezTo>
                  <a:cubicBezTo>
                    <a:pt x="26" y="20"/>
                    <a:pt x="33" y="21"/>
                    <a:pt x="33" y="27"/>
                  </a:cubicBezTo>
                  <a:cubicBezTo>
                    <a:pt x="38" y="24"/>
                    <a:pt x="43" y="27"/>
                    <a:pt x="42" y="33"/>
                  </a:cubicBezTo>
                  <a:cubicBezTo>
                    <a:pt x="45" y="32"/>
                    <a:pt x="47" y="32"/>
                    <a:pt x="49" y="35"/>
                  </a:cubicBezTo>
                  <a:cubicBezTo>
                    <a:pt x="50" y="36"/>
                    <a:pt x="50" y="37"/>
                    <a:pt x="50" y="39"/>
                  </a:cubicBezTo>
                  <a:cubicBezTo>
                    <a:pt x="54" y="35"/>
                    <a:pt x="58" y="32"/>
                    <a:pt x="62" y="29"/>
                  </a:cubicBezTo>
                  <a:cubicBezTo>
                    <a:pt x="62" y="28"/>
                    <a:pt x="62" y="28"/>
                    <a:pt x="62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7" name="Freeform 923"/>
            <p:cNvSpPr/>
            <p:nvPr/>
          </p:nvSpPr>
          <p:spPr>
            <a:xfrm>
              <a:off x="4033302" y="893394"/>
              <a:ext cx="195263" cy="144463"/>
            </a:xfrm>
            <a:custGeom>
              <a:avLst/>
              <a:gdLst/>
              <a:ahLst/>
              <a:cxnLst>
                <a:cxn ang="0">
                  <a:pos x="157059" y="89227"/>
                </a:cxn>
                <a:cxn ang="0">
                  <a:pos x="157059" y="80729"/>
                </a:cxn>
                <a:cxn ang="0">
                  <a:pos x="161304" y="46738"/>
                </a:cxn>
                <a:cxn ang="0">
                  <a:pos x="148569" y="42489"/>
                </a:cxn>
                <a:cxn ang="0">
                  <a:pos x="123100" y="38240"/>
                </a:cxn>
                <a:cxn ang="0">
                  <a:pos x="123100" y="29742"/>
                </a:cxn>
                <a:cxn ang="0">
                  <a:pos x="140079" y="0"/>
                </a:cxn>
                <a:cxn ang="0">
                  <a:pos x="4244" y="25493"/>
                </a:cxn>
                <a:cxn ang="0">
                  <a:pos x="0" y="42489"/>
                </a:cxn>
                <a:cxn ang="0">
                  <a:pos x="33958" y="42489"/>
                </a:cxn>
                <a:cxn ang="0">
                  <a:pos x="38203" y="63733"/>
                </a:cxn>
                <a:cxn ang="0">
                  <a:pos x="80652" y="89227"/>
                </a:cxn>
                <a:cxn ang="0">
                  <a:pos x="106121" y="93476"/>
                </a:cxn>
                <a:cxn ang="0">
                  <a:pos x="110366" y="118969"/>
                </a:cxn>
                <a:cxn ang="0">
                  <a:pos x="140079" y="144463"/>
                </a:cxn>
                <a:cxn ang="0">
                  <a:pos x="191018" y="114720"/>
                </a:cxn>
                <a:cxn ang="0">
                  <a:pos x="157059" y="89227"/>
                </a:cxn>
              </a:cxnLst>
              <a:pathLst>
                <a:path w="46" h="34">
                  <a:moveTo>
                    <a:pt x="37" y="21"/>
                  </a:moveTo>
                  <a:cubicBezTo>
                    <a:pt x="36" y="21"/>
                    <a:pt x="36" y="19"/>
                    <a:pt x="37" y="19"/>
                  </a:cubicBezTo>
                  <a:cubicBezTo>
                    <a:pt x="40" y="17"/>
                    <a:pt x="41" y="15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3" y="9"/>
                    <a:pt x="31" y="9"/>
                    <a:pt x="29" y="9"/>
                  </a:cubicBezTo>
                  <a:cubicBezTo>
                    <a:pt x="27" y="9"/>
                    <a:pt x="27" y="7"/>
                    <a:pt x="29" y="7"/>
                  </a:cubicBezTo>
                  <a:cubicBezTo>
                    <a:pt x="33" y="7"/>
                    <a:pt x="35" y="3"/>
                    <a:pt x="33" y="0"/>
                  </a:cubicBezTo>
                  <a:cubicBezTo>
                    <a:pt x="22" y="1"/>
                    <a:pt x="11" y="3"/>
                    <a:pt x="1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10" y="12"/>
                    <a:pt x="10" y="14"/>
                    <a:pt x="9" y="15"/>
                  </a:cubicBezTo>
                  <a:cubicBezTo>
                    <a:pt x="14" y="13"/>
                    <a:pt x="20" y="16"/>
                    <a:pt x="19" y="21"/>
                  </a:cubicBezTo>
                  <a:cubicBezTo>
                    <a:pt x="21" y="20"/>
                    <a:pt x="23" y="20"/>
                    <a:pt x="25" y="22"/>
                  </a:cubicBezTo>
                  <a:cubicBezTo>
                    <a:pt x="28" y="24"/>
                    <a:pt x="27" y="26"/>
                    <a:pt x="26" y="28"/>
                  </a:cubicBezTo>
                  <a:cubicBezTo>
                    <a:pt x="30" y="27"/>
                    <a:pt x="32" y="30"/>
                    <a:pt x="33" y="34"/>
                  </a:cubicBezTo>
                  <a:cubicBezTo>
                    <a:pt x="37" y="31"/>
                    <a:pt x="41" y="29"/>
                    <a:pt x="45" y="27"/>
                  </a:cubicBezTo>
                  <a:cubicBezTo>
                    <a:pt x="46" y="23"/>
                    <a:pt x="44" y="20"/>
                    <a:pt x="37" y="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8" name="Freeform 924"/>
            <p:cNvSpPr/>
            <p:nvPr/>
          </p:nvSpPr>
          <p:spPr>
            <a:xfrm>
              <a:off x="4177764" y="652094"/>
              <a:ext cx="307975" cy="487363"/>
            </a:xfrm>
            <a:custGeom>
              <a:avLst/>
              <a:gdLst/>
              <a:ahLst/>
              <a:cxnLst>
                <a:cxn ang="0">
                  <a:pos x="282661" y="305131"/>
                </a:cxn>
                <a:cxn ang="0">
                  <a:pos x="172972" y="254276"/>
                </a:cxn>
                <a:cxn ang="0">
                  <a:pos x="139221" y="4237"/>
                </a:cxn>
                <a:cxn ang="0">
                  <a:pos x="118127" y="4237"/>
                </a:cxn>
                <a:cxn ang="0">
                  <a:pos x="118127" y="33903"/>
                </a:cxn>
                <a:cxn ang="0">
                  <a:pos x="118127" y="33903"/>
                </a:cxn>
                <a:cxn ang="0">
                  <a:pos x="109689" y="63569"/>
                </a:cxn>
                <a:cxn ang="0">
                  <a:pos x="25313" y="207659"/>
                </a:cxn>
                <a:cxn ang="0">
                  <a:pos x="21094" y="241562"/>
                </a:cxn>
                <a:cxn ang="0">
                  <a:pos x="8437" y="241562"/>
                </a:cxn>
                <a:cxn ang="0">
                  <a:pos x="4218" y="241562"/>
                </a:cxn>
                <a:cxn ang="0">
                  <a:pos x="0" y="271228"/>
                </a:cxn>
                <a:cxn ang="0">
                  <a:pos x="25313" y="317845"/>
                </a:cxn>
                <a:cxn ang="0">
                  <a:pos x="54844" y="343273"/>
                </a:cxn>
                <a:cxn ang="0">
                  <a:pos x="54844" y="351748"/>
                </a:cxn>
                <a:cxn ang="0">
                  <a:pos x="101252" y="334797"/>
                </a:cxn>
                <a:cxn ang="0">
                  <a:pos x="105470" y="343273"/>
                </a:cxn>
                <a:cxn ang="0">
                  <a:pos x="164534" y="381414"/>
                </a:cxn>
                <a:cxn ang="0">
                  <a:pos x="236254" y="411080"/>
                </a:cxn>
                <a:cxn ang="0">
                  <a:pos x="282661" y="487363"/>
                </a:cxn>
                <a:cxn ang="0">
                  <a:pos x="286880" y="478887"/>
                </a:cxn>
                <a:cxn ang="0">
                  <a:pos x="291099" y="474649"/>
                </a:cxn>
                <a:cxn ang="0">
                  <a:pos x="291099" y="470411"/>
                </a:cxn>
                <a:cxn ang="0">
                  <a:pos x="295318" y="457697"/>
                </a:cxn>
                <a:cxn ang="0">
                  <a:pos x="282661" y="305131"/>
                </a:cxn>
              </a:cxnLst>
              <a:pathLst>
                <a:path w="73" h="115">
                  <a:moveTo>
                    <a:pt x="67" y="72"/>
                  </a:moveTo>
                  <a:cubicBezTo>
                    <a:pt x="61" y="63"/>
                    <a:pt x="51" y="59"/>
                    <a:pt x="41" y="60"/>
                  </a:cubicBezTo>
                  <a:cubicBezTo>
                    <a:pt x="56" y="44"/>
                    <a:pt x="54" y="16"/>
                    <a:pt x="33" y="1"/>
                  </a:cubicBezTo>
                  <a:cubicBezTo>
                    <a:pt x="32" y="0"/>
                    <a:pt x="30" y="0"/>
                    <a:pt x="28" y="1"/>
                  </a:cubicBezTo>
                  <a:cubicBezTo>
                    <a:pt x="29" y="3"/>
                    <a:pt x="28" y="6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11"/>
                    <a:pt x="27" y="13"/>
                    <a:pt x="26" y="15"/>
                  </a:cubicBezTo>
                  <a:cubicBezTo>
                    <a:pt x="24" y="27"/>
                    <a:pt x="10" y="37"/>
                    <a:pt x="6" y="49"/>
                  </a:cubicBezTo>
                  <a:cubicBezTo>
                    <a:pt x="5" y="51"/>
                    <a:pt x="5" y="54"/>
                    <a:pt x="5" y="57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1" y="57"/>
                    <a:pt x="1" y="57"/>
                  </a:cubicBezTo>
                  <a:cubicBezTo>
                    <a:pt x="3" y="60"/>
                    <a:pt x="2" y="63"/>
                    <a:pt x="0" y="64"/>
                  </a:cubicBezTo>
                  <a:cubicBezTo>
                    <a:pt x="6" y="66"/>
                    <a:pt x="11" y="70"/>
                    <a:pt x="6" y="75"/>
                  </a:cubicBezTo>
                  <a:cubicBezTo>
                    <a:pt x="9" y="76"/>
                    <a:pt x="12" y="77"/>
                    <a:pt x="13" y="81"/>
                  </a:cubicBezTo>
                  <a:cubicBezTo>
                    <a:pt x="14" y="81"/>
                    <a:pt x="14" y="82"/>
                    <a:pt x="13" y="83"/>
                  </a:cubicBezTo>
                  <a:cubicBezTo>
                    <a:pt x="17" y="82"/>
                    <a:pt x="20" y="80"/>
                    <a:pt x="24" y="79"/>
                  </a:cubicBezTo>
                  <a:cubicBezTo>
                    <a:pt x="24" y="80"/>
                    <a:pt x="24" y="80"/>
                    <a:pt x="25" y="81"/>
                  </a:cubicBezTo>
                  <a:cubicBezTo>
                    <a:pt x="29" y="85"/>
                    <a:pt x="34" y="88"/>
                    <a:pt x="39" y="90"/>
                  </a:cubicBezTo>
                  <a:cubicBezTo>
                    <a:pt x="43" y="91"/>
                    <a:pt x="51" y="93"/>
                    <a:pt x="56" y="97"/>
                  </a:cubicBezTo>
                  <a:cubicBezTo>
                    <a:pt x="62" y="101"/>
                    <a:pt x="66" y="108"/>
                    <a:pt x="67" y="115"/>
                  </a:cubicBezTo>
                  <a:cubicBezTo>
                    <a:pt x="68" y="115"/>
                    <a:pt x="68" y="114"/>
                    <a:pt x="68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1"/>
                  </a:cubicBezTo>
                  <a:cubicBezTo>
                    <a:pt x="70" y="110"/>
                    <a:pt x="70" y="109"/>
                    <a:pt x="70" y="108"/>
                  </a:cubicBezTo>
                  <a:cubicBezTo>
                    <a:pt x="73" y="96"/>
                    <a:pt x="73" y="82"/>
                    <a:pt x="67" y="7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9" name="Freeform 925"/>
            <p:cNvSpPr/>
            <p:nvPr/>
          </p:nvSpPr>
          <p:spPr>
            <a:xfrm>
              <a:off x="3698339" y="1012457"/>
              <a:ext cx="368300" cy="187325"/>
            </a:xfrm>
            <a:custGeom>
              <a:avLst/>
              <a:gdLst/>
              <a:ahLst/>
              <a:cxnLst>
                <a:cxn ang="0">
                  <a:pos x="321733" y="114949"/>
                </a:cxn>
                <a:cxn ang="0">
                  <a:pos x="313266" y="110692"/>
                </a:cxn>
                <a:cxn ang="0">
                  <a:pos x="254000" y="93662"/>
                </a:cxn>
                <a:cxn ang="0">
                  <a:pos x="245533" y="85147"/>
                </a:cxn>
                <a:cxn ang="0">
                  <a:pos x="224366" y="46831"/>
                </a:cxn>
                <a:cxn ang="0">
                  <a:pos x="186266" y="63860"/>
                </a:cxn>
                <a:cxn ang="0">
                  <a:pos x="177800" y="59603"/>
                </a:cxn>
                <a:cxn ang="0">
                  <a:pos x="114300" y="38316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0066" y="34059"/>
                </a:cxn>
                <a:cxn ang="0">
                  <a:pos x="114300" y="0"/>
                </a:cxn>
                <a:cxn ang="0">
                  <a:pos x="97366" y="0"/>
                </a:cxn>
                <a:cxn ang="0">
                  <a:pos x="97366" y="0"/>
                </a:cxn>
                <a:cxn ang="0">
                  <a:pos x="0" y="59603"/>
                </a:cxn>
                <a:cxn ang="0">
                  <a:pos x="21166" y="97919"/>
                </a:cxn>
                <a:cxn ang="0">
                  <a:pos x="67733" y="85147"/>
                </a:cxn>
                <a:cxn ang="0">
                  <a:pos x="93133" y="123464"/>
                </a:cxn>
                <a:cxn ang="0">
                  <a:pos x="143933" y="102177"/>
                </a:cxn>
                <a:cxn ang="0">
                  <a:pos x="169333" y="144751"/>
                </a:cxn>
                <a:cxn ang="0">
                  <a:pos x="237066" y="161780"/>
                </a:cxn>
                <a:cxn ang="0">
                  <a:pos x="283633" y="149008"/>
                </a:cxn>
                <a:cxn ang="0">
                  <a:pos x="309033" y="187325"/>
                </a:cxn>
                <a:cxn ang="0">
                  <a:pos x="338666" y="187325"/>
                </a:cxn>
                <a:cxn ang="0">
                  <a:pos x="355600" y="149008"/>
                </a:cxn>
                <a:cxn ang="0">
                  <a:pos x="368300" y="131978"/>
                </a:cxn>
                <a:cxn ang="0">
                  <a:pos x="321733" y="114949"/>
                </a:cxn>
              </a:cxnLst>
              <a:pathLst>
                <a:path w="87" h="44">
                  <a:moveTo>
                    <a:pt x="76" y="27"/>
                  </a:moveTo>
                  <a:cubicBezTo>
                    <a:pt x="75" y="28"/>
                    <a:pt x="74" y="27"/>
                    <a:pt x="74" y="26"/>
                  </a:cubicBezTo>
                  <a:cubicBezTo>
                    <a:pt x="76" y="16"/>
                    <a:pt x="65" y="16"/>
                    <a:pt x="60" y="22"/>
                  </a:cubicBezTo>
                  <a:cubicBezTo>
                    <a:pt x="59" y="23"/>
                    <a:pt x="58" y="22"/>
                    <a:pt x="58" y="20"/>
                  </a:cubicBezTo>
                  <a:cubicBezTo>
                    <a:pt x="59" y="16"/>
                    <a:pt x="59" y="10"/>
                    <a:pt x="53" y="11"/>
                  </a:cubicBezTo>
                  <a:cubicBezTo>
                    <a:pt x="50" y="11"/>
                    <a:pt x="47" y="13"/>
                    <a:pt x="44" y="15"/>
                  </a:cubicBezTo>
                  <a:cubicBezTo>
                    <a:pt x="43" y="15"/>
                    <a:pt x="42" y="15"/>
                    <a:pt x="42" y="14"/>
                  </a:cubicBezTo>
                  <a:cubicBezTo>
                    <a:pt x="43" y="3"/>
                    <a:pt x="33" y="4"/>
                    <a:pt x="27" y="9"/>
                  </a:cubicBezTo>
                  <a:cubicBezTo>
                    <a:pt x="26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30" y="2"/>
                    <a:pt x="27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4"/>
                    <a:pt x="8" y="9"/>
                    <a:pt x="0" y="14"/>
                  </a:cubicBezTo>
                  <a:cubicBezTo>
                    <a:pt x="3" y="15"/>
                    <a:pt x="5" y="18"/>
                    <a:pt x="5" y="23"/>
                  </a:cubicBezTo>
                  <a:cubicBezTo>
                    <a:pt x="8" y="20"/>
                    <a:pt x="12" y="18"/>
                    <a:pt x="16" y="20"/>
                  </a:cubicBezTo>
                  <a:cubicBezTo>
                    <a:pt x="21" y="21"/>
                    <a:pt x="22" y="25"/>
                    <a:pt x="22" y="29"/>
                  </a:cubicBezTo>
                  <a:cubicBezTo>
                    <a:pt x="25" y="26"/>
                    <a:pt x="30" y="24"/>
                    <a:pt x="34" y="24"/>
                  </a:cubicBezTo>
                  <a:cubicBezTo>
                    <a:pt x="39" y="25"/>
                    <a:pt x="40" y="30"/>
                    <a:pt x="40" y="34"/>
                  </a:cubicBezTo>
                  <a:cubicBezTo>
                    <a:pt x="47" y="29"/>
                    <a:pt x="56" y="29"/>
                    <a:pt x="56" y="38"/>
                  </a:cubicBezTo>
                  <a:cubicBezTo>
                    <a:pt x="59" y="36"/>
                    <a:pt x="63" y="33"/>
                    <a:pt x="67" y="35"/>
                  </a:cubicBezTo>
                  <a:cubicBezTo>
                    <a:pt x="71" y="36"/>
                    <a:pt x="72" y="40"/>
                    <a:pt x="73" y="44"/>
                  </a:cubicBezTo>
                  <a:cubicBezTo>
                    <a:pt x="75" y="43"/>
                    <a:pt x="78" y="43"/>
                    <a:pt x="80" y="44"/>
                  </a:cubicBezTo>
                  <a:cubicBezTo>
                    <a:pt x="81" y="41"/>
                    <a:pt x="83" y="38"/>
                    <a:pt x="84" y="35"/>
                  </a:cubicBezTo>
                  <a:cubicBezTo>
                    <a:pt x="85" y="33"/>
                    <a:pt x="86" y="32"/>
                    <a:pt x="87" y="31"/>
                  </a:cubicBezTo>
                  <a:cubicBezTo>
                    <a:pt x="85" y="26"/>
                    <a:pt x="82" y="24"/>
                    <a:pt x="76" y="2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2310" name="Freeform 935"/>
          <p:cNvSpPr/>
          <p:nvPr/>
        </p:nvSpPr>
        <p:spPr>
          <a:xfrm>
            <a:off x="2903538" y="215900"/>
            <a:ext cx="1008062" cy="504825"/>
          </a:xfrm>
          <a:custGeom>
            <a:avLst/>
            <a:gdLst/>
            <a:ahLst/>
            <a:cxnLst>
              <a:cxn ang="0">
                <a:pos x="775107" y="322409"/>
              </a:cxn>
              <a:cxn ang="0">
                <a:pos x="631098" y="207869"/>
              </a:cxn>
              <a:cxn ang="0">
                <a:pos x="571800" y="275744"/>
              </a:cxn>
              <a:cxn ang="0">
                <a:pos x="567564" y="292713"/>
              </a:cxn>
              <a:cxn ang="0">
                <a:pos x="635333" y="475129"/>
              </a:cxn>
              <a:cxn ang="0">
                <a:pos x="639569" y="479371"/>
              </a:cxn>
              <a:cxn ang="0">
                <a:pos x="703102" y="496340"/>
              </a:cxn>
              <a:cxn ang="0">
                <a:pos x="889467" y="453918"/>
              </a:cxn>
              <a:cxn ang="0">
                <a:pos x="995356" y="296955"/>
              </a:cxn>
              <a:cxn ang="0">
                <a:pos x="953000" y="123024"/>
              </a:cxn>
              <a:cxn ang="0">
                <a:pos x="919116" y="93328"/>
              </a:cxn>
              <a:cxn ang="0">
                <a:pos x="787813" y="12726"/>
              </a:cxn>
              <a:cxn ang="0">
                <a:pos x="592978" y="59391"/>
              </a:cxn>
              <a:cxn ang="0">
                <a:pos x="520973" y="148477"/>
              </a:cxn>
              <a:cxn ang="0">
                <a:pos x="326138" y="114540"/>
              </a:cxn>
              <a:cxn ang="0">
                <a:pos x="304960" y="135751"/>
              </a:cxn>
              <a:cxn ang="0">
                <a:pos x="296489" y="144235"/>
              </a:cxn>
              <a:cxn ang="0">
                <a:pos x="288018" y="148477"/>
              </a:cxn>
              <a:cxn ang="0">
                <a:pos x="237191" y="144235"/>
              </a:cxn>
              <a:cxn ang="0">
                <a:pos x="131302" y="169689"/>
              </a:cxn>
              <a:cxn ang="0">
                <a:pos x="4235" y="161204"/>
              </a:cxn>
              <a:cxn ang="0">
                <a:pos x="0" y="165446"/>
              </a:cxn>
              <a:cxn ang="0">
                <a:pos x="80475" y="250291"/>
              </a:cxn>
              <a:cxn ang="0">
                <a:pos x="152480" y="267260"/>
              </a:cxn>
              <a:cxn ang="0">
                <a:pos x="194835" y="271502"/>
              </a:cxn>
              <a:cxn ang="0">
                <a:pos x="211777" y="271502"/>
              </a:cxn>
              <a:cxn ang="0">
                <a:pos x="220249" y="292713"/>
              </a:cxn>
              <a:cxn ang="0">
                <a:pos x="410849" y="441191"/>
              </a:cxn>
              <a:cxn ang="0">
                <a:pos x="546387" y="411496"/>
              </a:cxn>
              <a:cxn ang="0">
                <a:pos x="550622" y="301198"/>
              </a:cxn>
              <a:cxn ang="0">
                <a:pos x="559093" y="275744"/>
              </a:cxn>
              <a:cxn ang="0">
                <a:pos x="588742" y="220595"/>
              </a:cxn>
              <a:cxn ang="0">
                <a:pos x="690396" y="169689"/>
              </a:cxn>
              <a:cxn ang="0">
                <a:pos x="800520" y="330893"/>
              </a:cxn>
              <a:cxn ang="0">
                <a:pos x="724280" y="373315"/>
              </a:cxn>
              <a:cxn ang="0">
                <a:pos x="673453" y="326651"/>
              </a:cxn>
              <a:cxn ang="0">
                <a:pos x="707338" y="288471"/>
              </a:cxn>
              <a:cxn ang="0">
                <a:pos x="711573" y="347862"/>
              </a:cxn>
              <a:cxn ang="0">
                <a:pos x="775107" y="322409"/>
              </a:cxn>
            </a:cxnLst>
            <a:pathLst>
              <a:path w="238" h="119">
                <a:moveTo>
                  <a:pt x="183" y="76"/>
                </a:moveTo>
                <a:cubicBezTo>
                  <a:pt x="195" y="54"/>
                  <a:pt x="167" y="38"/>
                  <a:pt x="149" y="49"/>
                </a:cubicBezTo>
                <a:cubicBezTo>
                  <a:pt x="143" y="53"/>
                  <a:pt x="138" y="58"/>
                  <a:pt x="135" y="65"/>
                </a:cubicBezTo>
                <a:cubicBezTo>
                  <a:pt x="134" y="66"/>
                  <a:pt x="134" y="67"/>
                  <a:pt x="134" y="69"/>
                </a:cubicBezTo>
                <a:cubicBezTo>
                  <a:pt x="130" y="85"/>
                  <a:pt x="134" y="104"/>
                  <a:pt x="150" y="112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6" y="115"/>
                  <a:pt x="161" y="116"/>
                  <a:pt x="166" y="117"/>
                </a:cubicBezTo>
                <a:cubicBezTo>
                  <a:pt x="181" y="119"/>
                  <a:pt x="197" y="115"/>
                  <a:pt x="210" y="107"/>
                </a:cubicBezTo>
                <a:cubicBezTo>
                  <a:pt x="223" y="98"/>
                  <a:pt x="232" y="85"/>
                  <a:pt x="235" y="70"/>
                </a:cubicBezTo>
                <a:cubicBezTo>
                  <a:pt x="238" y="56"/>
                  <a:pt x="235" y="40"/>
                  <a:pt x="225" y="29"/>
                </a:cubicBezTo>
                <a:cubicBezTo>
                  <a:pt x="223" y="26"/>
                  <a:pt x="220" y="24"/>
                  <a:pt x="217" y="22"/>
                </a:cubicBezTo>
                <a:cubicBezTo>
                  <a:pt x="209" y="13"/>
                  <a:pt x="198" y="6"/>
                  <a:pt x="186" y="3"/>
                </a:cubicBezTo>
                <a:cubicBezTo>
                  <a:pt x="170" y="0"/>
                  <a:pt x="153" y="4"/>
                  <a:pt x="140" y="14"/>
                </a:cubicBezTo>
                <a:cubicBezTo>
                  <a:pt x="132" y="20"/>
                  <a:pt x="127" y="27"/>
                  <a:pt x="123" y="35"/>
                </a:cubicBezTo>
                <a:cubicBezTo>
                  <a:pt x="113" y="20"/>
                  <a:pt x="92" y="16"/>
                  <a:pt x="77" y="27"/>
                </a:cubicBezTo>
                <a:cubicBezTo>
                  <a:pt x="75" y="29"/>
                  <a:pt x="74" y="30"/>
                  <a:pt x="72" y="32"/>
                </a:cubicBezTo>
                <a:cubicBezTo>
                  <a:pt x="72" y="33"/>
                  <a:pt x="71" y="34"/>
                  <a:pt x="70" y="34"/>
                </a:cubicBezTo>
                <a:cubicBezTo>
                  <a:pt x="69" y="35"/>
                  <a:pt x="69" y="35"/>
                  <a:pt x="68" y="35"/>
                </a:cubicBezTo>
                <a:cubicBezTo>
                  <a:pt x="64" y="34"/>
                  <a:pt x="60" y="34"/>
                  <a:pt x="56" y="34"/>
                </a:cubicBezTo>
                <a:cubicBezTo>
                  <a:pt x="47" y="35"/>
                  <a:pt x="39" y="38"/>
                  <a:pt x="31" y="40"/>
                </a:cubicBezTo>
                <a:cubicBezTo>
                  <a:pt x="21" y="42"/>
                  <a:pt x="10" y="44"/>
                  <a:pt x="1" y="38"/>
                </a:cubicBezTo>
                <a:cubicBezTo>
                  <a:pt x="1" y="38"/>
                  <a:pt x="0" y="38"/>
                  <a:pt x="0" y="39"/>
                </a:cubicBezTo>
                <a:cubicBezTo>
                  <a:pt x="3" y="49"/>
                  <a:pt x="10" y="56"/>
                  <a:pt x="19" y="59"/>
                </a:cubicBezTo>
                <a:cubicBezTo>
                  <a:pt x="25" y="62"/>
                  <a:pt x="31" y="63"/>
                  <a:pt x="36" y="63"/>
                </a:cubicBezTo>
                <a:cubicBezTo>
                  <a:pt x="40" y="64"/>
                  <a:pt x="43" y="64"/>
                  <a:pt x="46" y="64"/>
                </a:cubicBezTo>
                <a:cubicBezTo>
                  <a:pt x="47" y="64"/>
                  <a:pt x="49" y="63"/>
                  <a:pt x="50" y="64"/>
                </a:cubicBezTo>
                <a:cubicBezTo>
                  <a:pt x="51" y="65"/>
                  <a:pt x="51" y="68"/>
                  <a:pt x="52" y="69"/>
                </a:cubicBezTo>
                <a:cubicBezTo>
                  <a:pt x="59" y="88"/>
                  <a:pt x="77" y="102"/>
                  <a:pt x="97" y="104"/>
                </a:cubicBezTo>
                <a:cubicBezTo>
                  <a:pt x="108" y="105"/>
                  <a:pt x="120" y="102"/>
                  <a:pt x="129" y="97"/>
                </a:cubicBezTo>
                <a:cubicBezTo>
                  <a:pt x="127" y="88"/>
                  <a:pt x="127" y="79"/>
                  <a:pt x="130" y="71"/>
                </a:cubicBezTo>
                <a:cubicBezTo>
                  <a:pt x="130" y="69"/>
                  <a:pt x="131" y="67"/>
                  <a:pt x="132" y="65"/>
                </a:cubicBezTo>
                <a:cubicBezTo>
                  <a:pt x="134" y="60"/>
                  <a:pt x="136" y="56"/>
                  <a:pt x="139" y="52"/>
                </a:cubicBezTo>
                <a:cubicBezTo>
                  <a:pt x="144" y="44"/>
                  <a:pt x="153" y="39"/>
                  <a:pt x="163" y="40"/>
                </a:cubicBezTo>
                <a:cubicBezTo>
                  <a:pt x="180" y="41"/>
                  <a:pt x="198" y="60"/>
                  <a:pt x="189" y="78"/>
                </a:cubicBezTo>
                <a:cubicBezTo>
                  <a:pt x="186" y="84"/>
                  <a:pt x="178" y="90"/>
                  <a:pt x="171" y="88"/>
                </a:cubicBezTo>
                <a:cubicBezTo>
                  <a:pt x="165" y="87"/>
                  <a:pt x="159" y="83"/>
                  <a:pt x="159" y="77"/>
                </a:cubicBezTo>
                <a:cubicBezTo>
                  <a:pt x="160" y="71"/>
                  <a:pt x="162" y="68"/>
                  <a:pt x="167" y="68"/>
                </a:cubicBezTo>
                <a:cubicBezTo>
                  <a:pt x="157" y="69"/>
                  <a:pt x="161" y="80"/>
                  <a:pt x="168" y="82"/>
                </a:cubicBezTo>
                <a:cubicBezTo>
                  <a:pt x="174" y="84"/>
                  <a:pt x="180" y="82"/>
                  <a:pt x="183" y="7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311" name="Freeform 936"/>
          <p:cNvSpPr/>
          <p:nvPr/>
        </p:nvSpPr>
        <p:spPr>
          <a:xfrm>
            <a:off x="1120775" y="1585913"/>
            <a:ext cx="766763" cy="385762"/>
          </a:xfrm>
          <a:custGeom>
            <a:avLst/>
            <a:gdLst/>
            <a:ahLst/>
            <a:cxnLst>
              <a:cxn ang="0">
                <a:pos x="593076" y="250110"/>
              </a:cxn>
              <a:cxn ang="0">
                <a:pos x="478697" y="161087"/>
              </a:cxn>
              <a:cxn ang="0">
                <a:pos x="436334" y="211957"/>
              </a:cxn>
              <a:cxn ang="0">
                <a:pos x="432098" y="224675"/>
              </a:cxn>
              <a:cxn ang="0">
                <a:pos x="482933" y="364567"/>
              </a:cxn>
              <a:cxn ang="0">
                <a:pos x="487169" y="368806"/>
              </a:cxn>
              <a:cxn ang="0">
                <a:pos x="538004" y="381523"/>
              </a:cxn>
              <a:cxn ang="0">
                <a:pos x="677801" y="347610"/>
              </a:cxn>
              <a:cxn ang="0">
                <a:pos x="758290" y="228914"/>
              </a:cxn>
              <a:cxn ang="0">
                <a:pos x="728636" y="97500"/>
              </a:cxn>
              <a:cxn ang="0">
                <a:pos x="703219" y="72065"/>
              </a:cxn>
              <a:cxn ang="0">
                <a:pos x="601548" y="12717"/>
              </a:cxn>
              <a:cxn ang="0">
                <a:pos x="449043" y="46630"/>
              </a:cxn>
              <a:cxn ang="0">
                <a:pos x="393972" y="114457"/>
              </a:cxn>
              <a:cxn ang="0">
                <a:pos x="249939" y="89022"/>
              </a:cxn>
              <a:cxn ang="0">
                <a:pos x="232994" y="105978"/>
              </a:cxn>
              <a:cxn ang="0">
                <a:pos x="228758" y="114457"/>
              </a:cxn>
              <a:cxn ang="0">
                <a:pos x="220285" y="114457"/>
              </a:cxn>
              <a:cxn ang="0">
                <a:pos x="177922" y="114457"/>
              </a:cxn>
              <a:cxn ang="0">
                <a:pos x="97433" y="131413"/>
              </a:cxn>
              <a:cxn ang="0">
                <a:pos x="4236" y="127174"/>
              </a:cxn>
              <a:cxn ang="0">
                <a:pos x="0" y="127174"/>
              </a:cxn>
              <a:cxn ang="0">
                <a:pos x="63543" y="195001"/>
              </a:cxn>
              <a:cxn ang="0">
                <a:pos x="118615" y="207718"/>
              </a:cxn>
              <a:cxn ang="0">
                <a:pos x="148269" y="207718"/>
              </a:cxn>
              <a:cxn ang="0">
                <a:pos x="160977" y="211957"/>
              </a:cxn>
              <a:cxn ang="0">
                <a:pos x="165214" y="224675"/>
              </a:cxn>
              <a:cxn ang="0">
                <a:pos x="313483" y="339132"/>
              </a:cxn>
              <a:cxn ang="0">
                <a:pos x="419389" y="313697"/>
              </a:cxn>
              <a:cxn ang="0">
                <a:pos x="419389" y="233153"/>
              </a:cxn>
              <a:cxn ang="0">
                <a:pos x="427862" y="211957"/>
              </a:cxn>
              <a:cxn ang="0">
                <a:pos x="449043" y="173805"/>
              </a:cxn>
              <a:cxn ang="0">
                <a:pos x="525296" y="131413"/>
              </a:cxn>
              <a:cxn ang="0">
                <a:pos x="610021" y="254349"/>
              </a:cxn>
              <a:cxn ang="0">
                <a:pos x="550713" y="288262"/>
              </a:cxn>
              <a:cxn ang="0">
                <a:pos x="516823" y="250110"/>
              </a:cxn>
              <a:cxn ang="0">
                <a:pos x="542241" y="220436"/>
              </a:cxn>
              <a:cxn ang="0">
                <a:pos x="542241" y="267066"/>
              </a:cxn>
              <a:cxn ang="0">
                <a:pos x="593076" y="250110"/>
              </a:cxn>
            </a:cxnLst>
            <a:pathLst>
              <a:path w="181" h="91">
                <a:moveTo>
                  <a:pt x="140" y="59"/>
                </a:moveTo>
                <a:cubicBezTo>
                  <a:pt x="149" y="42"/>
                  <a:pt x="127" y="30"/>
                  <a:pt x="113" y="38"/>
                </a:cubicBezTo>
                <a:cubicBezTo>
                  <a:pt x="109" y="41"/>
                  <a:pt x="105" y="45"/>
                  <a:pt x="103" y="50"/>
                </a:cubicBezTo>
                <a:cubicBezTo>
                  <a:pt x="102" y="51"/>
                  <a:pt x="102" y="52"/>
                  <a:pt x="102" y="53"/>
                </a:cubicBezTo>
                <a:cubicBezTo>
                  <a:pt x="99" y="65"/>
                  <a:pt x="102" y="80"/>
                  <a:pt x="114" y="86"/>
                </a:cubicBezTo>
                <a:cubicBezTo>
                  <a:pt x="114" y="87"/>
                  <a:pt x="115" y="87"/>
                  <a:pt x="115" y="87"/>
                </a:cubicBezTo>
                <a:cubicBezTo>
                  <a:pt x="119" y="88"/>
                  <a:pt x="123" y="89"/>
                  <a:pt x="127" y="90"/>
                </a:cubicBezTo>
                <a:cubicBezTo>
                  <a:pt x="138" y="91"/>
                  <a:pt x="150" y="88"/>
                  <a:pt x="160" y="82"/>
                </a:cubicBezTo>
                <a:cubicBezTo>
                  <a:pt x="170" y="76"/>
                  <a:pt x="177" y="66"/>
                  <a:pt x="179" y="54"/>
                </a:cubicBezTo>
                <a:cubicBezTo>
                  <a:pt x="181" y="43"/>
                  <a:pt x="179" y="31"/>
                  <a:pt x="172" y="23"/>
                </a:cubicBezTo>
                <a:cubicBezTo>
                  <a:pt x="170" y="21"/>
                  <a:pt x="168" y="19"/>
                  <a:pt x="166" y="17"/>
                </a:cubicBezTo>
                <a:cubicBezTo>
                  <a:pt x="159" y="10"/>
                  <a:pt x="151" y="5"/>
                  <a:pt x="142" y="3"/>
                </a:cubicBezTo>
                <a:cubicBezTo>
                  <a:pt x="129" y="0"/>
                  <a:pt x="116" y="4"/>
                  <a:pt x="106" y="11"/>
                </a:cubicBezTo>
                <a:cubicBezTo>
                  <a:pt x="101" y="16"/>
                  <a:pt x="96" y="21"/>
                  <a:pt x="93" y="27"/>
                </a:cubicBezTo>
                <a:cubicBezTo>
                  <a:pt x="86" y="16"/>
                  <a:pt x="70" y="13"/>
                  <a:pt x="59" y="21"/>
                </a:cubicBezTo>
                <a:cubicBezTo>
                  <a:pt x="57" y="23"/>
                  <a:pt x="56" y="24"/>
                  <a:pt x="55" y="25"/>
                </a:cubicBezTo>
                <a:cubicBezTo>
                  <a:pt x="55" y="26"/>
                  <a:pt x="54" y="26"/>
                  <a:pt x="54" y="27"/>
                </a:cubicBezTo>
                <a:cubicBezTo>
                  <a:pt x="53" y="28"/>
                  <a:pt x="53" y="27"/>
                  <a:pt x="52" y="27"/>
                </a:cubicBezTo>
                <a:cubicBezTo>
                  <a:pt x="49" y="27"/>
                  <a:pt x="46" y="27"/>
                  <a:pt x="42" y="27"/>
                </a:cubicBezTo>
                <a:cubicBezTo>
                  <a:pt x="36" y="27"/>
                  <a:pt x="30" y="30"/>
                  <a:pt x="23" y="31"/>
                </a:cubicBezTo>
                <a:cubicBezTo>
                  <a:pt x="16" y="33"/>
                  <a:pt x="8" y="34"/>
                  <a:pt x="1" y="30"/>
                </a:cubicBezTo>
                <a:cubicBezTo>
                  <a:pt x="0" y="29"/>
                  <a:pt x="0" y="30"/>
                  <a:pt x="0" y="30"/>
                </a:cubicBezTo>
                <a:cubicBezTo>
                  <a:pt x="2" y="38"/>
                  <a:pt x="8" y="43"/>
                  <a:pt x="15" y="46"/>
                </a:cubicBezTo>
                <a:cubicBezTo>
                  <a:pt x="19" y="48"/>
                  <a:pt x="23" y="48"/>
                  <a:pt x="28" y="49"/>
                </a:cubicBezTo>
                <a:cubicBezTo>
                  <a:pt x="30" y="49"/>
                  <a:pt x="33" y="49"/>
                  <a:pt x="35" y="49"/>
                </a:cubicBezTo>
                <a:cubicBezTo>
                  <a:pt x="36" y="49"/>
                  <a:pt x="38" y="49"/>
                  <a:pt x="38" y="50"/>
                </a:cubicBezTo>
                <a:cubicBezTo>
                  <a:pt x="39" y="50"/>
                  <a:pt x="39" y="52"/>
                  <a:pt x="39" y="53"/>
                </a:cubicBezTo>
                <a:cubicBezTo>
                  <a:pt x="45" y="68"/>
                  <a:pt x="58" y="78"/>
                  <a:pt x="74" y="80"/>
                </a:cubicBezTo>
                <a:cubicBezTo>
                  <a:pt x="83" y="80"/>
                  <a:pt x="91" y="79"/>
                  <a:pt x="99" y="74"/>
                </a:cubicBezTo>
                <a:cubicBezTo>
                  <a:pt x="97" y="68"/>
                  <a:pt x="97" y="61"/>
                  <a:pt x="99" y="55"/>
                </a:cubicBezTo>
                <a:cubicBezTo>
                  <a:pt x="99" y="53"/>
                  <a:pt x="100" y="51"/>
                  <a:pt x="101" y="50"/>
                </a:cubicBezTo>
                <a:cubicBezTo>
                  <a:pt x="102" y="47"/>
                  <a:pt x="104" y="43"/>
                  <a:pt x="106" y="41"/>
                </a:cubicBezTo>
                <a:cubicBezTo>
                  <a:pt x="110" y="35"/>
                  <a:pt x="117" y="31"/>
                  <a:pt x="124" y="31"/>
                </a:cubicBezTo>
                <a:cubicBezTo>
                  <a:pt x="137" y="32"/>
                  <a:pt x="151" y="47"/>
                  <a:pt x="144" y="60"/>
                </a:cubicBezTo>
                <a:cubicBezTo>
                  <a:pt x="142" y="65"/>
                  <a:pt x="136" y="69"/>
                  <a:pt x="130" y="68"/>
                </a:cubicBezTo>
                <a:cubicBezTo>
                  <a:pt x="126" y="67"/>
                  <a:pt x="121" y="64"/>
                  <a:pt x="122" y="59"/>
                </a:cubicBezTo>
                <a:cubicBezTo>
                  <a:pt x="122" y="55"/>
                  <a:pt x="123" y="53"/>
                  <a:pt x="128" y="52"/>
                </a:cubicBezTo>
                <a:cubicBezTo>
                  <a:pt x="120" y="53"/>
                  <a:pt x="123" y="61"/>
                  <a:pt x="128" y="63"/>
                </a:cubicBezTo>
                <a:cubicBezTo>
                  <a:pt x="133" y="65"/>
                  <a:pt x="137" y="63"/>
                  <a:pt x="140" y="5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312" name="Freeform 721"/>
          <p:cNvSpPr/>
          <p:nvPr/>
        </p:nvSpPr>
        <p:spPr>
          <a:xfrm>
            <a:off x="10860088" y="5626100"/>
            <a:ext cx="1058862" cy="577850"/>
          </a:xfrm>
          <a:custGeom>
            <a:avLst/>
            <a:gdLst/>
            <a:ahLst/>
            <a:cxnLst>
              <a:cxn ang="0">
                <a:pos x="889444" y="33991"/>
              </a:cxn>
              <a:cxn ang="0">
                <a:pos x="639553" y="152960"/>
              </a:cxn>
              <a:cxn ang="0">
                <a:pos x="448957" y="225191"/>
              </a:cxn>
              <a:cxn ang="0">
                <a:pos x="292246" y="271929"/>
              </a:cxn>
              <a:cxn ang="0">
                <a:pos x="177888" y="271929"/>
              </a:cxn>
              <a:cxn ang="0">
                <a:pos x="33883" y="331414"/>
              </a:cxn>
              <a:cxn ang="0">
                <a:pos x="4235" y="344161"/>
              </a:cxn>
              <a:cxn ang="0">
                <a:pos x="12706" y="373903"/>
              </a:cxn>
              <a:cxn ang="0">
                <a:pos x="105886" y="420641"/>
              </a:cxn>
              <a:cxn ang="0">
                <a:pos x="224478" y="433388"/>
              </a:cxn>
              <a:cxn ang="0">
                <a:pos x="334600" y="407894"/>
              </a:cxn>
              <a:cxn ang="0">
                <a:pos x="343071" y="407894"/>
              </a:cxn>
              <a:cxn ang="0">
                <a:pos x="351542" y="416392"/>
              </a:cxn>
              <a:cxn ang="0">
                <a:pos x="368484" y="433388"/>
              </a:cxn>
              <a:cxn ang="0">
                <a:pos x="406603" y="454632"/>
              </a:cxn>
              <a:cxn ang="0">
                <a:pos x="588727" y="429139"/>
              </a:cxn>
              <a:cxn ang="0">
                <a:pos x="609905" y="450383"/>
              </a:cxn>
              <a:cxn ang="0">
                <a:pos x="597198" y="395148"/>
              </a:cxn>
              <a:cxn ang="0">
                <a:pos x="673436" y="246436"/>
              </a:cxn>
              <a:cxn ang="0">
                <a:pos x="813206" y="263432"/>
              </a:cxn>
              <a:cxn ang="0">
                <a:pos x="834384" y="280427"/>
              </a:cxn>
              <a:cxn ang="0">
                <a:pos x="864032" y="344161"/>
              </a:cxn>
              <a:cxn ang="0">
                <a:pos x="825913" y="390899"/>
              </a:cxn>
              <a:cxn ang="0">
                <a:pos x="749675" y="378152"/>
              </a:cxn>
              <a:cxn ang="0">
                <a:pos x="741204" y="335663"/>
              </a:cxn>
              <a:cxn ang="0">
                <a:pos x="749675" y="335663"/>
              </a:cxn>
              <a:cxn ang="0">
                <a:pos x="817442" y="331414"/>
              </a:cxn>
              <a:cxn ang="0">
                <a:pos x="703085" y="267680"/>
              </a:cxn>
              <a:cxn ang="0">
                <a:pos x="648024" y="416392"/>
              </a:cxn>
              <a:cxn ang="0">
                <a:pos x="999566" y="441886"/>
              </a:cxn>
              <a:cxn ang="0">
                <a:pos x="1046156" y="327165"/>
              </a:cxn>
              <a:cxn ang="0">
                <a:pos x="889444" y="33991"/>
              </a:cxn>
            </a:cxnLst>
            <a:pathLst>
              <a:path w="250" h="136">
                <a:moveTo>
                  <a:pt x="210" y="8"/>
                </a:moveTo>
                <a:cubicBezTo>
                  <a:pt x="188" y="0"/>
                  <a:pt x="152" y="10"/>
                  <a:pt x="151" y="36"/>
                </a:cubicBezTo>
                <a:cubicBezTo>
                  <a:pt x="152" y="15"/>
                  <a:pt x="101" y="28"/>
                  <a:pt x="106" y="53"/>
                </a:cubicBezTo>
                <a:cubicBezTo>
                  <a:pt x="102" y="36"/>
                  <a:pt x="73" y="57"/>
                  <a:pt x="69" y="64"/>
                </a:cubicBezTo>
                <a:cubicBezTo>
                  <a:pt x="63" y="47"/>
                  <a:pt x="50" y="58"/>
                  <a:pt x="42" y="64"/>
                </a:cubicBezTo>
                <a:cubicBezTo>
                  <a:pt x="29" y="72"/>
                  <a:pt x="26" y="79"/>
                  <a:pt x="8" y="78"/>
                </a:cubicBezTo>
                <a:cubicBezTo>
                  <a:pt x="5" y="78"/>
                  <a:pt x="2" y="77"/>
                  <a:pt x="1" y="81"/>
                </a:cubicBezTo>
                <a:cubicBezTo>
                  <a:pt x="0" y="83"/>
                  <a:pt x="2" y="86"/>
                  <a:pt x="3" y="88"/>
                </a:cubicBezTo>
                <a:cubicBezTo>
                  <a:pt x="8" y="95"/>
                  <a:pt x="18" y="97"/>
                  <a:pt x="25" y="99"/>
                </a:cubicBezTo>
                <a:cubicBezTo>
                  <a:pt x="34" y="101"/>
                  <a:pt x="43" y="102"/>
                  <a:pt x="53" y="102"/>
                </a:cubicBezTo>
                <a:cubicBezTo>
                  <a:pt x="62" y="101"/>
                  <a:pt x="70" y="99"/>
                  <a:pt x="79" y="96"/>
                </a:cubicBezTo>
                <a:cubicBezTo>
                  <a:pt x="80" y="96"/>
                  <a:pt x="80" y="96"/>
                  <a:pt x="81" y="96"/>
                </a:cubicBezTo>
                <a:cubicBezTo>
                  <a:pt x="82" y="97"/>
                  <a:pt x="83" y="98"/>
                  <a:pt x="83" y="98"/>
                </a:cubicBezTo>
                <a:cubicBezTo>
                  <a:pt x="84" y="99"/>
                  <a:pt x="85" y="101"/>
                  <a:pt x="87" y="102"/>
                </a:cubicBezTo>
                <a:cubicBezTo>
                  <a:pt x="90" y="104"/>
                  <a:pt x="93" y="105"/>
                  <a:pt x="96" y="107"/>
                </a:cubicBezTo>
                <a:cubicBezTo>
                  <a:pt x="111" y="113"/>
                  <a:pt x="126" y="109"/>
                  <a:pt x="139" y="101"/>
                </a:cubicBezTo>
                <a:cubicBezTo>
                  <a:pt x="141" y="103"/>
                  <a:pt x="143" y="104"/>
                  <a:pt x="144" y="106"/>
                </a:cubicBezTo>
                <a:cubicBezTo>
                  <a:pt x="143" y="102"/>
                  <a:pt x="142" y="97"/>
                  <a:pt x="141" y="93"/>
                </a:cubicBezTo>
                <a:cubicBezTo>
                  <a:pt x="140" y="79"/>
                  <a:pt x="147" y="65"/>
                  <a:pt x="159" y="58"/>
                </a:cubicBezTo>
                <a:cubicBezTo>
                  <a:pt x="170" y="52"/>
                  <a:pt x="184" y="53"/>
                  <a:pt x="192" y="62"/>
                </a:cubicBezTo>
                <a:cubicBezTo>
                  <a:pt x="194" y="63"/>
                  <a:pt x="196" y="64"/>
                  <a:pt x="197" y="66"/>
                </a:cubicBezTo>
                <a:cubicBezTo>
                  <a:pt x="201" y="70"/>
                  <a:pt x="205" y="75"/>
                  <a:pt x="204" y="81"/>
                </a:cubicBezTo>
                <a:cubicBezTo>
                  <a:pt x="203" y="86"/>
                  <a:pt x="199" y="90"/>
                  <a:pt x="195" y="92"/>
                </a:cubicBezTo>
                <a:cubicBezTo>
                  <a:pt x="188" y="95"/>
                  <a:pt x="179" y="95"/>
                  <a:pt x="177" y="89"/>
                </a:cubicBezTo>
                <a:cubicBezTo>
                  <a:pt x="175" y="86"/>
                  <a:pt x="175" y="82"/>
                  <a:pt x="175" y="79"/>
                </a:cubicBezTo>
                <a:cubicBezTo>
                  <a:pt x="176" y="78"/>
                  <a:pt x="177" y="78"/>
                  <a:pt x="177" y="79"/>
                </a:cubicBezTo>
                <a:cubicBezTo>
                  <a:pt x="178" y="93"/>
                  <a:pt x="190" y="90"/>
                  <a:pt x="193" y="78"/>
                </a:cubicBezTo>
                <a:cubicBezTo>
                  <a:pt x="197" y="62"/>
                  <a:pt x="178" y="57"/>
                  <a:pt x="166" y="63"/>
                </a:cubicBezTo>
                <a:cubicBezTo>
                  <a:pt x="154" y="69"/>
                  <a:pt x="150" y="85"/>
                  <a:pt x="153" y="98"/>
                </a:cubicBezTo>
                <a:cubicBezTo>
                  <a:pt x="160" y="136"/>
                  <a:pt x="217" y="127"/>
                  <a:pt x="236" y="104"/>
                </a:cubicBezTo>
                <a:cubicBezTo>
                  <a:pt x="242" y="96"/>
                  <a:pt x="245" y="87"/>
                  <a:pt x="247" y="77"/>
                </a:cubicBezTo>
                <a:cubicBezTo>
                  <a:pt x="250" y="52"/>
                  <a:pt x="235" y="17"/>
                  <a:pt x="210" y="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313" name="任意多边形 177"/>
          <p:cNvSpPr/>
          <p:nvPr/>
        </p:nvSpPr>
        <p:spPr>
          <a:xfrm>
            <a:off x="8713788" y="6810375"/>
            <a:ext cx="1038225" cy="47625"/>
          </a:xfrm>
          <a:custGeom>
            <a:avLst/>
            <a:gdLst/>
            <a:ahLst/>
            <a:cxnLst>
              <a:cxn ang="0">
                <a:pos x="42355" y="0"/>
              </a:cxn>
              <a:cxn ang="0">
                <a:pos x="995337" y="0"/>
              </a:cxn>
              <a:cxn ang="0">
                <a:pos x="1037692" y="47629"/>
              </a:cxn>
              <a:cxn ang="0">
                <a:pos x="1037506" y="48216"/>
              </a:cxn>
              <a:cxn ang="0">
                <a:pos x="186" y="48216"/>
              </a:cxn>
              <a:cxn ang="0">
                <a:pos x="0" y="47629"/>
              </a:cxn>
              <a:cxn ang="0">
                <a:pos x="42355" y="0"/>
              </a:cxn>
            </a:cxnLst>
            <a:pathLst>
              <a:path w="1037692" h="42855">
                <a:moveTo>
                  <a:pt x="42355" y="0"/>
                </a:moveTo>
                <a:cubicBezTo>
                  <a:pt x="42355" y="0"/>
                  <a:pt x="42355" y="0"/>
                  <a:pt x="995337" y="0"/>
                </a:cubicBezTo>
                <a:cubicBezTo>
                  <a:pt x="1020750" y="0"/>
                  <a:pt x="1037692" y="16934"/>
                  <a:pt x="1037692" y="42334"/>
                </a:cubicBezTo>
                <a:lnTo>
                  <a:pt x="1037506" y="42855"/>
                </a:lnTo>
                <a:lnTo>
                  <a:pt x="186" y="42855"/>
                </a:lnTo>
                <a:lnTo>
                  <a:pt x="0" y="42334"/>
                </a:lnTo>
                <a:cubicBezTo>
                  <a:pt x="0" y="16934"/>
                  <a:pt x="21177" y="0"/>
                  <a:pt x="4235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314" name="Freeform 903"/>
          <p:cNvSpPr/>
          <p:nvPr/>
        </p:nvSpPr>
        <p:spPr>
          <a:xfrm>
            <a:off x="-4762" y="6343650"/>
            <a:ext cx="1046162" cy="241300"/>
          </a:xfrm>
          <a:custGeom>
            <a:avLst/>
            <a:gdLst/>
            <a:ahLst/>
            <a:cxnLst>
              <a:cxn ang="0">
                <a:pos x="868272" y="122766"/>
              </a:cxn>
              <a:cxn ang="0">
                <a:pos x="910627" y="80433"/>
              </a:cxn>
              <a:cxn ang="0">
                <a:pos x="1012279" y="80433"/>
              </a:cxn>
              <a:cxn ang="0">
                <a:pos x="1037692" y="42333"/>
              </a:cxn>
              <a:cxn ang="0">
                <a:pos x="995337" y="0"/>
              </a:cxn>
              <a:cxn ang="0">
                <a:pos x="42354" y="0"/>
              </a:cxn>
              <a:cxn ang="0">
                <a:pos x="0" y="42333"/>
              </a:cxn>
              <a:cxn ang="0">
                <a:pos x="29648" y="80433"/>
              </a:cxn>
              <a:cxn ang="0">
                <a:pos x="423547" y="80433"/>
              </a:cxn>
              <a:cxn ang="0">
                <a:pos x="465902" y="122766"/>
              </a:cxn>
              <a:cxn ang="0">
                <a:pos x="423547" y="165100"/>
              </a:cxn>
              <a:cxn ang="0">
                <a:pos x="376957" y="165100"/>
              </a:cxn>
              <a:cxn ang="0">
                <a:pos x="360015" y="198966"/>
              </a:cxn>
              <a:cxn ang="0">
                <a:pos x="402370" y="241300"/>
              </a:cxn>
              <a:cxn ang="0">
                <a:pos x="1003808" y="241300"/>
              </a:cxn>
              <a:cxn ang="0">
                <a:pos x="1046163" y="198966"/>
              </a:cxn>
              <a:cxn ang="0">
                <a:pos x="1033456" y="165100"/>
              </a:cxn>
              <a:cxn ang="0">
                <a:pos x="910627" y="165100"/>
              </a:cxn>
              <a:cxn ang="0">
                <a:pos x="868272" y="122766"/>
              </a:cxn>
            </a:cxnLst>
            <a:pathLst>
              <a:path w="247" h="57">
                <a:moveTo>
                  <a:pt x="205" y="29"/>
                </a:moveTo>
                <a:cubicBezTo>
                  <a:pt x="205" y="24"/>
                  <a:pt x="210" y="19"/>
                  <a:pt x="215" y="19"/>
                </a:cubicBezTo>
                <a:cubicBezTo>
                  <a:pt x="239" y="19"/>
                  <a:pt x="239" y="19"/>
                  <a:pt x="239" y="19"/>
                </a:cubicBezTo>
                <a:cubicBezTo>
                  <a:pt x="243" y="18"/>
                  <a:pt x="245" y="14"/>
                  <a:pt x="245" y="10"/>
                </a:cubicBezTo>
                <a:cubicBezTo>
                  <a:pt x="245" y="4"/>
                  <a:pt x="241" y="0"/>
                  <a:pt x="23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4"/>
                  <a:pt x="3" y="18"/>
                  <a:pt x="7" y="19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5" y="19"/>
                  <a:pt x="110" y="24"/>
                  <a:pt x="110" y="29"/>
                </a:cubicBezTo>
                <a:cubicBezTo>
                  <a:pt x="110" y="35"/>
                  <a:pt x="105" y="39"/>
                  <a:pt x="100" y="39"/>
                </a:cubicBezTo>
                <a:cubicBezTo>
                  <a:pt x="89" y="39"/>
                  <a:pt x="89" y="39"/>
                  <a:pt x="89" y="39"/>
                </a:cubicBezTo>
                <a:cubicBezTo>
                  <a:pt x="87" y="41"/>
                  <a:pt x="85" y="44"/>
                  <a:pt x="85" y="47"/>
                </a:cubicBezTo>
                <a:cubicBezTo>
                  <a:pt x="85" y="52"/>
                  <a:pt x="90" y="57"/>
                  <a:pt x="95" y="57"/>
                </a:cubicBezTo>
                <a:cubicBezTo>
                  <a:pt x="237" y="57"/>
                  <a:pt x="237" y="57"/>
                  <a:pt x="237" y="57"/>
                </a:cubicBezTo>
                <a:cubicBezTo>
                  <a:pt x="243" y="57"/>
                  <a:pt x="247" y="52"/>
                  <a:pt x="247" y="47"/>
                </a:cubicBezTo>
                <a:cubicBezTo>
                  <a:pt x="247" y="44"/>
                  <a:pt x="246" y="41"/>
                  <a:pt x="244" y="39"/>
                </a:cubicBezTo>
                <a:cubicBezTo>
                  <a:pt x="215" y="39"/>
                  <a:pt x="215" y="39"/>
                  <a:pt x="215" y="39"/>
                </a:cubicBezTo>
                <a:cubicBezTo>
                  <a:pt x="210" y="39"/>
                  <a:pt x="205" y="35"/>
                  <a:pt x="205" y="2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315" name="Freeform 914"/>
          <p:cNvSpPr/>
          <p:nvPr/>
        </p:nvSpPr>
        <p:spPr>
          <a:xfrm>
            <a:off x="4419600" y="6505575"/>
            <a:ext cx="652463" cy="206375"/>
          </a:xfrm>
          <a:custGeom>
            <a:avLst/>
            <a:gdLst/>
            <a:ahLst/>
            <a:cxnLst>
              <a:cxn ang="0">
                <a:pos x="635515" y="58964"/>
              </a:cxn>
              <a:cxn ang="0">
                <a:pos x="542306" y="75811"/>
              </a:cxn>
              <a:cxn ang="0">
                <a:pos x="461808" y="42117"/>
              </a:cxn>
              <a:cxn ang="0">
                <a:pos x="330468" y="0"/>
              </a:cxn>
              <a:cxn ang="0">
                <a:pos x="12710" y="80022"/>
              </a:cxn>
              <a:cxn ang="0">
                <a:pos x="4236" y="88446"/>
              </a:cxn>
              <a:cxn ang="0">
                <a:pos x="321994" y="33693"/>
              </a:cxn>
              <a:cxn ang="0">
                <a:pos x="533833" y="113716"/>
              </a:cxn>
              <a:cxn ang="0">
                <a:pos x="648226" y="71599"/>
              </a:cxn>
              <a:cxn ang="0">
                <a:pos x="635515" y="58964"/>
              </a:cxn>
            </a:cxnLst>
            <a:pathLst>
              <a:path w="154" h="49">
                <a:moveTo>
                  <a:pt x="150" y="14"/>
                </a:moveTo>
                <a:cubicBezTo>
                  <a:pt x="143" y="17"/>
                  <a:pt x="137" y="20"/>
                  <a:pt x="128" y="18"/>
                </a:cubicBezTo>
                <a:cubicBezTo>
                  <a:pt x="121" y="17"/>
                  <a:pt x="115" y="14"/>
                  <a:pt x="109" y="10"/>
                </a:cubicBezTo>
                <a:cubicBezTo>
                  <a:pt x="99" y="5"/>
                  <a:pt x="89" y="0"/>
                  <a:pt x="78" y="0"/>
                </a:cubicBezTo>
                <a:cubicBezTo>
                  <a:pt x="53" y="0"/>
                  <a:pt x="28" y="39"/>
                  <a:pt x="3" y="19"/>
                </a:cubicBezTo>
                <a:cubicBezTo>
                  <a:pt x="2" y="18"/>
                  <a:pt x="0" y="20"/>
                  <a:pt x="1" y="21"/>
                </a:cubicBezTo>
                <a:cubicBezTo>
                  <a:pt x="21" y="49"/>
                  <a:pt x="54" y="9"/>
                  <a:pt x="76" y="8"/>
                </a:cubicBezTo>
                <a:cubicBezTo>
                  <a:pt x="94" y="7"/>
                  <a:pt x="108" y="23"/>
                  <a:pt x="126" y="27"/>
                </a:cubicBezTo>
                <a:cubicBezTo>
                  <a:pt x="135" y="28"/>
                  <a:pt x="149" y="27"/>
                  <a:pt x="153" y="17"/>
                </a:cubicBezTo>
                <a:cubicBezTo>
                  <a:pt x="154" y="15"/>
                  <a:pt x="152" y="13"/>
                  <a:pt x="150" y="1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316" name="Freeform 915"/>
          <p:cNvSpPr/>
          <p:nvPr/>
        </p:nvSpPr>
        <p:spPr>
          <a:xfrm>
            <a:off x="4429125" y="6589713"/>
            <a:ext cx="579438" cy="174625"/>
          </a:xfrm>
          <a:custGeom>
            <a:avLst/>
            <a:gdLst/>
            <a:ahLst/>
            <a:cxnLst>
              <a:cxn ang="0">
                <a:pos x="566749" y="89442"/>
              </a:cxn>
              <a:cxn ang="0">
                <a:pos x="279145" y="21295"/>
              </a:cxn>
              <a:cxn ang="0">
                <a:pos x="12688" y="85182"/>
              </a:cxn>
              <a:cxn ang="0">
                <a:pos x="4229" y="93701"/>
              </a:cxn>
              <a:cxn ang="0">
                <a:pos x="215703" y="76664"/>
              </a:cxn>
              <a:cxn ang="0">
                <a:pos x="338357" y="42591"/>
              </a:cxn>
              <a:cxn ang="0">
                <a:pos x="439865" y="93701"/>
              </a:cxn>
              <a:cxn ang="0">
                <a:pos x="575208" y="102219"/>
              </a:cxn>
              <a:cxn ang="0">
                <a:pos x="566749" y="89442"/>
              </a:cxn>
            </a:cxnLst>
            <a:pathLst>
              <a:path w="137" h="41">
                <a:moveTo>
                  <a:pt x="134" y="21"/>
                </a:moveTo>
                <a:cubicBezTo>
                  <a:pt x="110" y="29"/>
                  <a:pt x="91" y="0"/>
                  <a:pt x="66" y="5"/>
                </a:cubicBezTo>
                <a:cubicBezTo>
                  <a:pt x="48" y="9"/>
                  <a:pt x="21" y="41"/>
                  <a:pt x="3" y="20"/>
                </a:cubicBezTo>
                <a:cubicBezTo>
                  <a:pt x="2" y="19"/>
                  <a:pt x="0" y="21"/>
                  <a:pt x="1" y="22"/>
                </a:cubicBezTo>
                <a:cubicBezTo>
                  <a:pt x="13" y="41"/>
                  <a:pt x="37" y="28"/>
                  <a:pt x="51" y="18"/>
                </a:cubicBezTo>
                <a:cubicBezTo>
                  <a:pt x="60" y="13"/>
                  <a:pt x="69" y="8"/>
                  <a:pt x="80" y="10"/>
                </a:cubicBezTo>
                <a:cubicBezTo>
                  <a:pt x="89" y="12"/>
                  <a:pt x="96" y="18"/>
                  <a:pt x="104" y="22"/>
                </a:cubicBezTo>
                <a:cubicBezTo>
                  <a:pt x="114" y="27"/>
                  <a:pt x="125" y="30"/>
                  <a:pt x="136" y="24"/>
                </a:cubicBezTo>
                <a:cubicBezTo>
                  <a:pt x="137" y="23"/>
                  <a:pt x="136" y="20"/>
                  <a:pt x="134" y="2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2317" name="组合 181"/>
          <p:cNvGrpSpPr/>
          <p:nvPr/>
        </p:nvGrpSpPr>
        <p:grpSpPr>
          <a:xfrm>
            <a:off x="7756525" y="5402263"/>
            <a:ext cx="1206500" cy="1450975"/>
            <a:chOff x="7756692" y="5401663"/>
            <a:chExt cx="1206500" cy="1450975"/>
          </a:xfrm>
        </p:grpSpPr>
        <p:sp>
          <p:nvSpPr>
            <p:cNvPr id="12318" name="Freeform 926"/>
            <p:cNvSpPr>
              <a:spLocks noEditPoints="1"/>
            </p:cNvSpPr>
            <p:nvPr/>
          </p:nvSpPr>
          <p:spPr>
            <a:xfrm>
              <a:off x="8320255" y="5401663"/>
              <a:ext cx="515938" cy="542925"/>
            </a:xfrm>
            <a:custGeom>
              <a:avLst/>
              <a:gdLst/>
              <a:ahLst/>
              <a:cxnLst>
                <a:cxn ang="0">
                  <a:pos x="76122" y="487784"/>
                </a:cxn>
                <a:cxn ang="0">
                  <a:pos x="342549" y="441126"/>
                </a:cxn>
                <a:cxn ang="0">
                  <a:pos x="351007" y="441126"/>
                </a:cxn>
                <a:cxn ang="0">
                  <a:pos x="422900" y="525958"/>
                </a:cxn>
                <a:cxn ang="0">
                  <a:pos x="515938" y="487784"/>
                </a:cxn>
                <a:cxn ang="0">
                  <a:pos x="448274" y="224804"/>
                </a:cxn>
                <a:cxn ang="0">
                  <a:pos x="308717" y="72107"/>
                </a:cxn>
                <a:cxn ang="0">
                  <a:pos x="283343" y="42416"/>
                </a:cxn>
                <a:cxn ang="0">
                  <a:pos x="156473" y="59382"/>
                </a:cxn>
                <a:cxn ang="0">
                  <a:pos x="122641" y="93315"/>
                </a:cxn>
                <a:cxn ang="0">
                  <a:pos x="118412" y="118764"/>
                </a:cxn>
                <a:cxn ang="0">
                  <a:pos x="101496" y="135731"/>
                </a:cxn>
                <a:cxn ang="0">
                  <a:pos x="253740" y="89073"/>
                </a:cxn>
                <a:cxn ang="0">
                  <a:pos x="253740" y="89073"/>
                </a:cxn>
                <a:cxn ang="0">
                  <a:pos x="80351" y="161180"/>
                </a:cxn>
                <a:cxn ang="0">
                  <a:pos x="4229" y="318120"/>
                </a:cxn>
                <a:cxn ang="0">
                  <a:pos x="0" y="339328"/>
                </a:cxn>
                <a:cxn ang="0">
                  <a:pos x="76122" y="487784"/>
                </a:cxn>
                <a:cxn ang="0">
                  <a:pos x="126870" y="216321"/>
                </a:cxn>
                <a:cxn ang="0">
                  <a:pos x="135328" y="216321"/>
                </a:cxn>
                <a:cxn ang="0">
                  <a:pos x="148015" y="224804"/>
                </a:cxn>
                <a:cxn ang="0">
                  <a:pos x="148015" y="229046"/>
                </a:cxn>
                <a:cxn ang="0">
                  <a:pos x="160702" y="284187"/>
                </a:cxn>
                <a:cxn ang="0">
                  <a:pos x="160702" y="284187"/>
                </a:cxn>
                <a:cxn ang="0">
                  <a:pos x="156473" y="301153"/>
                </a:cxn>
                <a:cxn ang="0">
                  <a:pos x="156473" y="301153"/>
                </a:cxn>
                <a:cxn ang="0">
                  <a:pos x="152244" y="305395"/>
                </a:cxn>
                <a:cxn ang="0">
                  <a:pos x="152244" y="305395"/>
                </a:cxn>
                <a:cxn ang="0">
                  <a:pos x="148015" y="309636"/>
                </a:cxn>
                <a:cxn ang="0">
                  <a:pos x="143786" y="318120"/>
                </a:cxn>
                <a:cxn ang="0">
                  <a:pos x="139557" y="318120"/>
                </a:cxn>
                <a:cxn ang="0">
                  <a:pos x="114183" y="267220"/>
                </a:cxn>
                <a:cxn ang="0">
                  <a:pos x="126870" y="216321"/>
                </a:cxn>
                <a:cxn ang="0">
                  <a:pos x="101496" y="262979"/>
                </a:cxn>
                <a:cxn ang="0">
                  <a:pos x="105725" y="262979"/>
                </a:cxn>
                <a:cxn ang="0">
                  <a:pos x="114183" y="322361"/>
                </a:cxn>
                <a:cxn ang="0">
                  <a:pos x="156473" y="335086"/>
                </a:cxn>
                <a:cxn ang="0">
                  <a:pos x="164931" y="229046"/>
                </a:cxn>
                <a:cxn ang="0">
                  <a:pos x="169160" y="229046"/>
                </a:cxn>
                <a:cxn ang="0">
                  <a:pos x="148015" y="352052"/>
                </a:cxn>
                <a:cxn ang="0">
                  <a:pos x="101496" y="262979"/>
                </a:cxn>
              </a:cxnLst>
              <a:pathLst>
                <a:path w="122" h="128">
                  <a:moveTo>
                    <a:pt x="18" y="115"/>
                  </a:moveTo>
                  <a:cubicBezTo>
                    <a:pt x="37" y="128"/>
                    <a:pt x="66" y="118"/>
                    <a:pt x="81" y="104"/>
                  </a:cubicBezTo>
                  <a:cubicBezTo>
                    <a:pt x="82" y="104"/>
                    <a:pt x="82" y="104"/>
                    <a:pt x="83" y="104"/>
                  </a:cubicBezTo>
                  <a:cubicBezTo>
                    <a:pt x="86" y="113"/>
                    <a:pt x="91" y="122"/>
                    <a:pt x="100" y="124"/>
                  </a:cubicBezTo>
                  <a:cubicBezTo>
                    <a:pt x="109" y="126"/>
                    <a:pt x="116" y="121"/>
                    <a:pt x="122" y="115"/>
                  </a:cubicBezTo>
                  <a:cubicBezTo>
                    <a:pt x="119" y="94"/>
                    <a:pt x="113" y="72"/>
                    <a:pt x="106" y="53"/>
                  </a:cubicBezTo>
                  <a:cubicBezTo>
                    <a:pt x="99" y="37"/>
                    <a:pt x="89" y="23"/>
                    <a:pt x="73" y="17"/>
                  </a:cubicBezTo>
                  <a:cubicBezTo>
                    <a:pt x="74" y="13"/>
                    <a:pt x="71" y="11"/>
                    <a:pt x="67" y="10"/>
                  </a:cubicBezTo>
                  <a:cubicBezTo>
                    <a:pt x="63" y="0"/>
                    <a:pt x="42" y="4"/>
                    <a:pt x="37" y="14"/>
                  </a:cubicBezTo>
                  <a:cubicBezTo>
                    <a:pt x="33" y="16"/>
                    <a:pt x="30" y="18"/>
                    <a:pt x="29" y="22"/>
                  </a:cubicBezTo>
                  <a:cubicBezTo>
                    <a:pt x="28" y="24"/>
                    <a:pt x="28" y="26"/>
                    <a:pt x="28" y="28"/>
                  </a:cubicBezTo>
                  <a:cubicBezTo>
                    <a:pt x="27" y="29"/>
                    <a:pt x="26" y="30"/>
                    <a:pt x="24" y="32"/>
                  </a:cubicBezTo>
                  <a:cubicBezTo>
                    <a:pt x="35" y="24"/>
                    <a:pt x="47" y="20"/>
                    <a:pt x="60" y="21"/>
                  </a:cubicBezTo>
                  <a:cubicBezTo>
                    <a:pt x="60" y="21"/>
                    <a:pt x="60" y="22"/>
                    <a:pt x="60" y="21"/>
                  </a:cubicBezTo>
                  <a:cubicBezTo>
                    <a:pt x="44" y="21"/>
                    <a:pt x="30" y="28"/>
                    <a:pt x="19" y="38"/>
                  </a:cubicBezTo>
                  <a:cubicBezTo>
                    <a:pt x="10" y="49"/>
                    <a:pt x="5" y="63"/>
                    <a:pt x="1" y="75"/>
                  </a:cubicBezTo>
                  <a:cubicBezTo>
                    <a:pt x="1" y="77"/>
                    <a:pt x="0" y="79"/>
                    <a:pt x="0" y="80"/>
                  </a:cubicBezTo>
                  <a:cubicBezTo>
                    <a:pt x="2" y="94"/>
                    <a:pt x="7" y="107"/>
                    <a:pt x="18" y="115"/>
                  </a:cubicBezTo>
                  <a:close/>
                  <a:moveTo>
                    <a:pt x="30" y="51"/>
                  </a:moveTo>
                  <a:cubicBezTo>
                    <a:pt x="31" y="50"/>
                    <a:pt x="32" y="50"/>
                    <a:pt x="32" y="51"/>
                  </a:cubicBezTo>
                  <a:cubicBezTo>
                    <a:pt x="33" y="52"/>
                    <a:pt x="34" y="52"/>
                    <a:pt x="35" y="53"/>
                  </a:cubicBezTo>
                  <a:cubicBezTo>
                    <a:pt x="35" y="53"/>
                    <a:pt x="35" y="54"/>
                    <a:pt x="35" y="54"/>
                  </a:cubicBezTo>
                  <a:cubicBezTo>
                    <a:pt x="37" y="57"/>
                    <a:pt x="40" y="63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8"/>
                    <a:pt x="38" y="70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7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5" y="73"/>
                  </a:cubicBezTo>
                  <a:cubicBezTo>
                    <a:pt x="35" y="74"/>
                    <a:pt x="35" y="74"/>
                    <a:pt x="34" y="75"/>
                  </a:cubicBezTo>
                  <a:cubicBezTo>
                    <a:pt x="34" y="75"/>
                    <a:pt x="33" y="75"/>
                    <a:pt x="33" y="75"/>
                  </a:cubicBezTo>
                  <a:cubicBezTo>
                    <a:pt x="29" y="72"/>
                    <a:pt x="28" y="67"/>
                    <a:pt x="27" y="63"/>
                  </a:cubicBezTo>
                  <a:cubicBezTo>
                    <a:pt x="26" y="59"/>
                    <a:pt x="27" y="54"/>
                    <a:pt x="30" y="51"/>
                  </a:cubicBezTo>
                  <a:close/>
                  <a:moveTo>
                    <a:pt x="24" y="62"/>
                  </a:moveTo>
                  <a:cubicBezTo>
                    <a:pt x="24" y="61"/>
                    <a:pt x="25" y="61"/>
                    <a:pt x="25" y="62"/>
                  </a:cubicBezTo>
                  <a:cubicBezTo>
                    <a:pt x="24" y="67"/>
                    <a:pt x="25" y="71"/>
                    <a:pt x="27" y="76"/>
                  </a:cubicBezTo>
                  <a:cubicBezTo>
                    <a:pt x="29" y="81"/>
                    <a:pt x="33" y="83"/>
                    <a:pt x="37" y="79"/>
                  </a:cubicBezTo>
                  <a:cubicBezTo>
                    <a:pt x="43" y="72"/>
                    <a:pt x="41" y="63"/>
                    <a:pt x="39" y="54"/>
                  </a:cubicBezTo>
                  <a:cubicBezTo>
                    <a:pt x="39" y="54"/>
                    <a:pt x="40" y="53"/>
                    <a:pt x="40" y="54"/>
                  </a:cubicBezTo>
                  <a:cubicBezTo>
                    <a:pt x="45" y="62"/>
                    <a:pt x="46" y="78"/>
                    <a:pt x="35" y="83"/>
                  </a:cubicBezTo>
                  <a:cubicBezTo>
                    <a:pt x="24" y="88"/>
                    <a:pt x="22" y="68"/>
                    <a:pt x="24" y="6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19" name="Freeform 927"/>
            <p:cNvSpPr/>
            <p:nvPr/>
          </p:nvSpPr>
          <p:spPr>
            <a:xfrm>
              <a:off x="8109117" y="5757263"/>
              <a:ext cx="731838" cy="590550"/>
            </a:xfrm>
            <a:custGeom>
              <a:avLst/>
              <a:gdLst/>
              <a:ahLst/>
              <a:cxnLst>
                <a:cxn ang="0">
                  <a:pos x="63454" y="327139"/>
                </a:cxn>
                <a:cxn ang="0">
                  <a:pos x="54993" y="395116"/>
                </a:cxn>
                <a:cxn ang="0">
                  <a:pos x="143829" y="378121"/>
                </a:cxn>
                <a:cxn ang="0">
                  <a:pos x="131138" y="463093"/>
                </a:cxn>
                <a:cxn ang="0">
                  <a:pos x="173441" y="450347"/>
                </a:cxn>
                <a:cxn ang="0">
                  <a:pos x="249586" y="463093"/>
                </a:cxn>
                <a:cxn ang="0">
                  <a:pos x="342652" y="488584"/>
                </a:cxn>
                <a:cxn ang="0">
                  <a:pos x="439948" y="505578"/>
                </a:cxn>
                <a:cxn ang="0">
                  <a:pos x="507633" y="531070"/>
                </a:cxn>
                <a:cxn ang="0">
                  <a:pos x="533014" y="590550"/>
                </a:cxn>
                <a:cxn ang="0">
                  <a:pos x="634541" y="484335"/>
                </a:cxn>
                <a:cxn ang="0">
                  <a:pos x="643002" y="467341"/>
                </a:cxn>
                <a:cxn ang="0">
                  <a:pos x="541475" y="433353"/>
                </a:cxn>
                <a:cxn ang="0">
                  <a:pos x="482251" y="395116"/>
                </a:cxn>
                <a:cxn ang="0">
                  <a:pos x="406106" y="373873"/>
                </a:cxn>
                <a:cxn ang="0">
                  <a:pos x="317270" y="356879"/>
                </a:cxn>
                <a:cxn ang="0">
                  <a:pos x="241125" y="335636"/>
                </a:cxn>
                <a:cxn ang="0">
                  <a:pos x="169211" y="335636"/>
                </a:cxn>
                <a:cxn ang="0">
                  <a:pos x="207283" y="182688"/>
                </a:cxn>
                <a:cxn ang="0">
                  <a:pos x="241125" y="225173"/>
                </a:cxn>
                <a:cxn ang="0">
                  <a:pos x="266507" y="199682"/>
                </a:cxn>
                <a:cxn ang="0">
                  <a:pos x="346882" y="199682"/>
                </a:cxn>
                <a:cxn ang="0">
                  <a:pos x="384955" y="246416"/>
                </a:cxn>
                <a:cxn ang="0">
                  <a:pos x="444179" y="212428"/>
                </a:cxn>
                <a:cxn ang="0">
                  <a:pos x="507633" y="246416"/>
                </a:cxn>
                <a:cxn ang="0">
                  <a:pos x="545705" y="297399"/>
                </a:cxn>
                <a:cxn ang="0">
                  <a:pos x="604929" y="259162"/>
                </a:cxn>
                <a:cxn ang="0">
                  <a:pos x="659923" y="288902"/>
                </a:cxn>
                <a:cxn ang="0">
                  <a:pos x="693765" y="331387"/>
                </a:cxn>
                <a:cxn ang="0">
                  <a:pos x="731838" y="225173"/>
                </a:cxn>
                <a:cxn ang="0">
                  <a:pos x="634541" y="178439"/>
                </a:cxn>
                <a:cxn ang="0">
                  <a:pos x="287658" y="144451"/>
                </a:cxn>
                <a:cxn ang="0">
                  <a:pos x="164980" y="174191"/>
                </a:cxn>
                <a:cxn ang="0">
                  <a:pos x="12690" y="322890"/>
                </a:cxn>
              </a:cxnLst>
              <a:pathLst>
                <a:path w="173" h="139">
                  <a:moveTo>
                    <a:pt x="3" y="76"/>
                  </a:moveTo>
                  <a:cubicBezTo>
                    <a:pt x="7" y="77"/>
                    <a:pt x="11" y="78"/>
                    <a:pt x="15" y="77"/>
                  </a:cubicBezTo>
                  <a:cubicBezTo>
                    <a:pt x="16" y="76"/>
                    <a:pt x="16" y="76"/>
                    <a:pt x="17" y="76"/>
                  </a:cubicBezTo>
                  <a:cubicBezTo>
                    <a:pt x="15" y="82"/>
                    <a:pt x="14" y="88"/>
                    <a:pt x="13" y="93"/>
                  </a:cubicBezTo>
                  <a:cubicBezTo>
                    <a:pt x="13" y="96"/>
                    <a:pt x="15" y="100"/>
                    <a:pt x="18" y="98"/>
                  </a:cubicBezTo>
                  <a:cubicBezTo>
                    <a:pt x="24" y="96"/>
                    <a:pt x="29" y="93"/>
                    <a:pt x="34" y="89"/>
                  </a:cubicBezTo>
                  <a:cubicBezTo>
                    <a:pt x="33" y="95"/>
                    <a:pt x="32" y="102"/>
                    <a:pt x="30" y="108"/>
                  </a:cubicBezTo>
                  <a:cubicBezTo>
                    <a:pt x="30" y="109"/>
                    <a:pt x="31" y="109"/>
                    <a:pt x="31" y="109"/>
                  </a:cubicBezTo>
                  <a:cubicBezTo>
                    <a:pt x="34" y="109"/>
                    <a:pt x="37" y="107"/>
                    <a:pt x="39" y="105"/>
                  </a:cubicBezTo>
                  <a:cubicBezTo>
                    <a:pt x="40" y="104"/>
                    <a:pt x="41" y="105"/>
                    <a:pt x="41" y="106"/>
                  </a:cubicBezTo>
                  <a:cubicBezTo>
                    <a:pt x="42" y="117"/>
                    <a:pt x="52" y="114"/>
                    <a:pt x="57" y="108"/>
                  </a:cubicBezTo>
                  <a:cubicBezTo>
                    <a:pt x="58" y="107"/>
                    <a:pt x="59" y="108"/>
                    <a:pt x="59" y="109"/>
                  </a:cubicBezTo>
                  <a:cubicBezTo>
                    <a:pt x="59" y="121"/>
                    <a:pt x="71" y="120"/>
                    <a:pt x="79" y="114"/>
                  </a:cubicBezTo>
                  <a:cubicBezTo>
                    <a:pt x="80" y="113"/>
                    <a:pt x="81" y="114"/>
                    <a:pt x="81" y="115"/>
                  </a:cubicBezTo>
                  <a:cubicBezTo>
                    <a:pt x="81" y="128"/>
                    <a:pt x="95" y="128"/>
                    <a:pt x="102" y="119"/>
                  </a:cubicBezTo>
                  <a:cubicBezTo>
                    <a:pt x="102" y="118"/>
                    <a:pt x="104" y="118"/>
                    <a:pt x="104" y="119"/>
                  </a:cubicBezTo>
                  <a:cubicBezTo>
                    <a:pt x="104" y="124"/>
                    <a:pt x="104" y="129"/>
                    <a:pt x="108" y="131"/>
                  </a:cubicBezTo>
                  <a:cubicBezTo>
                    <a:pt x="113" y="133"/>
                    <a:pt x="117" y="128"/>
                    <a:pt x="120" y="125"/>
                  </a:cubicBezTo>
                  <a:cubicBezTo>
                    <a:pt x="121" y="124"/>
                    <a:pt x="122" y="124"/>
                    <a:pt x="122" y="126"/>
                  </a:cubicBezTo>
                  <a:cubicBezTo>
                    <a:pt x="122" y="130"/>
                    <a:pt x="121" y="137"/>
                    <a:pt x="126" y="139"/>
                  </a:cubicBezTo>
                  <a:cubicBezTo>
                    <a:pt x="126" y="139"/>
                    <a:pt x="127" y="139"/>
                    <a:pt x="127" y="139"/>
                  </a:cubicBezTo>
                  <a:cubicBezTo>
                    <a:pt x="135" y="131"/>
                    <a:pt x="143" y="123"/>
                    <a:pt x="150" y="114"/>
                  </a:cubicBezTo>
                  <a:cubicBezTo>
                    <a:pt x="151" y="112"/>
                    <a:pt x="151" y="111"/>
                    <a:pt x="152" y="110"/>
                  </a:cubicBezTo>
                  <a:cubicBezTo>
                    <a:pt x="152" y="110"/>
                    <a:pt x="152" y="110"/>
                    <a:pt x="152" y="110"/>
                  </a:cubicBezTo>
                  <a:cubicBezTo>
                    <a:pt x="150" y="108"/>
                    <a:pt x="149" y="106"/>
                    <a:pt x="149" y="104"/>
                  </a:cubicBezTo>
                  <a:cubicBezTo>
                    <a:pt x="141" y="110"/>
                    <a:pt x="127" y="112"/>
                    <a:pt x="128" y="102"/>
                  </a:cubicBezTo>
                  <a:cubicBezTo>
                    <a:pt x="126" y="104"/>
                    <a:pt x="123" y="105"/>
                    <a:pt x="120" y="104"/>
                  </a:cubicBezTo>
                  <a:cubicBezTo>
                    <a:pt x="116" y="102"/>
                    <a:pt x="114" y="97"/>
                    <a:pt x="114" y="93"/>
                  </a:cubicBezTo>
                  <a:cubicBezTo>
                    <a:pt x="111" y="96"/>
                    <a:pt x="107" y="99"/>
                    <a:pt x="103" y="98"/>
                  </a:cubicBezTo>
                  <a:cubicBezTo>
                    <a:pt x="98" y="97"/>
                    <a:pt x="97" y="93"/>
                    <a:pt x="96" y="88"/>
                  </a:cubicBezTo>
                  <a:cubicBezTo>
                    <a:pt x="93" y="92"/>
                    <a:pt x="88" y="96"/>
                    <a:pt x="83" y="95"/>
                  </a:cubicBezTo>
                  <a:cubicBezTo>
                    <a:pt x="78" y="94"/>
                    <a:pt x="76" y="89"/>
                    <a:pt x="75" y="84"/>
                  </a:cubicBezTo>
                  <a:cubicBezTo>
                    <a:pt x="72" y="87"/>
                    <a:pt x="69" y="90"/>
                    <a:pt x="64" y="89"/>
                  </a:cubicBezTo>
                  <a:cubicBezTo>
                    <a:pt x="60" y="87"/>
                    <a:pt x="58" y="83"/>
                    <a:pt x="57" y="79"/>
                  </a:cubicBezTo>
                  <a:cubicBezTo>
                    <a:pt x="53" y="84"/>
                    <a:pt x="44" y="83"/>
                    <a:pt x="44" y="75"/>
                  </a:cubicBezTo>
                  <a:cubicBezTo>
                    <a:pt x="43" y="76"/>
                    <a:pt x="41" y="78"/>
                    <a:pt x="40" y="79"/>
                  </a:cubicBezTo>
                  <a:cubicBezTo>
                    <a:pt x="40" y="79"/>
                    <a:pt x="39" y="78"/>
                    <a:pt x="39" y="78"/>
                  </a:cubicBezTo>
                  <a:cubicBezTo>
                    <a:pt x="44" y="69"/>
                    <a:pt x="68" y="48"/>
                    <a:pt x="49" y="43"/>
                  </a:cubicBezTo>
                  <a:cubicBezTo>
                    <a:pt x="48" y="43"/>
                    <a:pt x="48" y="41"/>
                    <a:pt x="49" y="41"/>
                  </a:cubicBezTo>
                  <a:cubicBezTo>
                    <a:pt x="57" y="43"/>
                    <a:pt x="59" y="48"/>
                    <a:pt x="57" y="53"/>
                  </a:cubicBezTo>
                  <a:cubicBezTo>
                    <a:pt x="59" y="51"/>
                    <a:pt x="61" y="50"/>
                    <a:pt x="61" y="47"/>
                  </a:cubicBezTo>
                  <a:cubicBezTo>
                    <a:pt x="61" y="45"/>
                    <a:pt x="63" y="45"/>
                    <a:pt x="63" y="47"/>
                  </a:cubicBezTo>
                  <a:cubicBezTo>
                    <a:pt x="63" y="52"/>
                    <a:pt x="65" y="59"/>
                    <a:pt x="72" y="58"/>
                  </a:cubicBezTo>
                  <a:cubicBezTo>
                    <a:pt x="77" y="58"/>
                    <a:pt x="81" y="52"/>
                    <a:pt x="82" y="47"/>
                  </a:cubicBezTo>
                  <a:cubicBezTo>
                    <a:pt x="82" y="45"/>
                    <a:pt x="84" y="45"/>
                    <a:pt x="84" y="47"/>
                  </a:cubicBezTo>
                  <a:cubicBezTo>
                    <a:pt x="84" y="52"/>
                    <a:pt x="86" y="57"/>
                    <a:pt x="91" y="58"/>
                  </a:cubicBezTo>
                  <a:cubicBezTo>
                    <a:pt x="97" y="59"/>
                    <a:pt x="101" y="54"/>
                    <a:pt x="102" y="49"/>
                  </a:cubicBezTo>
                  <a:cubicBezTo>
                    <a:pt x="103" y="48"/>
                    <a:pt x="105" y="49"/>
                    <a:pt x="105" y="50"/>
                  </a:cubicBezTo>
                  <a:cubicBezTo>
                    <a:pt x="104" y="55"/>
                    <a:pt x="104" y="60"/>
                    <a:pt x="108" y="63"/>
                  </a:cubicBezTo>
                  <a:cubicBezTo>
                    <a:pt x="113" y="67"/>
                    <a:pt x="117" y="62"/>
                    <a:pt x="120" y="58"/>
                  </a:cubicBezTo>
                  <a:cubicBezTo>
                    <a:pt x="121" y="57"/>
                    <a:pt x="122" y="57"/>
                    <a:pt x="122" y="58"/>
                  </a:cubicBezTo>
                  <a:cubicBezTo>
                    <a:pt x="121" y="64"/>
                    <a:pt x="121" y="72"/>
                    <a:pt x="129" y="70"/>
                  </a:cubicBezTo>
                  <a:cubicBezTo>
                    <a:pt x="134" y="69"/>
                    <a:pt x="139" y="64"/>
                    <a:pt x="141" y="60"/>
                  </a:cubicBezTo>
                  <a:cubicBezTo>
                    <a:pt x="142" y="59"/>
                    <a:pt x="144" y="60"/>
                    <a:pt x="143" y="61"/>
                  </a:cubicBezTo>
                  <a:cubicBezTo>
                    <a:pt x="142" y="65"/>
                    <a:pt x="143" y="71"/>
                    <a:pt x="147" y="73"/>
                  </a:cubicBezTo>
                  <a:cubicBezTo>
                    <a:pt x="152" y="76"/>
                    <a:pt x="155" y="72"/>
                    <a:pt x="156" y="68"/>
                  </a:cubicBezTo>
                  <a:cubicBezTo>
                    <a:pt x="156" y="67"/>
                    <a:pt x="158" y="67"/>
                    <a:pt x="158" y="68"/>
                  </a:cubicBezTo>
                  <a:cubicBezTo>
                    <a:pt x="157" y="73"/>
                    <a:pt x="157" y="82"/>
                    <a:pt x="164" y="78"/>
                  </a:cubicBezTo>
                  <a:cubicBezTo>
                    <a:pt x="167" y="77"/>
                    <a:pt x="170" y="74"/>
                    <a:pt x="172" y="72"/>
                  </a:cubicBezTo>
                  <a:cubicBezTo>
                    <a:pt x="172" y="66"/>
                    <a:pt x="173" y="59"/>
                    <a:pt x="173" y="53"/>
                  </a:cubicBezTo>
                  <a:cubicBezTo>
                    <a:pt x="173" y="46"/>
                    <a:pt x="173" y="39"/>
                    <a:pt x="172" y="32"/>
                  </a:cubicBezTo>
                  <a:cubicBezTo>
                    <a:pt x="166" y="38"/>
                    <a:pt x="159" y="43"/>
                    <a:pt x="150" y="42"/>
                  </a:cubicBezTo>
                  <a:cubicBezTo>
                    <a:pt x="141" y="40"/>
                    <a:pt x="134" y="31"/>
                    <a:pt x="131" y="22"/>
                  </a:cubicBezTo>
                  <a:cubicBezTo>
                    <a:pt x="116" y="36"/>
                    <a:pt x="87" y="45"/>
                    <a:pt x="68" y="34"/>
                  </a:cubicBezTo>
                  <a:cubicBezTo>
                    <a:pt x="56" y="27"/>
                    <a:pt x="51" y="14"/>
                    <a:pt x="48" y="0"/>
                  </a:cubicBezTo>
                  <a:cubicBezTo>
                    <a:pt x="43" y="13"/>
                    <a:pt x="41" y="27"/>
                    <a:pt x="39" y="41"/>
                  </a:cubicBezTo>
                  <a:cubicBezTo>
                    <a:pt x="22" y="45"/>
                    <a:pt x="9" y="56"/>
                    <a:pt x="1" y="71"/>
                  </a:cubicBezTo>
                  <a:cubicBezTo>
                    <a:pt x="0" y="73"/>
                    <a:pt x="1" y="75"/>
                    <a:pt x="3" y="7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0" name="Freeform 928"/>
            <p:cNvSpPr/>
            <p:nvPr/>
          </p:nvSpPr>
          <p:spPr>
            <a:xfrm>
              <a:off x="8302792" y="5977926"/>
              <a:ext cx="660400" cy="382588"/>
            </a:xfrm>
            <a:custGeom>
              <a:avLst/>
              <a:gdLst/>
              <a:ahLst/>
              <a:cxnLst>
                <a:cxn ang="0">
                  <a:pos x="533400" y="93521"/>
                </a:cxn>
                <a:cxn ang="0">
                  <a:pos x="486833" y="123278"/>
                </a:cxn>
                <a:cxn ang="0">
                  <a:pos x="465666" y="89270"/>
                </a:cxn>
                <a:cxn ang="0">
                  <a:pos x="427566" y="97772"/>
                </a:cxn>
                <a:cxn ang="0">
                  <a:pos x="402166" y="51011"/>
                </a:cxn>
                <a:cxn ang="0">
                  <a:pos x="338666" y="85019"/>
                </a:cxn>
                <a:cxn ang="0">
                  <a:pos x="309033" y="46760"/>
                </a:cxn>
                <a:cxn ang="0">
                  <a:pos x="262466" y="59513"/>
                </a:cxn>
                <a:cxn ang="0">
                  <a:pos x="237066" y="12752"/>
                </a:cxn>
                <a:cxn ang="0">
                  <a:pos x="190500" y="38258"/>
                </a:cxn>
                <a:cxn ang="0">
                  <a:pos x="152400" y="0"/>
                </a:cxn>
                <a:cxn ang="0">
                  <a:pos x="105833" y="38258"/>
                </a:cxn>
                <a:cxn ang="0">
                  <a:pos x="67733" y="0"/>
                </a:cxn>
                <a:cxn ang="0">
                  <a:pos x="50800" y="17003"/>
                </a:cxn>
                <a:cxn ang="0">
                  <a:pos x="46566" y="17003"/>
                </a:cxn>
                <a:cxn ang="0">
                  <a:pos x="0" y="89270"/>
                </a:cxn>
                <a:cxn ang="0">
                  <a:pos x="0" y="93521"/>
                </a:cxn>
                <a:cxn ang="0">
                  <a:pos x="46566" y="97772"/>
                </a:cxn>
                <a:cxn ang="0">
                  <a:pos x="55033" y="102023"/>
                </a:cxn>
                <a:cxn ang="0">
                  <a:pos x="80433" y="144533"/>
                </a:cxn>
                <a:cxn ang="0">
                  <a:pos x="122766" y="119027"/>
                </a:cxn>
                <a:cxn ang="0">
                  <a:pos x="131233" y="119027"/>
                </a:cxn>
                <a:cxn ang="0">
                  <a:pos x="160866" y="170039"/>
                </a:cxn>
                <a:cxn ang="0">
                  <a:pos x="211666" y="136031"/>
                </a:cxn>
                <a:cxn ang="0">
                  <a:pos x="220133" y="140282"/>
                </a:cxn>
                <a:cxn ang="0">
                  <a:pos x="241300" y="187043"/>
                </a:cxn>
                <a:cxn ang="0">
                  <a:pos x="287866" y="161537"/>
                </a:cxn>
                <a:cxn ang="0">
                  <a:pos x="296333" y="161537"/>
                </a:cxn>
                <a:cxn ang="0">
                  <a:pos x="309033" y="204046"/>
                </a:cxn>
                <a:cxn ang="0">
                  <a:pos x="351366" y="191294"/>
                </a:cxn>
                <a:cxn ang="0">
                  <a:pos x="359833" y="195544"/>
                </a:cxn>
                <a:cxn ang="0">
                  <a:pos x="436033" y="208297"/>
                </a:cxn>
                <a:cxn ang="0">
                  <a:pos x="440266" y="212548"/>
                </a:cxn>
                <a:cxn ang="0">
                  <a:pos x="457200" y="233803"/>
                </a:cxn>
                <a:cxn ang="0">
                  <a:pos x="512233" y="136031"/>
                </a:cxn>
                <a:cxn ang="0">
                  <a:pos x="512233" y="136031"/>
                </a:cxn>
                <a:cxn ang="0">
                  <a:pos x="444500" y="267811"/>
                </a:cxn>
                <a:cxn ang="0">
                  <a:pos x="448733" y="357082"/>
                </a:cxn>
                <a:cxn ang="0">
                  <a:pos x="478366" y="378337"/>
                </a:cxn>
                <a:cxn ang="0">
                  <a:pos x="546100" y="246556"/>
                </a:cxn>
                <a:cxn ang="0">
                  <a:pos x="596900" y="267811"/>
                </a:cxn>
                <a:cxn ang="0">
                  <a:pos x="533400" y="97772"/>
                </a:cxn>
                <a:cxn ang="0">
                  <a:pos x="533400" y="93521"/>
                </a:cxn>
              </a:cxnLst>
              <a:pathLst>
                <a:path w="156" h="90">
                  <a:moveTo>
                    <a:pt x="126" y="22"/>
                  </a:moveTo>
                  <a:cubicBezTo>
                    <a:pt x="123" y="25"/>
                    <a:pt x="119" y="29"/>
                    <a:pt x="115" y="29"/>
                  </a:cubicBezTo>
                  <a:cubicBezTo>
                    <a:pt x="111" y="29"/>
                    <a:pt x="110" y="25"/>
                    <a:pt x="110" y="21"/>
                  </a:cubicBezTo>
                  <a:cubicBezTo>
                    <a:pt x="108" y="24"/>
                    <a:pt x="105" y="25"/>
                    <a:pt x="101" y="23"/>
                  </a:cubicBezTo>
                  <a:cubicBezTo>
                    <a:pt x="96" y="21"/>
                    <a:pt x="95" y="17"/>
                    <a:pt x="95" y="12"/>
                  </a:cubicBezTo>
                  <a:cubicBezTo>
                    <a:pt x="91" y="17"/>
                    <a:pt x="86" y="21"/>
                    <a:pt x="80" y="20"/>
                  </a:cubicBezTo>
                  <a:cubicBezTo>
                    <a:pt x="74" y="20"/>
                    <a:pt x="73" y="15"/>
                    <a:pt x="73" y="11"/>
                  </a:cubicBezTo>
                  <a:cubicBezTo>
                    <a:pt x="70" y="14"/>
                    <a:pt x="66" y="16"/>
                    <a:pt x="62" y="14"/>
                  </a:cubicBezTo>
                  <a:cubicBezTo>
                    <a:pt x="58" y="12"/>
                    <a:pt x="56" y="8"/>
                    <a:pt x="56" y="3"/>
                  </a:cubicBezTo>
                  <a:cubicBezTo>
                    <a:pt x="54" y="7"/>
                    <a:pt x="50" y="9"/>
                    <a:pt x="45" y="9"/>
                  </a:cubicBezTo>
                  <a:cubicBezTo>
                    <a:pt x="41" y="8"/>
                    <a:pt x="38" y="5"/>
                    <a:pt x="36" y="0"/>
                  </a:cubicBezTo>
                  <a:cubicBezTo>
                    <a:pt x="34" y="5"/>
                    <a:pt x="30" y="8"/>
                    <a:pt x="25" y="9"/>
                  </a:cubicBezTo>
                  <a:cubicBezTo>
                    <a:pt x="20" y="9"/>
                    <a:pt x="17" y="5"/>
                    <a:pt x="16" y="0"/>
                  </a:cubicBezTo>
                  <a:cubicBezTo>
                    <a:pt x="15" y="2"/>
                    <a:pt x="13" y="3"/>
                    <a:pt x="12" y="4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8" y="10"/>
                    <a:pt x="4" y="16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1" y="30"/>
                    <a:pt x="9" y="29"/>
                    <a:pt x="11" y="23"/>
                  </a:cubicBezTo>
                  <a:cubicBezTo>
                    <a:pt x="12" y="22"/>
                    <a:pt x="13" y="23"/>
                    <a:pt x="13" y="24"/>
                  </a:cubicBezTo>
                  <a:cubicBezTo>
                    <a:pt x="14" y="28"/>
                    <a:pt x="15" y="33"/>
                    <a:pt x="19" y="34"/>
                  </a:cubicBezTo>
                  <a:cubicBezTo>
                    <a:pt x="24" y="36"/>
                    <a:pt x="27" y="31"/>
                    <a:pt x="29" y="28"/>
                  </a:cubicBezTo>
                  <a:cubicBezTo>
                    <a:pt x="29" y="27"/>
                    <a:pt x="31" y="27"/>
                    <a:pt x="31" y="28"/>
                  </a:cubicBezTo>
                  <a:cubicBezTo>
                    <a:pt x="31" y="33"/>
                    <a:pt x="32" y="40"/>
                    <a:pt x="38" y="40"/>
                  </a:cubicBezTo>
                  <a:cubicBezTo>
                    <a:pt x="43" y="41"/>
                    <a:pt x="48" y="36"/>
                    <a:pt x="50" y="32"/>
                  </a:cubicBezTo>
                  <a:cubicBezTo>
                    <a:pt x="51" y="31"/>
                    <a:pt x="52" y="32"/>
                    <a:pt x="52" y="33"/>
                  </a:cubicBezTo>
                  <a:cubicBezTo>
                    <a:pt x="52" y="37"/>
                    <a:pt x="53" y="42"/>
                    <a:pt x="57" y="44"/>
                  </a:cubicBezTo>
                  <a:cubicBezTo>
                    <a:pt x="62" y="45"/>
                    <a:pt x="65" y="41"/>
                    <a:pt x="68" y="38"/>
                  </a:cubicBezTo>
                  <a:cubicBezTo>
                    <a:pt x="69" y="37"/>
                    <a:pt x="70" y="37"/>
                    <a:pt x="70" y="38"/>
                  </a:cubicBezTo>
                  <a:cubicBezTo>
                    <a:pt x="70" y="41"/>
                    <a:pt x="71" y="45"/>
                    <a:pt x="73" y="48"/>
                  </a:cubicBezTo>
                  <a:cubicBezTo>
                    <a:pt x="76" y="52"/>
                    <a:pt x="81" y="48"/>
                    <a:pt x="83" y="45"/>
                  </a:cubicBezTo>
                  <a:cubicBezTo>
                    <a:pt x="84" y="44"/>
                    <a:pt x="86" y="44"/>
                    <a:pt x="85" y="46"/>
                  </a:cubicBezTo>
                  <a:cubicBezTo>
                    <a:pt x="80" y="59"/>
                    <a:pt x="97" y="55"/>
                    <a:pt x="103" y="49"/>
                  </a:cubicBezTo>
                  <a:cubicBezTo>
                    <a:pt x="103" y="48"/>
                    <a:pt x="104" y="49"/>
                    <a:pt x="104" y="50"/>
                  </a:cubicBezTo>
                  <a:cubicBezTo>
                    <a:pt x="105" y="52"/>
                    <a:pt x="105" y="57"/>
                    <a:pt x="108" y="55"/>
                  </a:cubicBezTo>
                  <a:cubicBezTo>
                    <a:pt x="113" y="48"/>
                    <a:pt x="117" y="40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7" y="43"/>
                    <a:pt x="112" y="54"/>
                    <a:pt x="105" y="63"/>
                  </a:cubicBezTo>
                  <a:cubicBezTo>
                    <a:pt x="105" y="70"/>
                    <a:pt x="105" y="77"/>
                    <a:pt x="106" y="84"/>
                  </a:cubicBezTo>
                  <a:cubicBezTo>
                    <a:pt x="106" y="88"/>
                    <a:pt x="109" y="90"/>
                    <a:pt x="113" y="89"/>
                  </a:cubicBezTo>
                  <a:cubicBezTo>
                    <a:pt x="129" y="86"/>
                    <a:pt x="126" y="71"/>
                    <a:pt x="129" y="58"/>
                  </a:cubicBezTo>
                  <a:cubicBezTo>
                    <a:pt x="132" y="61"/>
                    <a:pt x="136" y="63"/>
                    <a:pt x="141" y="63"/>
                  </a:cubicBezTo>
                  <a:cubicBezTo>
                    <a:pt x="156" y="65"/>
                    <a:pt x="126" y="27"/>
                    <a:pt x="126" y="23"/>
                  </a:cubicBezTo>
                  <a:cubicBezTo>
                    <a:pt x="126" y="22"/>
                    <a:pt x="126" y="22"/>
                    <a:pt x="126" y="2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1" name="Freeform 929"/>
            <p:cNvSpPr/>
            <p:nvPr/>
          </p:nvSpPr>
          <p:spPr>
            <a:xfrm>
              <a:off x="8210717" y="6216051"/>
              <a:ext cx="431800" cy="211138"/>
            </a:xfrm>
            <a:custGeom>
              <a:avLst/>
              <a:gdLst/>
              <a:ahLst/>
              <a:cxnLst>
                <a:cxn ang="0">
                  <a:pos x="29633" y="76009"/>
                </a:cxn>
                <a:cxn ang="0">
                  <a:pos x="38100" y="80232"/>
                </a:cxn>
                <a:cxn ang="0">
                  <a:pos x="63500" y="118237"/>
                </a:cxn>
                <a:cxn ang="0">
                  <a:pos x="97366" y="97123"/>
                </a:cxn>
                <a:cxn ang="0">
                  <a:pos x="105833" y="101346"/>
                </a:cxn>
                <a:cxn ang="0">
                  <a:pos x="169333" y="118237"/>
                </a:cxn>
                <a:cxn ang="0">
                  <a:pos x="173566" y="122460"/>
                </a:cxn>
                <a:cxn ang="0">
                  <a:pos x="203200" y="160464"/>
                </a:cxn>
                <a:cxn ang="0">
                  <a:pos x="245533" y="139351"/>
                </a:cxn>
                <a:cxn ang="0">
                  <a:pos x="254000" y="143573"/>
                </a:cxn>
                <a:cxn ang="0">
                  <a:pos x="321733" y="160464"/>
                </a:cxn>
                <a:cxn ang="0">
                  <a:pos x="325966" y="164687"/>
                </a:cxn>
                <a:cxn ang="0">
                  <a:pos x="338666" y="211138"/>
                </a:cxn>
                <a:cxn ang="0">
                  <a:pos x="338666" y="211138"/>
                </a:cxn>
                <a:cxn ang="0">
                  <a:pos x="385233" y="173133"/>
                </a:cxn>
                <a:cxn ang="0">
                  <a:pos x="431800" y="135128"/>
                </a:cxn>
                <a:cxn ang="0">
                  <a:pos x="427566" y="135128"/>
                </a:cxn>
                <a:cxn ang="0">
                  <a:pos x="406400" y="88677"/>
                </a:cxn>
                <a:cxn ang="0">
                  <a:pos x="355600" y="109791"/>
                </a:cxn>
                <a:cxn ang="0">
                  <a:pos x="325966" y="63341"/>
                </a:cxn>
                <a:cxn ang="0">
                  <a:pos x="232833" y="38004"/>
                </a:cxn>
                <a:cxn ang="0">
                  <a:pos x="139700" y="16891"/>
                </a:cxn>
                <a:cxn ang="0">
                  <a:pos x="63500" y="0"/>
                </a:cxn>
                <a:cxn ang="0">
                  <a:pos x="21166" y="12668"/>
                </a:cxn>
                <a:cxn ang="0">
                  <a:pos x="0" y="80232"/>
                </a:cxn>
                <a:cxn ang="0">
                  <a:pos x="29633" y="76009"/>
                </a:cxn>
              </a:cxnLst>
              <a:pathLst>
                <a:path w="102" h="50">
                  <a:moveTo>
                    <a:pt x="7" y="18"/>
                  </a:moveTo>
                  <a:cubicBezTo>
                    <a:pt x="8" y="17"/>
                    <a:pt x="9" y="18"/>
                    <a:pt x="9" y="19"/>
                  </a:cubicBezTo>
                  <a:cubicBezTo>
                    <a:pt x="9" y="22"/>
                    <a:pt x="10" y="28"/>
                    <a:pt x="15" y="28"/>
                  </a:cubicBezTo>
                  <a:cubicBezTo>
                    <a:pt x="18" y="28"/>
                    <a:pt x="21" y="25"/>
                    <a:pt x="23" y="23"/>
                  </a:cubicBezTo>
                  <a:cubicBezTo>
                    <a:pt x="24" y="22"/>
                    <a:pt x="26" y="23"/>
                    <a:pt x="25" y="24"/>
                  </a:cubicBezTo>
                  <a:cubicBezTo>
                    <a:pt x="23" y="35"/>
                    <a:pt x="34" y="33"/>
                    <a:pt x="40" y="28"/>
                  </a:cubicBezTo>
                  <a:cubicBezTo>
                    <a:pt x="40" y="28"/>
                    <a:pt x="42" y="28"/>
                    <a:pt x="41" y="29"/>
                  </a:cubicBezTo>
                  <a:cubicBezTo>
                    <a:pt x="41" y="34"/>
                    <a:pt x="41" y="40"/>
                    <a:pt x="48" y="38"/>
                  </a:cubicBezTo>
                  <a:cubicBezTo>
                    <a:pt x="51" y="37"/>
                    <a:pt x="55" y="35"/>
                    <a:pt x="58" y="33"/>
                  </a:cubicBezTo>
                  <a:cubicBezTo>
                    <a:pt x="59" y="32"/>
                    <a:pt x="60" y="33"/>
                    <a:pt x="60" y="34"/>
                  </a:cubicBezTo>
                  <a:cubicBezTo>
                    <a:pt x="58" y="46"/>
                    <a:pt x="70" y="45"/>
                    <a:pt x="76" y="38"/>
                  </a:cubicBezTo>
                  <a:cubicBezTo>
                    <a:pt x="76" y="37"/>
                    <a:pt x="78" y="38"/>
                    <a:pt x="77" y="39"/>
                  </a:cubicBezTo>
                  <a:cubicBezTo>
                    <a:pt x="76" y="43"/>
                    <a:pt x="75" y="48"/>
                    <a:pt x="8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4" y="47"/>
                    <a:pt x="88" y="44"/>
                    <a:pt x="91" y="41"/>
                  </a:cubicBezTo>
                  <a:cubicBezTo>
                    <a:pt x="95" y="38"/>
                    <a:pt x="98" y="35"/>
                    <a:pt x="102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6" y="30"/>
                    <a:pt x="95" y="25"/>
                    <a:pt x="96" y="21"/>
                  </a:cubicBezTo>
                  <a:cubicBezTo>
                    <a:pt x="93" y="24"/>
                    <a:pt x="88" y="27"/>
                    <a:pt x="84" y="26"/>
                  </a:cubicBezTo>
                  <a:cubicBezTo>
                    <a:pt x="79" y="24"/>
                    <a:pt x="78" y="19"/>
                    <a:pt x="77" y="15"/>
                  </a:cubicBezTo>
                  <a:cubicBezTo>
                    <a:pt x="69" y="23"/>
                    <a:pt x="56" y="22"/>
                    <a:pt x="55" y="9"/>
                  </a:cubicBezTo>
                  <a:cubicBezTo>
                    <a:pt x="46" y="14"/>
                    <a:pt x="35" y="15"/>
                    <a:pt x="33" y="4"/>
                  </a:cubicBezTo>
                  <a:cubicBezTo>
                    <a:pt x="26" y="10"/>
                    <a:pt x="17" y="10"/>
                    <a:pt x="15" y="0"/>
                  </a:cubicBezTo>
                  <a:cubicBezTo>
                    <a:pt x="12" y="3"/>
                    <a:pt x="9" y="4"/>
                    <a:pt x="5" y="3"/>
                  </a:cubicBezTo>
                  <a:cubicBezTo>
                    <a:pt x="4" y="8"/>
                    <a:pt x="2" y="14"/>
                    <a:pt x="0" y="19"/>
                  </a:cubicBezTo>
                  <a:cubicBezTo>
                    <a:pt x="2" y="20"/>
                    <a:pt x="4" y="20"/>
                    <a:pt x="7" y="1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2" name="Freeform 930"/>
            <p:cNvSpPr/>
            <p:nvPr/>
          </p:nvSpPr>
          <p:spPr>
            <a:xfrm>
              <a:off x="8137692" y="6373213"/>
              <a:ext cx="296863" cy="165100"/>
            </a:xfrm>
            <a:custGeom>
              <a:avLst/>
              <a:gdLst/>
              <a:ahLst/>
              <a:cxnLst>
                <a:cxn ang="0">
                  <a:pos x="29686" y="63500"/>
                </a:cxn>
                <a:cxn ang="0">
                  <a:pos x="38168" y="67733"/>
                </a:cxn>
                <a:cxn ang="0">
                  <a:pos x="42409" y="84666"/>
                </a:cxn>
                <a:cxn ang="0">
                  <a:pos x="67854" y="88900"/>
                </a:cxn>
                <a:cxn ang="0">
                  <a:pos x="72095" y="93133"/>
                </a:cxn>
                <a:cxn ang="0">
                  <a:pos x="114504" y="101600"/>
                </a:cxn>
                <a:cxn ang="0">
                  <a:pos x="122986" y="105833"/>
                </a:cxn>
                <a:cxn ang="0">
                  <a:pos x="161154" y="122766"/>
                </a:cxn>
                <a:cxn ang="0">
                  <a:pos x="161154" y="118533"/>
                </a:cxn>
                <a:cxn ang="0">
                  <a:pos x="165395" y="118533"/>
                </a:cxn>
                <a:cxn ang="0">
                  <a:pos x="169636" y="118533"/>
                </a:cxn>
                <a:cxn ang="0">
                  <a:pos x="169636" y="127000"/>
                </a:cxn>
                <a:cxn ang="0">
                  <a:pos x="169636" y="127000"/>
                </a:cxn>
                <a:cxn ang="0">
                  <a:pos x="169636" y="139700"/>
                </a:cxn>
                <a:cxn ang="0">
                  <a:pos x="207804" y="143933"/>
                </a:cxn>
                <a:cxn ang="0">
                  <a:pos x="216285" y="148166"/>
                </a:cxn>
                <a:cxn ang="0">
                  <a:pos x="216285" y="165100"/>
                </a:cxn>
                <a:cxn ang="0">
                  <a:pos x="296863" y="127000"/>
                </a:cxn>
                <a:cxn ang="0">
                  <a:pos x="288381" y="122766"/>
                </a:cxn>
                <a:cxn ang="0">
                  <a:pos x="279899" y="97366"/>
                </a:cxn>
                <a:cxn ang="0">
                  <a:pos x="220526" y="67733"/>
                </a:cxn>
                <a:cxn ang="0">
                  <a:pos x="169636" y="80433"/>
                </a:cxn>
                <a:cxn ang="0">
                  <a:pos x="148431" y="42333"/>
                </a:cxn>
                <a:cxn ang="0">
                  <a:pos x="80577" y="16933"/>
                </a:cxn>
                <a:cxn ang="0">
                  <a:pos x="33927" y="0"/>
                </a:cxn>
                <a:cxn ang="0">
                  <a:pos x="4240" y="33866"/>
                </a:cxn>
                <a:cxn ang="0">
                  <a:pos x="29686" y="63500"/>
                </a:cxn>
              </a:cxnLst>
              <a:pathLst>
                <a:path w="70" h="39">
                  <a:moveTo>
                    <a:pt x="7" y="15"/>
                  </a:moveTo>
                  <a:cubicBezTo>
                    <a:pt x="8" y="14"/>
                    <a:pt x="9" y="15"/>
                    <a:pt x="9" y="16"/>
                  </a:cubicBezTo>
                  <a:cubicBezTo>
                    <a:pt x="7" y="18"/>
                    <a:pt x="8" y="19"/>
                    <a:pt x="10" y="20"/>
                  </a:cubicBezTo>
                  <a:cubicBezTo>
                    <a:pt x="12" y="23"/>
                    <a:pt x="13" y="23"/>
                    <a:pt x="16" y="21"/>
                  </a:cubicBezTo>
                  <a:cubicBezTo>
                    <a:pt x="16" y="21"/>
                    <a:pt x="17" y="21"/>
                    <a:pt x="17" y="22"/>
                  </a:cubicBezTo>
                  <a:cubicBezTo>
                    <a:pt x="16" y="29"/>
                    <a:pt x="24" y="27"/>
                    <a:pt x="27" y="24"/>
                  </a:cubicBezTo>
                  <a:cubicBezTo>
                    <a:pt x="28" y="23"/>
                    <a:pt x="30" y="24"/>
                    <a:pt x="29" y="25"/>
                  </a:cubicBezTo>
                  <a:cubicBezTo>
                    <a:pt x="28" y="32"/>
                    <a:pt x="34" y="31"/>
                    <a:pt x="38" y="29"/>
                  </a:cubicBezTo>
                  <a:cubicBezTo>
                    <a:pt x="38" y="29"/>
                    <a:pt x="38" y="29"/>
                    <a:pt x="38" y="28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40" y="28"/>
                    <a:pt x="40" y="28"/>
                  </a:cubicBezTo>
                  <a:cubicBezTo>
                    <a:pt x="41" y="28"/>
                    <a:pt x="41" y="29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2"/>
                    <a:pt x="40" y="33"/>
                  </a:cubicBezTo>
                  <a:cubicBezTo>
                    <a:pt x="42" y="37"/>
                    <a:pt x="46" y="35"/>
                    <a:pt x="49" y="34"/>
                  </a:cubicBezTo>
                  <a:cubicBezTo>
                    <a:pt x="50" y="33"/>
                    <a:pt x="51" y="34"/>
                    <a:pt x="51" y="35"/>
                  </a:cubicBezTo>
                  <a:cubicBezTo>
                    <a:pt x="50" y="37"/>
                    <a:pt x="50" y="38"/>
                    <a:pt x="51" y="39"/>
                  </a:cubicBezTo>
                  <a:cubicBezTo>
                    <a:pt x="57" y="36"/>
                    <a:pt x="64" y="33"/>
                    <a:pt x="70" y="30"/>
                  </a:cubicBezTo>
                  <a:cubicBezTo>
                    <a:pt x="69" y="30"/>
                    <a:pt x="69" y="29"/>
                    <a:pt x="68" y="29"/>
                  </a:cubicBezTo>
                  <a:cubicBezTo>
                    <a:pt x="65" y="28"/>
                    <a:pt x="65" y="25"/>
                    <a:pt x="66" y="23"/>
                  </a:cubicBezTo>
                  <a:cubicBezTo>
                    <a:pt x="60" y="26"/>
                    <a:pt x="52" y="25"/>
                    <a:pt x="52" y="16"/>
                  </a:cubicBezTo>
                  <a:cubicBezTo>
                    <a:pt x="48" y="19"/>
                    <a:pt x="44" y="21"/>
                    <a:pt x="40" y="19"/>
                  </a:cubicBezTo>
                  <a:cubicBezTo>
                    <a:pt x="36" y="18"/>
                    <a:pt x="35" y="14"/>
                    <a:pt x="35" y="10"/>
                  </a:cubicBezTo>
                  <a:cubicBezTo>
                    <a:pt x="28" y="15"/>
                    <a:pt x="19" y="13"/>
                    <a:pt x="19" y="4"/>
                  </a:cubicBezTo>
                  <a:cubicBezTo>
                    <a:pt x="13" y="7"/>
                    <a:pt x="10" y="4"/>
                    <a:pt x="8" y="0"/>
                  </a:cubicBezTo>
                  <a:cubicBezTo>
                    <a:pt x="5" y="3"/>
                    <a:pt x="3" y="6"/>
                    <a:pt x="1" y="8"/>
                  </a:cubicBezTo>
                  <a:cubicBezTo>
                    <a:pt x="0" y="13"/>
                    <a:pt x="1" y="18"/>
                    <a:pt x="7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3" name="Freeform 931"/>
            <p:cNvSpPr/>
            <p:nvPr/>
          </p:nvSpPr>
          <p:spPr>
            <a:xfrm>
              <a:off x="8078955" y="6424013"/>
              <a:ext cx="266700" cy="160338"/>
            </a:xfrm>
            <a:custGeom>
              <a:avLst/>
              <a:gdLst/>
              <a:ahLst/>
              <a:cxnLst>
                <a:cxn ang="0">
                  <a:pos x="0" y="46413"/>
                </a:cxn>
                <a:cxn ang="0">
                  <a:pos x="33866" y="50633"/>
                </a:cxn>
                <a:cxn ang="0">
                  <a:pos x="38100" y="54852"/>
                </a:cxn>
                <a:cxn ang="0">
                  <a:pos x="29633" y="63291"/>
                </a:cxn>
                <a:cxn ang="0">
                  <a:pos x="38100" y="80169"/>
                </a:cxn>
                <a:cxn ang="0">
                  <a:pos x="59266" y="88607"/>
                </a:cxn>
                <a:cxn ang="0">
                  <a:pos x="63500" y="80169"/>
                </a:cxn>
                <a:cxn ang="0">
                  <a:pos x="67733" y="84388"/>
                </a:cxn>
                <a:cxn ang="0">
                  <a:pos x="105833" y="105485"/>
                </a:cxn>
                <a:cxn ang="0">
                  <a:pos x="110066" y="109704"/>
                </a:cxn>
                <a:cxn ang="0">
                  <a:pos x="114300" y="139240"/>
                </a:cxn>
                <a:cxn ang="0">
                  <a:pos x="143933" y="126582"/>
                </a:cxn>
                <a:cxn ang="0">
                  <a:pos x="148166" y="135021"/>
                </a:cxn>
                <a:cxn ang="0">
                  <a:pos x="135466" y="160338"/>
                </a:cxn>
                <a:cxn ang="0">
                  <a:pos x="173566" y="147679"/>
                </a:cxn>
                <a:cxn ang="0">
                  <a:pos x="266700" y="118143"/>
                </a:cxn>
                <a:cxn ang="0">
                  <a:pos x="262466" y="105485"/>
                </a:cxn>
                <a:cxn ang="0">
                  <a:pos x="220133" y="80169"/>
                </a:cxn>
                <a:cxn ang="0">
                  <a:pos x="173566" y="63291"/>
                </a:cxn>
                <a:cxn ang="0">
                  <a:pos x="122766" y="50633"/>
                </a:cxn>
                <a:cxn ang="0">
                  <a:pos x="84666" y="21097"/>
                </a:cxn>
                <a:cxn ang="0">
                  <a:pos x="55033" y="12658"/>
                </a:cxn>
                <a:cxn ang="0">
                  <a:pos x="50800" y="0"/>
                </a:cxn>
                <a:cxn ang="0">
                  <a:pos x="0" y="37974"/>
                </a:cxn>
                <a:cxn ang="0">
                  <a:pos x="0" y="46413"/>
                </a:cxn>
              </a:cxnLst>
              <a:pathLst>
                <a:path w="63" h="38">
                  <a:moveTo>
                    <a:pt x="0" y="11"/>
                  </a:moveTo>
                  <a:cubicBezTo>
                    <a:pt x="1" y="15"/>
                    <a:pt x="5" y="15"/>
                    <a:pt x="8" y="12"/>
                  </a:cubicBezTo>
                  <a:cubicBezTo>
                    <a:pt x="9" y="12"/>
                    <a:pt x="10" y="13"/>
                    <a:pt x="9" y="13"/>
                  </a:cubicBezTo>
                  <a:cubicBezTo>
                    <a:pt x="9" y="14"/>
                    <a:pt x="8" y="15"/>
                    <a:pt x="7" y="15"/>
                  </a:cubicBezTo>
                  <a:cubicBezTo>
                    <a:pt x="6" y="16"/>
                    <a:pt x="7" y="18"/>
                    <a:pt x="9" y="19"/>
                  </a:cubicBezTo>
                  <a:cubicBezTo>
                    <a:pt x="10" y="22"/>
                    <a:pt x="12" y="23"/>
                    <a:pt x="14" y="21"/>
                  </a:cubicBezTo>
                  <a:cubicBezTo>
                    <a:pt x="14" y="20"/>
                    <a:pt x="14" y="20"/>
                    <a:pt x="15" y="19"/>
                  </a:cubicBezTo>
                  <a:cubicBezTo>
                    <a:pt x="16" y="19"/>
                    <a:pt x="17" y="20"/>
                    <a:pt x="16" y="20"/>
                  </a:cubicBezTo>
                  <a:cubicBezTo>
                    <a:pt x="10" y="28"/>
                    <a:pt x="20" y="30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4" y="29"/>
                    <a:pt x="23" y="32"/>
                    <a:pt x="27" y="33"/>
                  </a:cubicBezTo>
                  <a:cubicBezTo>
                    <a:pt x="29" y="33"/>
                    <a:pt x="32" y="32"/>
                    <a:pt x="34" y="30"/>
                  </a:cubicBezTo>
                  <a:cubicBezTo>
                    <a:pt x="35" y="30"/>
                    <a:pt x="36" y="31"/>
                    <a:pt x="35" y="32"/>
                  </a:cubicBezTo>
                  <a:cubicBezTo>
                    <a:pt x="34" y="34"/>
                    <a:pt x="32" y="36"/>
                    <a:pt x="32" y="38"/>
                  </a:cubicBezTo>
                  <a:cubicBezTo>
                    <a:pt x="35" y="37"/>
                    <a:pt x="38" y="36"/>
                    <a:pt x="41" y="35"/>
                  </a:cubicBezTo>
                  <a:cubicBezTo>
                    <a:pt x="49" y="33"/>
                    <a:pt x="56" y="31"/>
                    <a:pt x="63" y="28"/>
                  </a:cubicBezTo>
                  <a:cubicBezTo>
                    <a:pt x="62" y="27"/>
                    <a:pt x="62" y="26"/>
                    <a:pt x="62" y="25"/>
                  </a:cubicBezTo>
                  <a:cubicBezTo>
                    <a:pt x="57" y="27"/>
                    <a:pt x="52" y="25"/>
                    <a:pt x="52" y="19"/>
                  </a:cubicBezTo>
                  <a:cubicBezTo>
                    <a:pt x="47" y="21"/>
                    <a:pt x="41" y="21"/>
                    <a:pt x="41" y="15"/>
                  </a:cubicBezTo>
                  <a:cubicBezTo>
                    <a:pt x="36" y="18"/>
                    <a:pt x="29" y="17"/>
                    <a:pt x="29" y="12"/>
                  </a:cubicBezTo>
                  <a:cubicBezTo>
                    <a:pt x="24" y="14"/>
                    <a:pt x="19" y="11"/>
                    <a:pt x="20" y="5"/>
                  </a:cubicBezTo>
                  <a:cubicBezTo>
                    <a:pt x="17" y="6"/>
                    <a:pt x="15" y="6"/>
                    <a:pt x="13" y="3"/>
                  </a:cubicBezTo>
                  <a:cubicBezTo>
                    <a:pt x="12" y="2"/>
                    <a:pt x="12" y="1"/>
                    <a:pt x="12" y="0"/>
                  </a:cubicBezTo>
                  <a:cubicBezTo>
                    <a:pt x="8" y="3"/>
                    <a:pt x="4" y="6"/>
                    <a:pt x="0" y="9"/>
                  </a:cubicBezTo>
                  <a:cubicBezTo>
                    <a:pt x="0" y="10"/>
                    <a:pt x="0" y="10"/>
                    <a:pt x="0" y="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4" name="Freeform 932"/>
            <p:cNvSpPr/>
            <p:nvPr/>
          </p:nvSpPr>
          <p:spPr>
            <a:xfrm>
              <a:off x="8015455" y="6465288"/>
              <a:ext cx="195263" cy="144463"/>
            </a:xfrm>
            <a:custGeom>
              <a:avLst/>
              <a:gdLst/>
              <a:ahLst/>
              <a:cxnLst>
                <a:cxn ang="0">
                  <a:pos x="38203" y="55235"/>
                </a:cxn>
                <a:cxn ang="0">
                  <a:pos x="42448" y="63733"/>
                </a:cxn>
                <a:cxn ang="0">
                  <a:pos x="33958" y="97724"/>
                </a:cxn>
                <a:cxn ang="0">
                  <a:pos x="46693" y="101973"/>
                </a:cxn>
                <a:cxn ang="0">
                  <a:pos x="72162" y="106222"/>
                </a:cxn>
                <a:cxn ang="0">
                  <a:pos x="72162" y="114720"/>
                </a:cxn>
                <a:cxn ang="0">
                  <a:pos x="55183" y="144463"/>
                </a:cxn>
                <a:cxn ang="0">
                  <a:pos x="191018" y="118969"/>
                </a:cxn>
                <a:cxn ang="0">
                  <a:pos x="195263" y="101973"/>
                </a:cxn>
                <a:cxn ang="0">
                  <a:pos x="161304" y="101973"/>
                </a:cxn>
                <a:cxn ang="0">
                  <a:pos x="157059" y="80729"/>
                </a:cxn>
                <a:cxn ang="0">
                  <a:pos x="118855" y="55235"/>
                </a:cxn>
                <a:cxn ang="0">
                  <a:pos x="89141" y="50986"/>
                </a:cxn>
                <a:cxn ang="0">
                  <a:pos x="84896" y="25493"/>
                </a:cxn>
                <a:cxn ang="0">
                  <a:pos x="55183" y="0"/>
                </a:cxn>
                <a:cxn ang="0">
                  <a:pos x="4244" y="29742"/>
                </a:cxn>
                <a:cxn ang="0">
                  <a:pos x="38203" y="55235"/>
                </a:cxn>
              </a:cxnLst>
              <a:pathLst>
                <a:path w="46" h="34">
                  <a:moveTo>
                    <a:pt x="9" y="13"/>
                  </a:moveTo>
                  <a:cubicBezTo>
                    <a:pt x="10" y="13"/>
                    <a:pt x="11" y="15"/>
                    <a:pt x="10" y="15"/>
                  </a:cubicBezTo>
                  <a:cubicBezTo>
                    <a:pt x="6" y="17"/>
                    <a:pt x="5" y="19"/>
                    <a:pt x="8" y="23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3" y="25"/>
                    <a:pt x="15" y="25"/>
                    <a:pt x="17" y="25"/>
                  </a:cubicBezTo>
                  <a:cubicBezTo>
                    <a:pt x="19" y="25"/>
                    <a:pt x="19" y="27"/>
                    <a:pt x="17" y="27"/>
                  </a:cubicBezTo>
                  <a:cubicBezTo>
                    <a:pt x="13" y="27"/>
                    <a:pt x="11" y="31"/>
                    <a:pt x="13" y="34"/>
                  </a:cubicBezTo>
                  <a:cubicBezTo>
                    <a:pt x="24" y="33"/>
                    <a:pt x="35" y="31"/>
                    <a:pt x="45" y="28"/>
                  </a:cubicBezTo>
                  <a:cubicBezTo>
                    <a:pt x="45" y="27"/>
                    <a:pt x="46" y="25"/>
                    <a:pt x="46" y="24"/>
                  </a:cubicBezTo>
                  <a:cubicBezTo>
                    <a:pt x="44" y="25"/>
                    <a:pt x="40" y="25"/>
                    <a:pt x="38" y="24"/>
                  </a:cubicBezTo>
                  <a:cubicBezTo>
                    <a:pt x="36" y="22"/>
                    <a:pt x="36" y="21"/>
                    <a:pt x="37" y="19"/>
                  </a:cubicBezTo>
                  <a:cubicBezTo>
                    <a:pt x="32" y="21"/>
                    <a:pt x="26" y="18"/>
                    <a:pt x="28" y="13"/>
                  </a:cubicBezTo>
                  <a:cubicBezTo>
                    <a:pt x="25" y="14"/>
                    <a:pt x="23" y="14"/>
                    <a:pt x="21" y="12"/>
                  </a:cubicBezTo>
                  <a:cubicBezTo>
                    <a:pt x="19" y="10"/>
                    <a:pt x="19" y="8"/>
                    <a:pt x="20" y="6"/>
                  </a:cubicBezTo>
                  <a:cubicBezTo>
                    <a:pt x="17" y="7"/>
                    <a:pt x="14" y="4"/>
                    <a:pt x="13" y="0"/>
                  </a:cubicBezTo>
                  <a:cubicBezTo>
                    <a:pt x="9" y="3"/>
                    <a:pt x="5" y="5"/>
                    <a:pt x="1" y="7"/>
                  </a:cubicBezTo>
                  <a:cubicBezTo>
                    <a:pt x="0" y="11"/>
                    <a:pt x="3" y="14"/>
                    <a:pt x="9" y="1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5" name="Freeform 933"/>
            <p:cNvSpPr/>
            <p:nvPr/>
          </p:nvSpPr>
          <p:spPr>
            <a:xfrm>
              <a:off x="7756692" y="6363688"/>
              <a:ext cx="309563" cy="488950"/>
            </a:xfrm>
            <a:custGeom>
              <a:avLst/>
              <a:gdLst/>
              <a:ahLst/>
              <a:cxnLst>
                <a:cxn ang="0">
                  <a:pos x="29684" y="182824"/>
                </a:cxn>
                <a:cxn ang="0">
                  <a:pos x="135698" y="233845"/>
                </a:cxn>
                <a:cxn ang="0">
                  <a:pos x="169623" y="484698"/>
                </a:cxn>
                <a:cxn ang="0">
                  <a:pos x="190826" y="484698"/>
                </a:cxn>
                <a:cxn ang="0">
                  <a:pos x="190826" y="454936"/>
                </a:cxn>
                <a:cxn ang="0">
                  <a:pos x="190826" y="454936"/>
                </a:cxn>
                <a:cxn ang="0">
                  <a:pos x="199307" y="425173"/>
                </a:cxn>
                <a:cxn ang="0">
                  <a:pos x="284119" y="280614"/>
                </a:cxn>
                <a:cxn ang="0">
                  <a:pos x="288360" y="246600"/>
                </a:cxn>
                <a:cxn ang="0">
                  <a:pos x="301081" y="246600"/>
                </a:cxn>
                <a:cxn ang="0">
                  <a:pos x="305322" y="246600"/>
                </a:cxn>
                <a:cxn ang="0">
                  <a:pos x="309563" y="216838"/>
                </a:cxn>
                <a:cxn ang="0">
                  <a:pos x="284119" y="170069"/>
                </a:cxn>
                <a:cxn ang="0">
                  <a:pos x="254435" y="144559"/>
                </a:cxn>
                <a:cxn ang="0">
                  <a:pos x="254435" y="136055"/>
                </a:cxn>
                <a:cxn ang="0">
                  <a:pos x="207788" y="153062"/>
                </a:cxn>
                <a:cxn ang="0">
                  <a:pos x="203548" y="144559"/>
                </a:cxn>
                <a:cxn ang="0">
                  <a:pos x="144180" y="106293"/>
                </a:cxn>
                <a:cxn ang="0">
                  <a:pos x="72090" y="76531"/>
                </a:cxn>
                <a:cxn ang="0">
                  <a:pos x="25443" y="0"/>
                </a:cxn>
                <a:cxn ang="0">
                  <a:pos x="21202" y="8503"/>
                </a:cxn>
                <a:cxn ang="0">
                  <a:pos x="16962" y="12755"/>
                </a:cxn>
                <a:cxn ang="0">
                  <a:pos x="16962" y="17006"/>
                </a:cxn>
                <a:cxn ang="0">
                  <a:pos x="12721" y="29762"/>
                </a:cxn>
                <a:cxn ang="0">
                  <a:pos x="29684" y="182824"/>
                </a:cxn>
              </a:cxnLst>
              <a:pathLst>
                <a:path w="73" h="115">
                  <a:moveTo>
                    <a:pt x="7" y="43"/>
                  </a:moveTo>
                  <a:cubicBezTo>
                    <a:pt x="12" y="52"/>
                    <a:pt x="22" y="56"/>
                    <a:pt x="32" y="55"/>
                  </a:cubicBezTo>
                  <a:cubicBezTo>
                    <a:pt x="17" y="71"/>
                    <a:pt x="19" y="100"/>
                    <a:pt x="40" y="114"/>
                  </a:cubicBezTo>
                  <a:cubicBezTo>
                    <a:pt x="41" y="115"/>
                    <a:pt x="43" y="115"/>
                    <a:pt x="45" y="114"/>
                  </a:cubicBezTo>
                  <a:cubicBezTo>
                    <a:pt x="45" y="112"/>
                    <a:pt x="45" y="109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6" y="104"/>
                    <a:pt x="46" y="102"/>
                    <a:pt x="47" y="100"/>
                  </a:cubicBezTo>
                  <a:cubicBezTo>
                    <a:pt x="49" y="88"/>
                    <a:pt x="63" y="78"/>
                    <a:pt x="67" y="66"/>
                  </a:cubicBezTo>
                  <a:cubicBezTo>
                    <a:pt x="68" y="64"/>
                    <a:pt x="68" y="61"/>
                    <a:pt x="68" y="58"/>
                  </a:cubicBezTo>
                  <a:cubicBezTo>
                    <a:pt x="69" y="58"/>
                    <a:pt x="70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0" y="55"/>
                    <a:pt x="71" y="52"/>
                    <a:pt x="73" y="51"/>
                  </a:cubicBezTo>
                  <a:cubicBezTo>
                    <a:pt x="67" y="49"/>
                    <a:pt x="62" y="45"/>
                    <a:pt x="67" y="40"/>
                  </a:cubicBezTo>
                  <a:cubicBezTo>
                    <a:pt x="64" y="39"/>
                    <a:pt x="61" y="38"/>
                    <a:pt x="60" y="34"/>
                  </a:cubicBezTo>
                  <a:cubicBezTo>
                    <a:pt x="60" y="34"/>
                    <a:pt x="60" y="33"/>
                    <a:pt x="60" y="32"/>
                  </a:cubicBezTo>
                  <a:cubicBezTo>
                    <a:pt x="56" y="33"/>
                    <a:pt x="53" y="35"/>
                    <a:pt x="49" y="36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4" y="30"/>
                    <a:pt x="39" y="27"/>
                    <a:pt x="34" y="25"/>
                  </a:cubicBezTo>
                  <a:cubicBezTo>
                    <a:pt x="30" y="24"/>
                    <a:pt x="22" y="22"/>
                    <a:pt x="17" y="18"/>
                  </a:cubicBezTo>
                  <a:cubicBezTo>
                    <a:pt x="11" y="14"/>
                    <a:pt x="7" y="7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5"/>
                    <a:pt x="3" y="6"/>
                    <a:pt x="3" y="7"/>
                  </a:cubicBezTo>
                  <a:cubicBezTo>
                    <a:pt x="0" y="19"/>
                    <a:pt x="1" y="33"/>
                    <a:pt x="7" y="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6" name="Freeform 934"/>
            <p:cNvSpPr/>
            <p:nvPr/>
          </p:nvSpPr>
          <p:spPr>
            <a:xfrm>
              <a:off x="8175792" y="6304951"/>
              <a:ext cx="368300" cy="187325"/>
            </a:xfrm>
            <a:custGeom>
              <a:avLst/>
              <a:gdLst/>
              <a:ahLst/>
              <a:cxnLst>
                <a:cxn ang="0">
                  <a:pos x="46566" y="72375"/>
                </a:cxn>
                <a:cxn ang="0">
                  <a:pos x="55033" y="76632"/>
                </a:cxn>
                <a:cxn ang="0">
                  <a:pos x="114300" y="93662"/>
                </a:cxn>
                <a:cxn ang="0">
                  <a:pos x="122766" y="102177"/>
                </a:cxn>
                <a:cxn ang="0">
                  <a:pos x="143933" y="144751"/>
                </a:cxn>
                <a:cxn ang="0">
                  <a:pos x="182033" y="123464"/>
                </a:cxn>
                <a:cxn ang="0">
                  <a:pos x="190500" y="127721"/>
                </a:cxn>
                <a:cxn ang="0">
                  <a:pos x="254000" y="149008"/>
                </a:cxn>
                <a:cxn ang="0">
                  <a:pos x="262466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8233" y="153265"/>
                </a:cxn>
                <a:cxn ang="0">
                  <a:pos x="254000" y="187325"/>
                </a:cxn>
                <a:cxn ang="0">
                  <a:pos x="270933" y="187325"/>
                </a:cxn>
                <a:cxn ang="0">
                  <a:pos x="270933" y="187325"/>
                </a:cxn>
                <a:cxn ang="0">
                  <a:pos x="368300" y="127721"/>
                </a:cxn>
                <a:cxn ang="0">
                  <a:pos x="347133" y="89405"/>
                </a:cxn>
                <a:cxn ang="0">
                  <a:pos x="300566" y="102177"/>
                </a:cxn>
                <a:cxn ang="0">
                  <a:pos x="275166" y="63860"/>
                </a:cxn>
                <a:cxn ang="0">
                  <a:pos x="224366" y="85147"/>
                </a:cxn>
                <a:cxn ang="0">
                  <a:pos x="198966" y="42573"/>
                </a:cxn>
                <a:cxn ang="0">
                  <a:pos x="131233" y="25544"/>
                </a:cxn>
                <a:cxn ang="0">
                  <a:pos x="84666" y="38316"/>
                </a:cxn>
                <a:cxn ang="0">
                  <a:pos x="59266" y="0"/>
                </a:cxn>
                <a:cxn ang="0">
                  <a:pos x="29633" y="0"/>
                </a:cxn>
                <a:cxn ang="0">
                  <a:pos x="12700" y="38316"/>
                </a:cxn>
                <a:cxn ang="0">
                  <a:pos x="0" y="55346"/>
                </a:cxn>
                <a:cxn ang="0">
                  <a:pos x="46566" y="72375"/>
                </a:cxn>
              </a:cxnLst>
              <a:pathLst>
                <a:path w="87" h="44">
                  <a:moveTo>
                    <a:pt x="11" y="17"/>
                  </a:moveTo>
                  <a:cubicBezTo>
                    <a:pt x="12" y="16"/>
                    <a:pt x="13" y="17"/>
                    <a:pt x="13" y="18"/>
                  </a:cubicBezTo>
                  <a:cubicBezTo>
                    <a:pt x="11" y="28"/>
                    <a:pt x="22" y="28"/>
                    <a:pt x="27" y="22"/>
                  </a:cubicBezTo>
                  <a:cubicBezTo>
                    <a:pt x="28" y="21"/>
                    <a:pt x="29" y="23"/>
                    <a:pt x="29" y="24"/>
                  </a:cubicBezTo>
                  <a:cubicBezTo>
                    <a:pt x="28" y="28"/>
                    <a:pt x="28" y="34"/>
                    <a:pt x="34" y="34"/>
                  </a:cubicBezTo>
                  <a:cubicBezTo>
                    <a:pt x="37" y="33"/>
                    <a:pt x="41" y="31"/>
                    <a:pt x="43" y="29"/>
                  </a:cubicBezTo>
                  <a:cubicBezTo>
                    <a:pt x="44" y="29"/>
                    <a:pt x="45" y="29"/>
                    <a:pt x="45" y="30"/>
                  </a:cubicBezTo>
                  <a:cubicBezTo>
                    <a:pt x="44" y="41"/>
                    <a:pt x="54" y="40"/>
                    <a:pt x="60" y="35"/>
                  </a:cubicBezTo>
                  <a:cubicBezTo>
                    <a:pt x="61" y="34"/>
                    <a:pt x="62" y="35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8"/>
                    <a:pt x="57" y="42"/>
                    <a:pt x="60" y="44"/>
                  </a:cubicBezTo>
                  <a:cubicBezTo>
                    <a:pt x="61" y="44"/>
                    <a:pt x="63" y="44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40"/>
                    <a:pt x="79" y="35"/>
                    <a:pt x="87" y="30"/>
                  </a:cubicBezTo>
                  <a:cubicBezTo>
                    <a:pt x="84" y="29"/>
                    <a:pt x="82" y="26"/>
                    <a:pt x="82" y="21"/>
                  </a:cubicBezTo>
                  <a:cubicBezTo>
                    <a:pt x="79" y="24"/>
                    <a:pt x="75" y="26"/>
                    <a:pt x="71" y="24"/>
                  </a:cubicBezTo>
                  <a:cubicBezTo>
                    <a:pt x="66" y="23"/>
                    <a:pt x="65" y="19"/>
                    <a:pt x="65" y="15"/>
                  </a:cubicBezTo>
                  <a:cubicBezTo>
                    <a:pt x="62" y="18"/>
                    <a:pt x="57" y="20"/>
                    <a:pt x="53" y="20"/>
                  </a:cubicBezTo>
                  <a:cubicBezTo>
                    <a:pt x="48" y="19"/>
                    <a:pt x="47" y="15"/>
                    <a:pt x="47" y="10"/>
                  </a:cubicBezTo>
                  <a:cubicBezTo>
                    <a:pt x="40" y="15"/>
                    <a:pt x="31" y="15"/>
                    <a:pt x="31" y="6"/>
                  </a:cubicBezTo>
                  <a:cubicBezTo>
                    <a:pt x="28" y="8"/>
                    <a:pt x="24" y="11"/>
                    <a:pt x="20" y="9"/>
                  </a:cubicBezTo>
                  <a:cubicBezTo>
                    <a:pt x="16" y="8"/>
                    <a:pt x="15" y="4"/>
                    <a:pt x="14" y="0"/>
                  </a:cubicBezTo>
                  <a:cubicBezTo>
                    <a:pt x="12" y="1"/>
                    <a:pt x="9" y="1"/>
                    <a:pt x="7" y="0"/>
                  </a:cubicBezTo>
                  <a:cubicBezTo>
                    <a:pt x="6" y="3"/>
                    <a:pt x="4" y="6"/>
                    <a:pt x="3" y="9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2" y="18"/>
                    <a:pt x="5" y="20"/>
                    <a:pt x="11" y="1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565398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1">
                <a:solidFill>
                  <a:schemeClr val="tx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4139599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9768486" y="150444"/>
            <a:ext cx="698495" cy="669925"/>
            <a:chOff x="9768486" y="229300"/>
            <a:chExt cx="698500" cy="669925"/>
          </a:xfrm>
          <a:solidFill>
            <a:schemeClr val="accent1"/>
          </a:solidFill>
        </p:grpSpPr>
        <p:sp>
          <p:nvSpPr>
            <p:cNvPr id="8" name="Freeform 722"/>
            <p:cNvSpPr>
              <a:spLocks noEditPoints="1"/>
            </p:cNvSpPr>
            <p:nvPr/>
          </p:nvSpPr>
          <p:spPr bwMode="auto">
            <a:xfrm>
              <a:off x="10098686" y="551563"/>
              <a:ext cx="38100" cy="38100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" name="Freeform 723"/>
            <p:cNvSpPr>
              <a:spLocks noEditPoints="1"/>
            </p:cNvSpPr>
            <p:nvPr/>
          </p:nvSpPr>
          <p:spPr bwMode="auto">
            <a:xfrm>
              <a:off x="9989148" y="229300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" name="Oval 724"/>
            <p:cNvSpPr>
              <a:spLocks noChangeArrowheads="1"/>
            </p:cNvSpPr>
            <p:nvPr/>
          </p:nvSpPr>
          <p:spPr bwMode="auto">
            <a:xfrm>
              <a:off x="10055823" y="36106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" name="Oval 725"/>
            <p:cNvSpPr>
              <a:spLocks noChangeArrowheads="1"/>
            </p:cNvSpPr>
            <p:nvPr/>
          </p:nvSpPr>
          <p:spPr bwMode="auto">
            <a:xfrm>
              <a:off x="10116148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" name="Freeform 726"/>
            <p:cNvSpPr/>
            <p:nvPr/>
          </p:nvSpPr>
          <p:spPr bwMode="auto">
            <a:xfrm>
              <a:off x="10043123" y="369000"/>
              <a:ext cx="76200" cy="187325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" name="Freeform 727"/>
            <p:cNvSpPr/>
            <p:nvPr/>
          </p:nvSpPr>
          <p:spPr bwMode="auto">
            <a:xfrm>
              <a:off x="10111386" y="373762"/>
              <a:ext cx="17463" cy="182563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" name="Freeform 728"/>
            <p:cNvSpPr/>
            <p:nvPr/>
          </p:nvSpPr>
          <p:spPr bwMode="auto">
            <a:xfrm>
              <a:off x="10111386" y="373762"/>
              <a:ext cx="71438" cy="182563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" name="Oval 729"/>
            <p:cNvSpPr>
              <a:spLocks noChangeArrowheads="1"/>
            </p:cNvSpPr>
            <p:nvPr/>
          </p:nvSpPr>
          <p:spPr bwMode="auto">
            <a:xfrm>
              <a:off x="10174886" y="36106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" name="Freeform 730"/>
            <p:cNvSpPr>
              <a:spLocks noEditPoints="1"/>
            </p:cNvSpPr>
            <p:nvPr/>
          </p:nvSpPr>
          <p:spPr bwMode="auto">
            <a:xfrm>
              <a:off x="10128848" y="356300"/>
              <a:ext cx="338138" cy="288925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" name="Freeform 731"/>
            <p:cNvSpPr/>
            <p:nvPr/>
          </p:nvSpPr>
          <p:spPr bwMode="auto">
            <a:xfrm>
              <a:off x="10276486" y="445200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8" name="Freeform 732"/>
            <p:cNvSpPr/>
            <p:nvPr/>
          </p:nvSpPr>
          <p:spPr bwMode="auto">
            <a:xfrm>
              <a:off x="10297124" y="500762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" name="Freeform 733"/>
            <p:cNvSpPr/>
            <p:nvPr/>
          </p:nvSpPr>
          <p:spPr bwMode="auto">
            <a:xfrm>
              <a:off x="10132023" y="457900"/>
              <a:ext cx="157163" cy="111125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" name="Freeform 734"/>
            <p:cNvSpPr/>
            <p:nvPr/>
          </p:nvSpPr>
          <p:spPr bwMode="auto">
            <a:xfrm>
              <a:off x="10132023" y="508700"/>
              <a:ext cx="174625" cy="60325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Freeform 735"/>
            <p:cNvSpPr/>
            <p:nvPr/>
          </p:nvSpPr>
          <p:spPr bwMode="auto">
            <a:xfrm>
              <a:off x="10132023" y="526162"/>
              <a:ext cx="190500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" name="Freeform 736"/>
            <p:cNvSpPr/>
            <p:nvPr/>
          </p:nvSpPr>
          <p:spPr bwMode="auto">
            <a:xfrm>
              <a:off x="10314586" y="556325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3" name="Freeform 737"/>
            <p:cNvSpPr>
              <a:spLocks noEditPoints="1"/>
            </p:cNvSpPr>
            <p:nvPr/>
          </p:nvSpPr>
          <p:spPr bwMode="auto">
            <a:xfrm>
              <a:off x="10103448" y="569025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4" name="Freeform 738"/>
            <p:cNvSpPr/>
            <p:nvPr/>
          </p:nvSpPr>
          <p:spPr bwMode="auto">
            <a:xfrm>
              <a:off x="10271724" y="683325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5" name="Freeform 739"/>
            <p:cNvSpPr/>
            <p:nvPr/>
          </p:nvSpPr>
          <p:spPr bwMode="auto">
            <a:xfrm>
              <a:off x="10225686" y="721425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Freeform 740"/>
            <p:cNvSpPr/>
            <p:nvPr/>
          </p:nvSpPr>
          <p:spPr bwMode="auto">
            <a:xfrm>
              <a:off x="10124086" y="581725"/>
              <a:ext cx="157163" cy="114300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Freeform 741"/>
            <p:cNvSpPr/>
            <p:nvPr/>
          </p:nvSpPr>
          <p:spPr bwMode="auto">
            <a:xfrm>
              <a:off x="10124086" y="581725"/>
              <a:ext cx="114300" cy="147638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8" name="Freeform 742"/>
            <p:cNvSpPr/>
            <p:nvPr/>
          </p:nvSpPr>
          <p:spPr bwMode="auto">
            <a:xfrm>
              <a:off x="10124086" y="581725"/>
              <a:ext cx="68263" cy="182563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9" name="Freeform 743"/>
            <p:cNvSpPr/>
            <p:nvPr/>
          </p:nvSpPr>
          <p:spPr bwMode="auto">
            <a:xfrm>
              <a:off x="10174886" y="75476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0" name="Freeform 744"/>
            <p:cNvSpPr>
              <a:spLocks noEditPoints="1"/>
            </p:cNvSpPr>
            <p:nvPr/>
          </p:nvSpPr>
          <p:spPr bwMode="auto">
            <a:xfrm>
              <a:off x="9849448" y="581725"/>
              <a:ext cx="295275" cy="317500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1" name="Freeform 745"/>
            <p:cNvSpPr/>
            <p:nvPr/>
          </p:nvSpPr>
          <p:spPr bwMode="auto">
            <a:xfrm>
              <a:off x="10043123" y="75476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2" name="Freeform 746"/>
            <p:cNvSpPr/>
            <p:nvPr/>
          </p:nvSpPr>
          <p:spPr bwMode="auto">
            <a:xfrm>
              <a:off x="9992323" y="726188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3" name="Freeform 747"/>
            <p:cNvSpPr/>
            <p:nvPr/>
          </p:nvSpPr>
          <p:spPr bwMode="auto">
            <a:xfrm>
              <a:off x="10052648" y="586488"/>
              <a:ext cx="66675" cy="180975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4" name="Freeform 748"/>
            <p:cNvSpPr/>
            <p:nvPr/>
          </p:nvSpPr>
          <p:spPr bwMode="auto">
            <a:xfrm>
              <a:off x="10005023" y="581725"/>
              <a:ext cx="106363" cy="157163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5" name="Freeform 749"/>
            <p:cNvSpPr/>
            <p:nvPr/>
          </p:nvSpPr>
          <p:spPr bwMode="auto">
            <a:xfrm>
              <a:off x="9958986" y="581725"/>
              <a:ext cx="152400" cy="122238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6" name="Freeform 750"/>
            <p:cNvSpPr/>
            <p:nvPr/>
          </p:nvSpPr>
          <p:spPr bwMode="auto">
            <a:xfrm>
              <a:off x="9941523" y="691263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8" name="Freeform 751"/>
            <p:cNvSpPr>
              <a:spLocks noEditPoints="1"/>
            </p:cNvSpPr>
            <p:nvPr/>
          </p:nvSpPr>
          <p:spPr bwMode="auto">
            <a:xfrm>
              <a:off x="9768486" y="378525"/>
              <a:ext cx="334963" cy="284163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9" name="Freeform 752"/>
            <p:cNvSpPr/>
            <p:nvPr/>
          </p:nvSpPr>
          <p:spPr bwMode="auto">
            <a:xfrm>
              <a:off x="9900248" y="564263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0" name="Freeform 753"/>
            <p:cNvSpPr/>
            <p:nvPr/>
          </p:nvSpPr>
          <p:spPr bwMode="auto">
            <a:xfrm>
              <a:off x="9912948" y="508700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" name="Freeform 754"/>
            <p:cNvSpPr/>
            <p:nvPr/>
          </p:nvSpPr>
          <p:spPr bwMode="auto">
            <a:xfrm>
              <a:off x="9912948" y="564263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" name="Freeform 755"/>
            <p:cNvSpPr/>
            <p:nvPr/>
          </p:nvSpPr>
          <p:spPr bwMode="auto">
            <a:xfrm>
              <a:off x="9925648" y="521400"/>
              <a:ext cx="177800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3" name="Freeform 756"/>
            <p:cNvSpPr/>
            <p:nvPr/>
          </p:nvSpPr>
          <p:spPr bwMode="auto">
            <a:xfrm>
              <a:off x="9938348" y="467425"/>
              <a:ext cx="165100" cy="101600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4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864929" y="639213"/>
            <a:ext cx="499874" cy="479425"/>
            <a:chOff x="9768550" y="229303"/>
            <a:chExt cx="698550" cy="669932"/>
          </a:xfrm>
          <a:solidFill>
            <a:schemeClr val="accent1"/>
          </a:solidFill>
        </p:grpSpPr>
        <p:sp>
          <p:nvSpPr>
            <p:cNvPr id="67" name="Freeform 722"/>
            <p:cNvSpPr>
              <a:spLocks noEditPoints="1"/>
            </p:cNvSpPr>
            <p:nvPr/>
          </p:nvSpPr>
          <p:spPr bwMode="auto">
            <a:xfrm>
              <a:off x="10098801" y="551569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8" name="Freeform 723"/>
            <p:cNvSpPr>
              <a:spLocks noEditPoints="1"/>
            </p:cNvSpPr>
            <p:nvPr/>
          </p:nvSpPr>
          <p:spPr bwMode="auto">
            <a:xfrm>
              <a:off x="9989262" y="229303"/>
              <a:ext cx="279404" cy="327028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9" name="Oval 724"/>
            <p:cNvSpPr>
              <a:spLocks noChangeArrowheads="1"/>
            </p:cNvSpPr>
            <p:nvPr/>
          </p:nvSpPr>
          <p:spPr bwMode="auto">
            <a:xfrm>
              <a:off x="10055938" y="361066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0" name="Oval 725"/>
            <p:cNvSpPr>
              <a:spLocks noChangeArrowheads="1"/>
            </p:cNvSpPr>
            <p:nvPr/>
          </p:nvSpPr>
          <p:spPr bwMode="auto">
            <a:xfrm>
              <a:off x="10116264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1" name="Freeform 726"/>
            <p:cNvSpPr/>
            <p:nvPr/>
          </p:nvSpPr>
          <p:spPr bwMode="auto">
            <a:xfrm>
              <a:off x="10043238" y="369005"/>
              <a:ext cx="76201" cy="187327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2" name="Freeform 727"/>
            <p:cNvSpPr/>
            <p:nvPr/>
          </p:nvSpPr>
          <p:spPr bwMode="auto">
            <a:xfrm>
              <a:off x="10111502" y="373767"/>
              <a:ext cx="17463" cy="182564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3" name="Freeform 728"/>
            <p:cNvSpPr/>
            <p:nvPr/>
          </p:nvSpPr>
          <p:spPr bwMode="auto">
            <a:xfrm>
              <a:off x="10111502" y="373767"/>
              <a:ext cx="71439" cy="182564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4" name="Oval 729"/>
            <p:cNvSpPr>
              <a:spLocks noChangeArrowheads="1"/>
            </p:cNvSpPr>
            <p:nvPr/>
          </p:nvSpPr>
          <p:spPr bwMode="auto">
            <a:xfrm>
              <a:off x="10175003" y="36106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5" name="Freeform 730"/>
            <p:cNvSpPr>
              <a:spLocks noEditPoints="1"/>
            </p:cNvSpPr>
            <p:nvPr/>
          </p:nvSpPr>
          <p:spPr bwMode="auto">
            <a:xfrm>
              <a:off x="10128958" y="356304"/>
              <a:ext cx="338142" cy="288928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6" name="Freeform 731"/>
            <p:cNvSpPr/>
            <p:nvPr/>
          </p:nvSpPr>
          <p:spPr bwMode="auto">
            <a:xfrm>
              <a:off x="10276598" y="445206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7" name="Freeform 732"/>
            <p:cNvSpPr/>
            <p:nvPr/>
          </p:nvSpPr>
          <p:spPr bwMode="auto">
            <a:xfrm>
              <a:off x="10297236" y="500768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8" name="Freeform 733"/>
            <p:cNvSpPr/>
            <p:nvPr/>
          </p:nvSpPr>
          <p:spPr bwMode="auto">
            <a:xfrm>
              <a:off x="10132132" y="457905"/>
              <a:ext cx="157165" cy="111126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79" name="Freeform 734"/>
            <p:cNvSpPr/>
            <p:nvPr/>
          </p:nvSpPr>
          <p:spPr bwMode="auto">
            <a:xfrm>
              <a:off x="10132132" y="508706"/>
              <a:ext cx="174628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0" name="Freeform 735"/>
            <p:cNvSpPr/>
            <p:nvPr/>
          </p:nvSpPr>
          <p:spPr bwMode="auto">
            <a:xfrm>
              <a:off x="10132132" y="526168"/>
              <a:ext cx="190502" cy="42863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1" name="Freeform 736"/>
            <p:cNvSpPr/>
            <p:nvPr/>
          </p:nvSpPr>
          <p:spPr bwMode="auto">
            <a:xfrm>
              <a:off x="10314699" y="556331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2" name="Freeform 737"/>
            <p:cNvSpPr>
              <a:spLocks noEditPoints="1"/>
            </p:cNvSpPr>
            <p:nvPr/>
          </p:nvSpPr>
          <p:spPr bwMode="auto">
            <a:xfrm>
              <a:off x="10103566" y="569032"/>
              <a:ext cx="292103" cy="317504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3" name="Freeform 738"/>
            <p:cNvSpPr/>
            <p:nvPr/>
          </p:nvSpPr>
          <p:spPr bwMode="auto">
            <a:xfrm>
              <a:off x="10271853" y="683332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4" name="Freeform 739"/>
            <p:cNvSpPr/>
            <p:nvPr/>
          </p:nvSpPr>
          <p:spPr bwMode="auto">
            <a:xfrm>
              <a:off x="10225814" y="721433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5" name="Freeform 740"/>
            <p:cNvSpPr/>
            <p:nvPr/>
          </p:nvSpPr>
          <p:spPr bwMode="auto">
            <a:xfrm>
              <a:off x="10124203" y="581731"/>
              <a:ext cx="157165" cy="114302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6" name="Freeform 741"/>
            <p:cNvSpPr/>
            <p:nvPr/>
          </p:nvSpPr>
          <p:spPr bwMode="auto">
            <a:xfrm>
              <a:off x="10124190" y="581731"/>
              <a:ext cx="114302" cy="147640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7" name="Freeform 742"/>
            <p:cNvSpPr/>
            <p:nvPr/>
          </p:nvSpPr>
          <p:spPr bwMode="auto">
            <a:xfrm>
              <a:off x="10124190" y="581731"/>
              <a:ext cx="68264" cy="182564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8" name="Freeform 743"/>
            <p:cNvSpPr/>
            <p:nvPr/>
          </p:nvSpPr>
          <p:spPr bwMode="auto">
            <a:xfrm>
              <a:off x="10174988" y="754771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89" name="Freeform 744"/>
            <p:cNvSpPr>
              <a:spLocks noEditPoints="1"/>
            </p:cNvSpPr>
            <p:nvPr/>
          </p:nvSpPr>
          <p:spPr bwMode="auto">
            <a:xfrm>
              <a:off x="9849546" y="581731"/>
              <a:ext cx="295277" cy="317504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0" name="Freeform 745"/>
            <p:cNvSpPr/>
            <p:nvPr/>
          </p:nvSpPr>
          <p:spPr bwMode="auto">
            <a:xfrm>
              <a:off x="10043222" y="754771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1" name="Freeform 746"/>
            <p:cNvSpPr/>
            <p:nvPr/>
          </p:nvSpPr>
          <p:spPr bwMode="auto">
            <a:xfrm>
              <a:off x="9992422" y="726197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2" name="Freeform 747"/>
            <p:cNvSpPr/>
            <p:nvPr/>
          </p:nvSpPr>
          <p:spPr bwMode="auto">
            <a:xfrm>
              <a:off x="10052748" y="586495"/>
              <a:ext cx="66675" cy="180977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3" name="Freeform 748"/>
            <p:cNvSpPr/>
            <p:nvPr/>
          </p:nvSpPr>
          <p:spPr bwMode="auto">
            <a:xfrm>
              <a:off x="10005121" y="581731"/>
              <a:ext cx="106365" cy="157165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4" name="Freeform 749"/>
            <p:cNvSpPr/>
            <p:nvPr/>
          </p:nvSpPr>
          <p:spPr bwMode="auto">
            <a:xfrm>
              <a:off x="9959064" y="581731"/>
              <a:ext cx="152401" cy="122239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5" name="Freeform 750"/>
            <p:cNvSpPr/>
            <p:nvPr/>
          </p:nvSpPr>
          <p:spPr bwMode="auto">
            <a:xfrm>
              <a:off x="9941601" y="69127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6" name="Freeform 751"/>
            <p:cNvSpPr>
              <a:spLocks noEditPoints="1"/>
            </p:cNvSpPr>
            <p:nvPr/>
          </p:nvSpPr>
          <p:spPr bwMode="auto">
            <a:xfrm>
              <a:off x="9768550" y="378529"/>
              <a:ext cx="334966" cy="284166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" name="Freeform 752"/>
            <p:cNvSpPr/>
            <p:nvPr/>
          </p:nvSpPr>
          <p:spPr bwMode="auto">
            <a:xfrm>
              <a:off x="9900323" y="564271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8" name="Freeform 753"/>
            <p:cNvSpPr/>
            <p:nvPr/>
          </p:nvSpPr>
          <p:spPr bwMode="auto">
            <a:xfrm>
              <a:off x="9913043" y="508707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9" name="Freeform 754"/>
            <p:cNvSpPr/>
            <p:nvPr/>
          </p:nvSpPr>
          <p:spPr bwMode="auto">
            <a:xfrm>
              <a:off x="9913058" y="564271"/>
              <a:ext cx="190502" cy="50801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0" name="Freeform 755"/>
            <p:cNvSpPr/>
            <p:nvPr/>
          </p:nvSpPr>
          <p:spPr bwMode="auto">
            <a:xfrm>
              <a:off x="9925757" y="521406"/>
              <a:ext cx="177802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1" name="Freeform 756"/>
            <p:cNvSpPr/>
            <p:nvPr/>
          </p:nvSpPr>
          <p:spPr bwMode="auto">
            <a:xfrm>
              <a:off x="9938477" y="467432"/>
              <a:ext cx="165102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2" name="Freeform 757"/>
            <p:cNvSpPr/>
            <p:nvPr/>
          </p:nvSpPr>
          <p:spPr bwMode="auto">
            <a:xfrm>
              <a:off x="9925648" y="449963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796047" y="1706173"/>
            <a:ext cx="499879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04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5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6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7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8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09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0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1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2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3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4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5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6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7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8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19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0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1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2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3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4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5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6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7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8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9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0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1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2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3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4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5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6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7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8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39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2553091" y="6096988"/>
            <a:ext cx="698505" cy="669926"/>
            <a:chOff x="2611981" y="6037352"/>
            <a:chExt cx="698500" cy="669926"/>
          </a:xfrm>
          <a:solidFill>
            <a:schemeClr val="accent1"/>
          </a:solidFill>
        </p:grpSpPr>
        <p:sp>
          <p:nvSpPr>
            <p:cNvPr id="142" name="Freeform 830"/>
            <p:cNvSpPr>
              <a:spLocks noEditPoints="1"/>
            </p:cNvSpPr>
            <p:nvPr/>
          </p:nvSpPr>
          <p:spPr bwMode="auto">
            <a:xfrm>
              <a:off x="2942181" y="6359615"/>
              <a:ext cx="38100" cy="38100"/>
            </a:xfrm>
            <a:custGeom>
              <a:avLst/>
              <a:gdLst>
                <a:gd name="T0" fmla="*/ 5 w 9"/>
                <a:gd name="T1" fmla="*/ 9 h 9"/>
                <a:gd name="T2" fmla="*/ 0 w 9"/>
                <a:gd name="T3" fmla="*/ 5 h 9"/>
                <a:gd name="T4" fmla="*/ 5 w 9"/>
                <a:gd name="T5" fmla="*/ 0 h 9"/>
                <a:gd name="T6" fmla="*/ 9 w 9"/>
                <a:gd name="T7" fmla="*/ 5 h 9"/>
                <a:gd name="T8" fmla="*/ 5 w 9"/>
                <a:gd name="T9" fmla="*/ 9 h 9"/>
                <a:gd name="T10" fmla="*/ 5 w 9"/>
                <a:gd name="T11" fmla="*/ 1 h 9"/>
                <a:gd name="T12" fmla="*/ 1 w 9"/>
                <a:gd name="T13" fmla="*/ 5 h 9"/>
                <a:gd name="T14" fmla="*/ 5 w 9"/>
                <a:gd name="T15" fmla="*/ 9 h 9"/>
                <a:gd name="T16" fmla="*/ 9 w 9"/>
                <a:gd name="T17" fmla="*/ 5 h 9"/>
                <a:gd name="T18" fmla="*/ 5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5" y="9"/>
                  </a:cubicBezTo>
                  <a:close/>
                  <a:moveTo>
                    <a:pt x="5" y="1"/>
                  </a:moveTo>
                  <a:cubicBezTo>
                    <a:pt x="3" y="1"/>
                    <a:pt x="1" y="3"/>
                    <a:pt x="1" y="5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3" name="Freeform 831"/>
            <p:cNvSpPr>
              <a:spLocks noEditPoints="1"/>
            </p:cNvSpPr>
            <p:nvPr/>
          </p:nvSpPr>
          <p:spPr bwMode="auto">
            <a:xfrm>
              <a:off x="2832643" y="6037352"/>
              <a:ext cx="279400" cy="327025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4 w 66"/>
                <a:gd name="T31" fmla="*/ 61 h 77"/>
                <a:gd name="T32" fmla="*/ 18 w 66"/>
                <a:gd name="T33" fmla="*/ 66 h 77"/>
                <a:gd name="T34" fmla="*/ 26 w 66"/>
                <a:gd name="T35" fmla="*/ 74 h 77"/>
                <a:gd name="T36" fmla="*/ 31 w 66"/>
                <a:gd name="T37" fmla="*/ 75 h 77"/>
                <a:gd name="T38" fmla="*/ 64 w 66"/>
                <a:gd name="T39" fmla="*/ 33 h 77"/>
                <a:gd name="T40" fmla="*/ 63 w 66"/>
                <a:gd name="T41" fmla="*/ 26 h 77"/>
                <a:gd name="T42" fmla="*/ 33 w 66"/>
                <a:gd name="T43" fmla="*/ 2 h 77"/>
                <a:gd name="T44" fmla="*/ 2 w 66"/>
                <a:gd name="T45" fmla="*/ 33 h 77"/>
                <a:gd name="T46" fmla="*/ 10 w 66"/>
                <a:gd name="T47" fmla="*/ 55 h 77"/>
                <a:gd name="T48" fmla="*/ 14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8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6" y="28"/>
                    <a:pt x="66" y="31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4" y="61"/>
                  </a:moveTo>
                  <a:cubicBezTo>
                    <a:pt x="15" y="62"/>
                    <a:pt x="16" y="64"/>
                    <a:pt x="18" y="66"/>
                  </a:cubicBezTo>
                  <a:cubicBezTo>
                    <a:pt x="20" y="69"/>
                    <a:pt x="23" y="73"/>
                    <a:pt x="26" y="74"/>
                  </a:cubicBezTo>
                  <a:cubicBezTo>
                    <a:pt x="28" y="76"/>
                    <a:pt x="30" y="76"/>
                    <a:pt x="31" y="75"/>
                  </a:cubicBezTo>
                  <a:cubicBezTo>
                    <a:pt x="48" y="61"/>
                    <a:pt x="59" y="47"/>
                    <a:pt x="64" y="33"/>
                  </a:cubicBezTo>
                  <a:cubicBezTo>
                    <a:pt x="64" y="31"/>
                    <a:pt x="64" y="29"/>
                    <a:pt x="63" y="26"/>
                  </a:cubicBezTo>
                  <a:cubicBezTo>
                    <a:pt x="60" y="12"/>
                    <a:pt x="48" y="2"/>
                    <a:pt x="33" y="2"/>
                  </a:cubicBezTo>
                  <a:cubicBezTo>
                    <a:pt x="16" y="2"/>
                    <a:pt x="2" y="16"/>
                    <a:pt x="2" y="33"/>
                  </a:cubicBezTo>
                  <a:cubicBezTo>
                    <a:pt x="2" y="39"/>
                    <a:pt x="5" y="47"/>
                    <a:pt x="10" y="55"/>
                  </a:cubicBezTo>
                  <a:cubicBezTo>
                    <a:pt x="11" y="57"/>
                    <a:pt x="12" y="59"/>
                    <a:pt x="14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4" name="Oval 832"/>
            <p:cNvSpPr>
              <a:spLocks noChangeArrowheads="1"/>
            </p:cNvSpPr>
            <p:nvPr/>
          </p:nvSpPr>
          <p:spPr bwMode="auto">
            <a:xfrm>
              <a:off x="2899318" y="6169115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5" name="Oval 833"/>
            <p:cNvSpPr>
              <a:spLocks noChangeArrowheads="1"/>
            </p:cNvSpPr>
            <p:nvPr/>
          </p:nvSpPr>
          <p:spPr bwMode="auto">
            <a:xfrm>
              <a:off x="2959643" y="6169115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6" name="Freeform 834"/>
            <p:cNvSpPr/>
            <p:nvPr/>
          </p:nvSpPr>
          <p:spPr bwMode="auto">
            <a:xfrm>
              <a:off x="2886618" y="6177053"/>
              <a:ext cx="76200" cy="187325"/>
            </a:xfrm>
            <a:custGeom>
              <a:avLst/>
              <a:gdLst>
                <a:gd name="T0" fmla="*/ 18 w 18"/>
                <a:gd name="T1" fmla="*/ 44 h 44"/>
                <a:gd name="T2" fmla="*/ 17 w 18"/>
                <a:gd name="T3" fmla="*/ 44 h 44"/>
                <a:gd name="T4" fmla="*/ 6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8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8" y="44"/>
                  </a:moveTo>
                  <a:cubicBezTo>
                    <a:pt x="18" y="44"/>
                    <a:pt x="17" y="44"/>
                    <a:pt x="17" y="44"/>
                  </a:cubicBezTo>
                  <a:cubicBezTo>
                    <a:pt x="17" y="44"/>
                    <a:pt x="0" y="2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2" y="21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7" name="Freeform 835"/>
            <p:cNvSpPr/>
            <p:nvPr/>
          </p:nvSpPr>
          <p:spPr bwMode="auto">
            <a:xfrm>
              <a:off x="2954881" y="6181815"/>
              <a:ext cx="17463" cy="182563"/>
            </a:xfrm>
            <a:custGeom>
              <a:avLst/>
              <a:gdLst>
                <a:gd name="T0" fmla="*/ 2 w 4"/>
                <a:gd name="T1" fmla="*/ 43 h 43"/>
                <a:gd name="T2" fmla="*/ 1 w 4"/>
                <a:gd name="T3" fmla="*/ 42 h 43"/>
                <a:gd name="T4" fmla="*/ 3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2 w 4"/>
                <a:gd name="T13" fmla="*/ 43 h 43"/>
                <a:gd name="T14" fmla="*/ 2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2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1" y="8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8" name="Freeform 836"/>
            <p:cNvSpPr/>
            <p:nvPr/>
          </p:nvSpPr>
          <p:spPr bwMode="auto">
            <a:xfrm>
              <a:off x="2954881" y="6181815"/>
              <a:ext cx="71438" cy="182563"/>
            </a:xfrm>
            <a:custGeom>
              <a:avLst/>
              <a:gdLst>
                <a:gd name="T0" fmla="*/ 2 w 17"/>
                <a:gd name="T1" fmla="*/ 43 h 43"/>
                <a:gd name="T2" fmla="*/ 1 w 17"/>
                <a:gd name="T3" fmla="*/ 43 h 43"/>
                <a:gd name="T4" fmla="*/ 16 w 17"/>
                <a:gd name="T5" fmla="*/ 1 h 43"/>
                <a:gd name="T6" fmla="*/ 17 w 17"/>
                <a:gd name="T7" fmla="*/ 1 h 43"/>
                <a:gd name="T8" fmla="*/ 17 w 17"/>
                <a:gd name="T9" fmla="*/ 2 h 43"/>
                <a:gd name="T10" fmla="*/ 2 w 17"/>
                <a:gd name="T11" fmla="*/ 42 h 43"/>
                <a:gd name="T12" fmla="*/ 2 w 17"/>
                <a:gd name="T13" fmla="*/ 43 h 43"/>
                <a:gd name="T14" fmla="*/ 2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2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1"/>
                    <a:pt x="16" y="1"/>
                    <a:pt x="16" y="1"/>
                  </a:cubicBezTo>
                  <a:cubicBezTo>
                    <a:pt x="16" y="1"/>
                    <a:pt x="16" y="0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" y="21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49" name="Oval 837"/>
            <p:cNvSpPr>
              <a:spLocks noChangeArrowheads="1"/>
            </p:cNvSpPr>
            <p:nvPr/>
          </p:nvSpPr>
          <p:spPr bwMode="auto">
            <a:xfrm>
              <a:off x="3018381" y="616911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0" name="Freeform 838"/>
            <p:cNvSpPr>
              <a:spLocks noEditPoints="1"/>
            </p:cNvSpPr>
            <p:nvPr/>
          </p:nvSpPr>
          <p:spPr bwMode="auto">
            <a:xfrm>
              <a:off x="2972343" y="6164353"/>
              <a:ext cx="338138" cy="293688"/>
            </a:xfrm>
            <a:custGeom>
              <a:avLst/>
              <a:gdLst>
                <a:gd name="T0" fmla="*/ 0 w 80"/>
                <a:gd name="T1" fmla="*/ 48 h 69"/>
                <a:gd name="T2" fmla="*/ 0 w 80"/>
                <a:gd name="T3" fmla="*/ 44 h 69"/>
                <a:gd name="T4" fmla="*/ 6 w 80"/>
                <a:gd name="T5" fmla="*/ 32 h 69"/>
                <a:gd name="T6" fmla="*/ 9 w 80"/>
                <a:gd name="T7" fmla="*/ 27 h 69"/>
                <a:gd name="T8" fmla="*/ 9 w 80"/>
                <a:gd name="T9" fmla="*/ 27 h 69"/>
                <a:gd name="T10" fmla="*/ 13 w 80"/>
                <a:gd name="T11" fmla="*/ 22 h 69"/>
                <a:gd name="T12" fmla="*/ 33 w 80"/>
                <a:gd name="T13" fmla="*/ 6 h 69"/>
                <a:gd name="T14" fmla="*/ 75 w 80"/>
                <a:gd name="T15" fmla="*/ 26 h 69"/>
                <a:gd name="T16" fmla="*/ 61 w 80"/>
                <a:gd name="T17" fmla="*/ 65 h 69"/>
                <a:gd name="T18" fmla="*/ 55 w 80"/>
                <a:gd name="T19" fmla="*/ 68 h 69"/>
                <a:gd name="T20" fmla="*/ 54 w 80"/>
                <a:gd name="T21" fmla="*/ 68 h 69"/>
                <a:gd name="T22" fmla="*/ 54 w 80"/>
                <a:gd name="T23" fmla="*/ 68 h 69"/>
                <a:gd name="T24" fmla="*/ 3 w 80"/>
                <a:gd name="T25" fmla="*/ 51 h 69"/>
                <a:gd name="T26" fmla="*/ 2 w 80"/>
                <a:gd name="T27" fmla="*/ 51 h 69"/>
                <a:gd name="T28" fmla="*/ 0 w 80"/>
                <a:gd name="T29" fmla="*/ 48 h 69"/>
                <a:gd name="T30" fmla="*/ 11 w 80"/>
                <a:gd name="T31" fmla="*/ 28 h 69"/>
                <a:gd name="T32" fmla="*/ 8 w 80"/>
                <a:gd name="T33" fmla="*/ 33 h 69"/>
                <a:gd name="T34" fmla="*/ 2 w 80"/>
                <a:gd name="T35" fmla="*/ 44 h 69"/>
                <a:gd name="T36" fmla="*/ 4 w 80"/>
                <a:gd name="T37" fmla="*/ 49 h 69"/>
                <a:gd name="T38" fmla="*/ 54 w 80"/>
                <a:gd name="T39" fmla="*/ 66 h 69"/>
                <a:gd name="T40" fmla="*/ 60 w 80"/>
                <a:gd name="T41" fmla="*/ 63 h 69"/>
                <a:gd name="T42" fmla="*/ 73 w 80"/>
                <a:gd name="T43" fmla="*/ 26 h 69"/>
                <a:gd name="T44" fmla="*/ 33 w 80"/>
                <a:gd name="T45" fmla="*/ 7 h 69"/>
                <a:gd name="T46" fmla="*/ 15 w 80"/>
                <a:gd name="T47" fmla="*/ 23 h 69"/>
                <a:gd name="T48" fmla="*/ 11 w 80"/>
                <a:gd name="T49" fmla="*/ 28 h 69"/>
                <a:gd name="T50" fmla="*/ 54 w 80"/>
                <a:gd name="T51" fmla="*/ 67 h 69"/>
                <a:gd name="T52" fmla="*/ 54 w 80"/>
                <a:gd name="T53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9">
                  <a:moveTo>
                    <a:pt x="0" y="48"/>
                  </a:moveTo>
                  <a:cubicBezTo>
                    <a:pt x="0" y="47"/>
                    <a:pt x="0" y="45"/>
                    <a:pt x="0" y="44"/>
                  </a:cubicBezTo>
                  <a:cubicBezTo>
                    <a:pt x="1" y="40"/>
                    <a:pt x="4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2"/>
                  </a:cubicBezTo>
                  <a:cubicBezTo>
                    <a:pt x="19" y="14"/>
                    <a:pt x="26" y="8"/>
                    <a:pt x="33" y="6"/>
                  </a:cubicBezTo>
                  <a:cubicBezTo>
                    <a:pt x="50" y="0"/>
                    <a:pt x="69" y="9"/>
                    <a:pt x="75" y="26"/>
                  </a:cubicBezTo>
                  <a:cubicBezTo>
                    <a:pt x="80" y="41"/>
                    <a:pt x="74" y="57"/>
                    <a:pt x="61" y="65"/>
                  </a:cubicBezTo>
                  <a:cubicBezTo>
                    <a:pt x="59" y="66"/>
                    <a:pt x="57" y="67"/>
                    <a:pt x="5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9" y="69"/>
                    <a:pt x="21" y="63"/>
                    <a:pt x="3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1" y="28"/>
                  </a:moveTo>
                  <a:cubicBezTo>
                    <a:pt x="10" y="30"/>
                    <a:pt x="9" y="31"/>
                    <a:pt x="8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2" y="46"/>
                    <a:pt x="2" y="48"/>
                    <a:pt x="4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5"/>
                    <a:pt x="60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10"/>
                    <a:pt x="21" y="15"/>
                    <a:pt x="15" y="23"/>
                  </a:cubicBezTo>
                  <a:cubicBezTo>
                    <a:pt x="13" y="24"/>
                    <a:pt x="12" y="26"/>
                    <a:pt x="11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1" name="Freeform 839"/>
            <p:cNvSpPr/>
            <p:nvPr/>
          </p:nvSpPr>
          <p:spPr bwMode="auto">
            <a:xfrm>
              <a:off x="3119981" y="6253253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0 h 6"/>
                <a:gd name="T6" fmla="*/ 6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3" y="6"/>
                    <a:pt x="1" y="5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2" name="Freeform 840"/>
            <p:cNvSpPr/>
            <p:nvPr/>
          </p:nvSpPr>
          <p:spPr bwMode="auto">
            <a:xfrm>
              <a:off x="3140619" y="630881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4 h 6"/>
                <a:gd name="T4" fmla="*/ 2 w 6"/>
                <a:gd name="T5" fmla="*/ 1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1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4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3" name="Freeform 841"/>
            <p:cNvSpPr/>
            <p:nvPr/>
          </p:nvSpPr>
          <p:spPr bwMode="auto">
            <a:xfrm>
              <a:off x="2975518" y="6265953"/>
              <a:ext cx="161925" cy="111125"/>
            </a:xfrm>
            <a:custGeom>
              <a:avLst/>
              <a:gdLst>
                <a:gd name="T0" fmla="*/ 1 w 38"/>
                <a:gd name="T1" fmla="*/ 26 h 26"/>
                <a:gd name="T2" fmla="*/ 0 w 38"/>
                <a:gd name="T3" fmla="*/ 26 h 26"/>
                <a:gd name="T4" fmla="*/ 0 w 38"/>
                <a:gd name="T5" fmla="*/ 25 h 26"/>
                <a:gd name="T6" fmla="*/ 37 w 38"/>
                <a:gd name="T7" fmla="*/ 0 h 26"/>
                <a:gd name="T8" fmla="*/ 38 w 38"/>
                <a:gd name="T9" fmla="*/ 0 h 26"/>
                <a:gd name="T10" fmla="*/ 37 w 38"/>
                <a:gd name="T11" fmla="*/ 1 h 26"/>
                <a:gd name="T12" fmla="*/ 1 w 38"/>
                <a:gd name="T13" fmla="*/ 26 h 26"/>
                <a:gd name="T14" fmla="*/ 1 w 38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6">
                  <a:moveTo>
                    <a:pt x="1" y="26"/>
                  </a:move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8" y="0"/>
                  </a:cubicBezTo>
                  <a:cubicBezTo>
                    <a:pt x="38" y="1"/>
                    <a:pt x="37" y="1"/>
                    <a:pt x="37" y="1"/>
                  </a:cubicBezTo>
                  <a:cubicBezTo>
                    <a:pt x="17" y="2"/>
                    <a:pt x="1" y="25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4" name="Freeform 842"/>
            <p:cNvSpPr/>
            <p:nvPr/>
          </p:nvSpPr>
          <p:spPr bwMode="auto">
            <a:xfrm>
              <a:off x="2975518" y="6316753"/>
              <a:ext cx="174625" cy="60325"/>
            </a:xfrm>
            <a:custGeom>
              <a:avLst/>
              <a:gdLst>
                <a:gd name="T0" fmla="*/ 1 w 41"/>
                <a:gd name="T1" fmla="*/ 14 h 14"/>
                <a:gd name="T2" fmla="*/ 0 w 41"/>
                <a:gd name="T3" fmla="*/ 14 h 14"/>
                <a:gd name="T4" fmla="*/ 0 w 41"/>
                <a:gd name="T5" fmla="*/ 13 h 14"/>
                <a:gd name="T6" fmla="*/ 41 w 41"/>
                <a:gd name="T7" fmla="*/ 0 h 14"/>
                <a:gd name="T8" fmla="*/ 41 w 41"/>
                <a:gd name="T9" fmla="*/ 1 h 14"/>
                <a:gd name="T10" fmla="*/ 41 w 41"/>
                <a:gd name="T11" fmla="*/ 1 h 14"/>
                <a:gd name="T12" fmla="*/ 1 w 41"/>
                <a:gd name="T13" fmla="*/ 14 h 14"/>
                <a:gd name="T14" fmla="*/ 1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1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5"/>
                    <a:pt x="33" y="1"/>
                    <a:pt x="41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5" name="Freeform 843"/>
            <p:cNvSpPr/>
            <p:nvPr/>
          </p:nvSpPr>
          <p:spPr bwMode="auto">
            <a:xfrm>
              <a:off x="2975518" y="6338978"/>
              <a:ext cx="190500" cy="38100"/>
            </a:xfrm>
            <a:custGeom>
              <a:avLst/>
              <a:gdLst>
                <a:gd name="T0" fmla="*/ 44 w 45"/>
                <a:gd name="T1" fmla="*/ 9 h 9"/>
                <a:gd name="T2" fmla="*/ 44 w 45"/>
                <a:gd name="T3" fmla="*/ 9 h 9"/>
                <a:gd name="T4" fmla="*/ 1 w 45"/>
                <a:gd name="T5" fmla="*/ 9 h 9"/>
                <a:gd name="T6" fmla="*/ 0 w 45"/>
                <a:gd name="T7" fmla="*/ 9 h 9"/>
                <a:gd name="T8" fmla="*/ 0 w 45"/>
                <a:gd name="T9" fmla="*/ 8 h 9"/>
                <a:gd name="T10" fmla="*/ 45 w 45"/>
                <a:gd name="T11" fmla="*/ 8 h 9"/>
                <a:gd name="T12" fmla="*/ 45 w 45"/>
                <a:gd name="T13" fmla="*/ 9 h 9"/>
                <a:gd name="T14" fmla="*/ 44 w 45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9"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21" y="1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0"/>
                    <a:pt x="44" y="8"/>
                    <a:pt x="45" y="8"/>
                  </a:cubicBezTo>
                  <a:cubicBezTo>
                    <a:pt x="45" y="8"/>
                    <a:pt x="45" y="8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6" name="Freeform 844"/>
            <p:cNvSpPr/>
            <p:nvPr/>
          </p:nvSpPr>
          <p:spPr bwMode="auto">
            <a:xfrm>
              <a:off x="3158081" y="6367553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6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7" name="Freeform 845"/>
            <p:cNvSpPr>
              <a:spLocks noEditPoints="1"/>
            </p:cNvSpPr>
            <p:nvPr/>
          </p:nvSpPr>
          <p:spPr bwMode="auto">
            <a:xfrm>
              <a:off x="2946943" y="6377078"/>
              <a:ext cx="292100" cy="317500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4 h 75"/>
                <a:gd name="T8" fmla="*/ 30 w 69"/>
                <a:gd name="T9" fmla="*/ 4 h 75"/>
                <a:gd name="T10" fmla="*/ 36 w 69"/>
                <a:gd name="T11" fmla="*/ 6 h 75"/>
                <a:gd name="T12" fmla="*/ 58 w 69"/>
                <a:gd name="T13" fmla="*/ 19 h 75"/>
                <a:gd name="T14" fmla="*/ 53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30 w 69"/>
                <a:gd name="T31" fmla="*/ 5 h 75"/>
                <a:gd name="T32" fmla="*/ 23 w 69"/>
                <a:gd name="T33" fmla="*/ 4 h 75"/>
                <a:gd name="T34" fmla="*/ 12 w 69"/>
                <a:gd name="T35" fmla="*/ 3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2 w 69"/>
                <a:gd name="T43" fmla="*/ 64 h 75"/>
                <a:gd name="T44" fmla="*/ 56 w 69"/>
                <a:gd name="T45" fmla="*/ 20 h 75"/>
                <a:gd name="T46" fmla="*/ 36 w 69"/>
                <a:gd name="T47" fmla="*/ 7 h 75"/>
                <a:gd name="T48" fmla="*/ 30 w 69"/>
                <a:gd name="T49" fmla="*/ 5 h 75"/>
                <a:gd name="T50" fmla="*/ 7 w 69"/>
                <a:gd name="T51" fmla="*/ 60 h 75"/>
                <a:gd name="T52" fmla="*/ 7 w 69"/>
                <a:gd name="T53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2"/>
                    <a:pt x="10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6"/>
                  </a:cubicBezTo>
                  <a:cubicBezTo>
                    <a:pt x="46" y="9"/>
                    <a:pt x="54" y="14"/>
                    <a:pt x="58" y="19"/>
                  </a:cubicBezTo>
                  <a:cubicBezTo>
                    <a:pt x="69" y="33"/>
                    <a:pt x="67" y="54"/>
                    <a:pt x="53" y="65"/>
                  </a:cubicBezTo>
                  <a:cubicBezTo>
                    <a:pt x="41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1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4"/>
                    <a:pt x="6" y="3"/>
                    <a:pt x="7" y="2"/>
                  </a:cubicBezTo>
                  <a:close/>
                  <a:moveTo>
                    <a:pt x="30" y="5"/>
                  </a:moveTo>
                  <a:cubicBezTo>
                    <a:pt x="28" y="5"/>
                    <a:pt x="26" y="5"/>
                    <a:pt x="23" y="4"/>
                  </a:cubicBezTo>
                  <a:cubicBezTo>
                    <a:pt x="19" y="3"/>
                    <a:pt x="15" y="2"/>
                    <a:pt x="12" y="3"/>
                  </a:cubicBezTo>
                  <a:cubicBezTo>
                    <a:pt x="9" y="3"/>
                    <a:pt x="8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1"/>
                    <a:pt x="11" y="62"/>
                    <a:pt x="12" y="63"/>
                  </a:cubicBezTo>
                  <a:cubicBezTo>
                    <a:pt x="24" y="73"/>
                    <a:pt x="40" y="73"/>
                    <a:pt x="52" y="64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7"/>
                    <a:pt x="32" y="6"/>
                    <a:pt x="30" y="5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8" name="Freeform 846"/>
            <p:cNvSpPr/>
            <p:nvPr/>
          </p:nvSpPr>
          <p:spPr bwMode="auto">
            <a:xfrm>
              <a:off x="3115219" y="6491378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9" name="Freeform 847"/>
            <p:cNvSpPr/>
            <p:nvPr/>
          </p:nvSpPr>
          <p:spPr bwMode="auto">
            <a:xfrm>
              <a:off x="3069181" y="6529478"/>
              <a:ext cx="25400" cy="25400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1 h 6"/>
                <a:gd name="T4" fmla="*/ 5 w 6"/>
                <a:gd name="T5" fmla="*/ 1 h 6"/>
                <a:gd name="T6" fmla="*/ 4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0" name="Freeform 848"/>
            <p:cNvSpPr/>
            <p:nvPr/>
          </p:nvSpPr>
          <p:spPr bwMode="auto">
            <a:xfrm>
              <a:off x="2972343" y="6389778"/>
              <a:ext cx="155575" cy="114300"/>
            </a:xfrm>
            <a:custGeom>
              <a:avLst/>
              <a:gdLst>
                <a:gd name="T0" fmla="*/ 36 w 37"/>
                <a:gd name="T1" fmla="*/ 27 h 27"/>
                <a:gd name="T2" fmla="*/ 35 w 37"/>
                <a:gd name="T3" fmla="*/ 27 h 27"/>
                <a:gd name="T4" fmla="*/ 0 w 37"/>
                <a:gd name="T5" fmla="*/ 2 h 27"/>
                <a:gd name="T6" fmla="*/ 0 w 37"/>
                <a:gd name="T7" fmla="*/ 1 h 27"/>
                <a:gd name="T8" fmla="*/ 1 w 37"/>
                <a:gd name="T9" fmla="*/ 0 h 27"/>
                <a:gd name="T10" fmla="*/ 36 w 37"/>
                <a:gd name="T11" fmla="*/ 27 h 27"/>
                <a:gd name="T12" fmla="*/ 36 w 37"/>
                <a:gd name="T13" fmla="*/ 27 h 27"/>
                <a:gd name="T14" fmla="*/ 36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6" y="27"/>
                  </a:moveTo>
                  <a:cubicBezTo>
                    <a:pt x="36" y="27"/>
                    <a:pt x="35" y="27"/>
                    <a:pt x="35" y="27"/>
                  </a:cubicBezTo>
                  <a:cubicBezTo>
                    <a:pt x="27" y="9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1"/>
                    <a:pt x="28" y="8"/>
                    <a:pt x="36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1" name="Freeform 849"/>
            <p:cNvSpPr/>
            <p:nvPr/>
          </p:nvSpPr>
          <p:spPr bwMode="auto">
            <a:xfrm>
              <a:off x="2972343" y="6389778"/>
              <a:ext cx="109538" cy="147638"/>
            </a:xfrm>
            <a:custGeom>
              <a:avLst/>
              <a:gdLst>
                <a:gd name="T0" fmla="*/ 25 w 26"/>
                <a:gd name="T1" fmla="*/ 35 h 35"/>
                <a:gd name="T2" fmla="*/ 25 w 26"/>
                <a:gd name="T3" fmla="*/ 35 h 35"/>
                <a:gd name="T4" fmla="*/ 0 w 26"/>
                <a:gd name="T5" fmla="*/ 1 h 35"/>
                <a:gd name="T6" fmla="*/ 0 w 26"/>
                <a:gd name="T7" fmla="*/ 1 h 35"/>
                <a:gd name="T8" fmla="*/ 1 w 26"/>
                <a:gd name="T9" fmla="*/ 1 h 35"/>
                <a:gd name="T10" fmla="*/ 26 w 26"/>
                <a:gd name="T11" fmla="*/ 34 h 35"/>
                <a:gd name="T12" fmla="*/ 26 w 26"/>
                <a:gd name="T13" fmla="*/ 35 h 35"/>
                <a:gd name="T14" fmla="*/ 25 w 26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5">
                  <a:moveTo>
                    <a:pt x="25" y="35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2" y="28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6"/>
                    <a:pt x="23" y="27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2" name="Freeform 850"/>
            <p:cNvSpPr/>
            <p:nvPr/>
          </p:nvSpPr>
          <p:spPr bwMode="auto">
            <a:xfrm>
              <a:off x="2972343" y="6389778"/>
              <a:ext cx="66675" cy="182563"/>
            </a:xfrm>
            <a:custGeom>
              <a:avLst/>
              <a:gdLst>
                <a:gd name="T0" fmla="*/ 15 w 16"/>
                <a:gd name="T1" fmla="*/ 43 h 43"/>
                <a:gd name="T2" fmla="*/ 14 w 16"/>
                <a:gd name="T3" fmla="*/ 42 h 43"/>
                <a:gd name="T4" fmla="*/ 0 w 16"/>
                <a:gd name="T5" fmla="*/ 1 h 43"/>
                <a:gd name="T6" fmla="*/ 0 w 16"/>
                <a:gd name="T7" fmla="*/ 1 h 43"/>
                <a:gd name="T8" fmla="*/ 1 w 16"/>
                <a:gd name="T9" fmla="*/ 1 h 43"/>
                <a:gd name="T10" fmla="*/ 16 w 16"/>
                <a:gd name="T11" fmla="*/ 42 h 43"/>
                <a:gd name="T12" fmla="*/ 15 w 16"/>
                <a:gd name="T13" fmla="*/ 43 h 43"/>
                <a:gd name="T14" fmla="*/ 15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5" y="43"/>
                  </a:moveTo>
                  <a:cubicBezTo>
                    <a:pt x="15" y="43"/>
                    <a:pt x="14" y="43"/>
                    <a:pt x="14" y="42"/>
                  </a:cubicBezTo>
                  <a:cubicBezTo>
                    <a:pt x="14" y="42"/>
                    <a:pt x="14" y="17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5" y="17"/>
                    <a:pt x="16" y="42"/>
                    <a:pt x="16" y="42"/>
                  </a:cubicBezTo>
                  <a:cubicBezTo>
                    <a:pt x="16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3" name="Freeform 851"/>
            <p:cNvSpPr/>
            <p:nvPr/>
          </p:nvSpPr>
          <p:spPr bwMode="auto">
            <a:xfrm>
              <a:off x="3018381" y="6562816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1 h 6"/>
                <a:gd name="T4" fmla="*/ 5 w 6"/>
                <a:gd name="T5" fmla="*/ 2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4" name="Freeform 852"/>
            <p:cNvSpPr>
              <a:spLocks noEditPoints="1"/>
            </p:cNvSpPr>
            <p:nvPr/>
          </p:nvSpPr>
          <p:spPr bwMode="auto">
            <a:xfrm>
              <a:off x="2692943" y="6392953"/>
              <a:ext cx="295275" cy="314325"/>
            </a:xfrm>
            <a:custGeom>
              <a:avLst/>
              <a:gdLst>
                <a:gd name="T0" fmla="*/ 63 w 70"/>
                <a:gd name="T1" fmla="*/ 1 h 74"/>
                <a:gd name="T2" fmla="*/ 66 w 70"/>
                <a:gd name="T3" fmla="*/ 4 h 74"/>
                <a:gd name="T4" fmla="*/ 69 w 70"/>
                <a:gd name="T5" fmla="*/ 16 h 74"/>
                <a:gd name="T6" fmla="*/ 70 w 70"/>
                <a:gd name="T7" fmla="*/ 22 h 74"/>
                <a:gd name="T8" fmla="*/ 70 w 70"/>
                <a:gd name="T9" fmla="*/ 22 h 74"/>
                <a:gd name="T10" fmla="*/ 70 w 70"/>
                <a:gd name="T11" fmla="*/ 29 h 74"/>
                <a:gd name="T12" fmla="*/ 65 w 70"/>
                <a:gd name="T13" fmla="*/ 54 h 74"/>
                <a:gd name="T14" fmla="*/ 19 w 70"/>
                <a:gd name="T15" fmla="*/ 64 h 74"/>
                <a:gd name="T16" fmla="*/ 6 w 70"/>
                <a:gd name="T17" fmla="*/ 25 h 74"/>
                <a:gd name="T18" fmla="*/ 9 w 70"/>
                <a:gd name="T19" fmla="*/ 19 h 74"/>
                <a:gd name="T20" fmla="*/ 9 w 70"/>
                <a:gd name="T21" fmla="*/ 19 h 74"/>
                <a:gd name="T22" fmla="*/ 9 w 70"/>
                <a:gd name="T23" fmla="*/ 19 h 74"/>
                <a:gd name="T24" fmla="*/ 60 w 70"/>
                <a:gd name="T25" fmla="*/ 0 h 74"/>
                <a:gd name="T26" fmla="*/ 60 w 70"/>
                <a:gd name="T27" fmla="*/ 0 h 74"/>
                <a:gd name="T28" fmla="*/ 63 w 70"/>
                <a:gd name="T29" fmla="*/ 1 h 74"/>
                <a:gd name="T30" fmla="*/ 68 w 70"/>
                <a:gd name="T31" fmla="*/ 23 h 74"/>
                <a:gd name="T32" fmla="*/ 67 w 70"/>
                <a:gd name="T33" fmla="*/ 16 h 74"/>
                <a:gd name="T34" fmla="*/ 65 w 70"/>
                <a:gd name="T35" fmla="*/ 5 h 74"/>
                <a:gd name="T36" fmla="*/ 60 w 70"/>
                <a:gd name="T37" fmla="*/ 1 h 74"/>
                <a:gd name="T38" fmla="*/ 10 w 70"/>
                <a:gd name="T39" fmla="*/ 20 h 74"/>
                <a:gd name="T40" fmla="*/ 7 w 70"/>
                <a:gd name="T41" fmla="*/ 26 h 74"/>
                <a:gd name="T42" fmla="*/ 20 w 70"/>
                <a:gd name="T43" fmla="*/ 63 h 74"/>
                <a:gd name="T44" fmla="*/ 63 w 70"/>
                <a:gd name="T45" fmla="*/ 53 h 74"/>
                <a:gd name="T46" fmla="*/ 68 w 70"/>
                <a:gd name="T47" fmla="*/ 29 h 74"/>
                <a:gd name="T48" fmla="*/ 68 w 70"/>
                <a:gd name="T49" fmla="*/ 23 h 74"/>
                <a:gd name="T50" fmla="*/ 9 w 70"/>
                <a:gd name="T51" fmla="*/ 20 h 74"/>
                <a:gd name="T52" fmla="*/ 9 w 70"/>
                <a:gd name="T5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4">
                  <a:moveTo>
                    <a:pt x="63" y="1"/>
                  </a:moveTo>
                  <a:cubicBezTo>
                    <a:pt x="64" y="1"/>
                    <a:pt x="65" y="2"/>
                    <a:pt x="66" y="4"/>
                  </a:cubicBezTo>
                  <a:cubicBezTo>
                    <a:pt x="68" y="7"/>
                    <a:pt x="68" y="12"/>
                    <a:pt x="69" y="16"/>
                  </a:cubicBezTo>
                  <a:cubicBezTo>
                    <a:pt x="69" y="18"/>
                    <a:pt x="69" y="21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5"/>
                    <a:pt x="70" y="27"/>
                    <a:pt x="70" y="29"/>
                  </a:cubicBezTo>
                  <a:cubicBezTo>
                    <a:pt x="70" y="39"/>
                    <a:pt x="68" y="48"/>
                    <a:pt x="65" y="54"/>
                  </a:cubicBezTo>
                  <a:cubicBezTo>
                    <a:pt x="55" y="69"/>
                    <a:pt x="35" y="74"/>
                    <a:pt x="19" y="64"/>
                  </a:cubicBezTo>
                  <a:cubicBezTo>
                    <a:pt x="6" y="56"/>
                    <a:pt x="0" y="40"/>
                    <a:pt x="6" y="25"/>
                  </a:cubicBezTo>
                  <a:cubicBezTo>
                    <a:pt x="6" y="23"/>
                    <a:pt x="7" y="21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1" y="9"/>
                    <a:pt x="38" y="2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1"/>
                  </a:cubicBezTo>
                  <a:close/>
                  <a:moveTo>
                    <a:pt x="68" y="23"/>
                  </a:moveTo>
                  <a:cubicBezTo>
                    <a:pt x="67" y="21"/>
                    <a:pt x="67" y="19"/>
                    <a:pt x="67" y="16"/>
                  </a:cubicBezTo>
                  <a:cubicBezTo>
                    <a:pt x="66" y="12"/>
                    <a:pt x="66" y="8"/>
                    <a:pt x="65" y="5"/>
                  </a:cubicBezTo>
                  <a:cubicBezTo>
                    <a:pt x="63" y="3"/>
                    <a:pt x="62" y="1"/>
                    <a:pt x="60" y="1"/>
                  </a:cubicBezTo>
                  <a:cubicBezTo>
                    <a:pt x="38" y="4"/>
                    <a:pt x="22" y="10"/>
                    <a:pt x="10" y="20"/>
                  </a:cubicBezTo>
                  <a:cubicBezTo>
                    <a:pt x="9" y="22"/>
                    <a:pt x="8" y="24"/>
                    <a:pt x="7" y="26"/>
                  </a:cubicBezTo>
                  <a:cubicBezTo>
                    <a:pt x="2" y="39"/>
                    <a:pt x="8" y="55"/>
                    <a:pt x="20" y="63"/>
                  </a:cubicBezTo>
                  <a:cubicBezTo>
                    <a:pt x="35" y="72"/>
                    <a:pt x="54" y="67"/>
                    <a:pt x="63" y="53"/>
                  </a:cubicBezTo>
                  <a:cubicBezTo>
                    <a:pt x="66" y="47"/>
                    <a:pt x="68" y="39"/>
                    <a:pt x="68" y="29"/>
                  </a:cubicBezTo>
                  <a:cubicBezTo>
                    <a:pt x="68" y="27"/>
                    <a:pt x="68" y="25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5" name="Freeform 853"/>
            <p:cNvSpPr/>
            <p:nvPr/>
          </p:nvSpPr>
          <p:spPr bwMode="auto">
            <a:xfrm>
              <a:off x="2886618" y="6562816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5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1"/>
                    <a:pt x="3" y="0"/>
                    <a:pt x="4" y="1"/>
                  </a:cubicBezTo>
                  <a:cubicBezTo>
                    <a:pt x="6" y="2"/>
                    <a:pt x="6" y="3"/>
                    <a:pt x="5" y="5"/>
                  </a:cubicBezTo>
                  <a:cubicBezTo>
                    <a:pt x="4" y="6"/>
                    <a:pt x="3" y="6"/>
                    <a:pt x="2" y="5"/>
                  </a:cubicBezTo>
                  <a:cubicBezTo>
                    <a:pt x="0" y="5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6" name="Freeform 854"/>
            <p:cNvSpPr/>
            <p:nvPr/>
          </p:nvSpPr>
          <p:spPr bwMode="auto">
            <a:xfrm>
              <a:off x="2835818" y="6534241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7" name="Freeform 855"/>
            <p:cNvSpPr/>
            <p:nvPr/>
          </p:nvSpPr>
          <p:spPr bwMode="auto">
            <a:xfrm>
              <a:off x="2896143" y="6392953"/>
              <a:ext cx="66675" cy="182563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1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1" y="43"/>
                    <a:pt x="0" y="43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8" name="Freeform 856"/>
            <p:cNvSpPr/>
            <p:nvPr/>
          </p:nvSpPr>
          <p:spPr bwMode="auto">
            <a:xfrm>
              <a:off x="2848518" y="6392953"/>
              <a:ext cx="106363" cy="153988"/>
            </a:xfrm>
            <a:custGeom>
              <a:avLst/>
              <a:gdLst>
                <a:gd name="T0" fmla="*/ 1 w 25"/>
                <a:gd name="T1" fmla="*/ 36 h 36"/>
                <a:gd name="T2" fmla="*/ 1 w 25"/>
                <a:gd name="T3" fmla="*/ 36 h 36"/>
                <a:gd name="T4" fmla="*/ 1 w 25"/>
                <a:gd name="T5" fmla="*/ 35 h 36"/>
                <a:gd name="T6" fmla="*/ 24 w 25"/>
                <a:gd name="T7" fmla="*/ 0 h 36"/>
                <a:gd name="T8" fmla="*/ 25 w 25"/>
                <a:gd name="T9" fmla="*/ 0 h 36"/>
                <a:gd name="T10" fmla="*/ 25 w 25"/>
                <a:gd name="T11" fmla="*/ 1 h 36"/>
                <a:gd name="T12" fmla="*/ 2 w 25"/>
                <a:gd name="T13" fmla="*/ 36 h 36"/>
                <a:gd name="T14" fmla="*/ 1 w 2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6"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5"/>
                    <a:pt x="1" y="35"/>
                  </a:cubicBezTo>
                  <a:cubicBezTo>
                    <a:pt x="6" y="30"/>
                    <a:pt x="14" y="18"/>
                    <a:pt x="24" y="0"/>
                  </a:cubicBezTo>
                  <a:cubicBezTo>
                    <a:pt x="24" y="0"/>
                    <a:pt x="24" y="0"/>
                    <a:pt x="25" y="0"/>
                  </a:cubicBezTo>
                  <a:cubicBezTo>
                    <a:pt x="25" y="0"/>
                    <a:pt x="25" y="0"/>
                    <a:pt x="25" y="1"/>
                  </a:cubicBezTo>
                  <a:cubicBezTo>
                    <a:pt x="15" y="19"/>
                    <a:pt x="7" y="30"/>
                    <a:pt x="2" y="36"/>
                  </a:cubicBezTo>
                  <a:cubicBezTo>
                    <a:pt x="1" y="36"/>
                    <a:pt x="1" y="36"/>
                    <a:pt x="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9" name="Freeform 857"/>
            <p:cNvSpPr/>
            <p:nvPr/>
          </p:nvSpPr>
          <p:spPr bwMode="auto">
            <a:xfrm>
              <a:off x="2807243" y="6392953"/>
              <a:ext cx="147638" cy="119063"/>
            </a:xfrm>
            <a:custGeom>
              <a:avLst/>
              <a:gdLst>
                <a:gd name="T0" fmla="*/ 0 w 35"/>
                <a:gd name="T1" fmla="*/ 28 h 28"/>
                <a:gd name="T2" fmla="*/ 0 w 35"/>
                <a:gd name="T3" fmla="*/ 28 h 28"/>
                <a:gd name="T4" fmla="*/ 0 w 35"/>
                <a:gd name="T5" fmla="*/ 27 h 28"/>
                <a:gd name="T6" fmla="*/ 34 w 35"/>
                <a:gd name="T7" fmla="*/ 0 h 28"/>
                <a:gd name="T8" fmla="*/ 35 w 35"/>
                <a:gd name="T9" fmla="*/ 0 h 28"/>
                <a:gd name="T10" fmla="*/ 35 w 35"/>
                <a:gd name="T11" fmla="*/ 1 h 28"/>
                <a:gd name="T12" fmla="*/ 1 w 35"/>
                <a:gd name="T13" fmla="*/ 28 h 28"/>
                <a:gd name="T14" fmla="*/ 0 w 35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24" y="19"/>
                    <a:pt x="34" y="0"/>
                  </a:cubicBezTo>
                  <a:cubicBezTo>
                    <a:pt x="34" y="0"/>
                    <a:pt x="34" y="0"/>
                    <a:pt x="35" y="0"/>
                  </a:cubicBezTo>
                  <a:cubicBezTo>
                    <a:pt x="35" y="0"/>
                    <a:pt x="35" y="0"/>
                    <a:pt x="35" y="1"/>
                  </a:cubicBezTo>
                  <a:cubicBezTo>
                    <a:pt x="24" y="20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0" name="Freeform 858"/>
            <p:cNvSpPr/>
            <p:nvPr/>
          </p:nvSpPr>
          <p:spPr bwMode="auto">
            <a:xfrm>
              <a:off x="2785018" y="6499315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5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2" y="0"/>
                    <a:pt x="3" y="0"/>
                    <a:pt x="5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1" name="Freeform 859"/>
            <p:cNvSpPr>
              <a:spLocks noEditPoints="1"/>
            </p:cNvSpPr>
            <p:nvPr/>
          </p:nvSpPr>
          <p:spPr bwMode="auto">
            <a:xfrm>
              <a:off x="2611981" y="6184990"/>
              <a:ext cx="334963" cy="285750"/>
            </a:xfrm>
            <a:custGeom>
              <a:avLst/>
              <a:gdLst>
                <a:gd name="T0" fmla="*/ 79 w 79"/>
                <a:gd name="T1" fmla="*/ 47 h 67"/>
                <a:gd name="T2" fmla="*/ 77 w 79"/>
                <a:gd name="T3" fmla="*/ 50 h 67"/>
                <a:gd name="T4" fmla="*/ 66 w 79"/>
                <a:gd name="T5" fmla="*/ 57 h 67"/>
                <a:gd name="T6" fmla="*/ 61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6 h 67"/>
                <a:gd name="T14" fmla="*/ 4 w 79"/>
                <a:gd name="T15" fmla="*/ 26 h 67"/>
                <a:gd name="T16" fmla="*/ 37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4 w 79"/>
                <a:gd name="T23" fmla="*/ 1 h 67"/>
                <a:gd name="T24" fmla="*/ 79 w 79"/>
                <a:gd name="T25" fmla="*/ 43 h 67"/>
                <a:gd name="T26" fmla="*/ 79 w 79"/>
                <a:gd name="T27" fmla="*/ 43 h 67"/>
                <a:gd name="T28" fmla="*/ 79 w 79"/>
                <a:gd name="T29" fmla="*/ 47 h 67"/>
                <a:gd name="T30" fmla="*/ 60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7 w 79"/>
                <a:gd name="T41" fmla="*/ 2 h 67"/>
                <a:gd name="T42" fmla="*/ 6 w 79"/>
                <a:gd name="T43" fmla="*/ 27 h 67"/>
                <a:gd name="T44" fmla="*/ 30 w 79"/>
                <a:gd name="T45" fmla="*/ 64 h 67"/>
                <a:gd name="T46" fmla="*/ 54 w 79"/>
                <a:gd name="T47" fmla="*/ 61 h 67"/>
                <a:gd name="T48" fmla="*/ 60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7"/>
                  </a:moveTo>
                  <a:cubicBezTo>
                    <a:pt x="79" y="48"/>
                    <a:pt x="78" y="49"/>
                    <a:pt x="77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2"/>
                    <a:pt x="54" y="62"/>
                  </a:cubicBezTo>
                  <a:cubicBezTo>
                    <a:pt x="45" y="66"/>
                    <a:pt x="36" y="67"/>
                    <a:pt x="29" y="66"/>
                  </a:cubicBezTo>
                  <a:cubicBezTo>
                    <a:pt x="12" y="62"/>
                    <a:pt x="0" y="44"/>
                    <a:pt x="4" y="26"/>
                  </a:cubicBezTo>
                  <a:cubicBezTo>
                    <a:pt x="7" y="11"/>
                    <a:pt x="21" y="0"/>
                    <a:pt x="37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7" y="9"/>
                    <a:pt x="69" y="23"/>
                    <a:pt x="79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79" y="44"/>
                    <a:pt x="79" y="46"/>
                    <a:pt x="79" y="47"/>
                  </a:cubicBezTo>
                  <a:close/>
                  <a:moveTo>
                    <a:pt x="60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2"/>
                    <a:pt x="75" y="49"/>
                  </a:cubicBezTo>
                  <a:cubicBezTo>
                    <a:pt x="77" y="47"/>
                    <a:pt x="78" y="46"/>
                    <a:pt x="77" y="44"/>
                  </a:cubicBezTo>
                  <a:cubicBezTo>
                    <a:pt x="68" y="24"/>
                    <a:pt x="56" y="10"/>
                    <a:pt x="43" y="3"/>
                  </a:cubicBezTo>
                  <a:cubicBezTo>
                    <a:pt x="41" y="3"/>
                    <a:pt x="39" y="2"/>
                    <a:pt x="37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4"/>
                    <a:pt x="13" y="60"/>
                    <a:pt x="30" y="64"/>
                  </a:cubicBezTo>
                  <a:cubicBezTo>
                    <a:pt x="36" y="65"/>
                    <a:pt x="44" y="64"/>
                    <a:pt x="54" y="61"/>
                  </a:cubicBezTo>
                  <a:cubicBezTo>
                    <a:pt x="56" y="60"/>
                    <a:pt x="58" y="59"/>
                    <a:pt x="60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2" name="Freeform 860"/>
            <p:cNvSpPr/>
            <p:nvPr/>
          </p:nvSpPr>
          <p:spPr bwMode="auto">
            <a:xfrm>
              <a:off x="2743743" y="6377078"/>
              <a:ext cx="25400" cy="20638"/>
            </a:xfrm>
            <a:custGeom>
              <a:avLst/>
              <a:gdLst>
                <a:gd name="T0" fmla="*/ 4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3" name="Freeform 861"/>
            <p:cNvSpPr/>
            <p:nvPr/>
          </p:nvSpPr>
          <p:spPr bwMode="auto">
            <a:xfrm>
              <a:off x="2756443" y="6316753"/>
              <a:ext cx="25400" cy="22225"/>
            </a:xfrm>
            <a:custGeom>
              <a:avLst/>
              <a:gdLst>
                <a:gd name="T0" fmla="*/ 4 w 6"/>
                <a:gd name="T1" fmla="*/ 0 h 5"/>
                <a:gd name="T2" fmla="*/ 6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4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4" name="Freeform 862"/>
            <p:cNvSpPr/>
            <p:nvPr/>
          </p:nvSpPr>
          <p:spPr bwMode="auto">
            <a:xfrm>
              <a:off x="2756443" y="6372315"/>
              <a:ext cx="190500" cy="50800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4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1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2" y="7"/>
                    <a:pt x="6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9" y="12"/>
                    <a:pt x="44" y="0"/>
                    <a:pt x="44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32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5" name="Freeform 863"/>
            <p:cNvSpPr/>
            <p:nvPr/>
          </p:nvSpPr>
          <p:spPr bwMode="auto">
            <a:xfrm>
              <a:off x="2769143" y="6329453"/>
              <a:ext cx="177800" cy="47625"/>
            </a:xfrm>
            <a:custGeom>
              <a:avLst/>
              <a:gdLst>
                <a:gd name="T0" fmla="*/ 42 w 42"/>
                <a:gd name="T1" fmla="*/ 11 h 11"/>
                <a:gd name="T2" fmla="*/ 41 w 42"/>
                <a:gd name="T3" fmla="*/ 11 h 11"/>
                <a:gd name="T4" fmla="*/ 1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2 w 42"/>
                <a:gd name="T11" fmla="*/ 10 h 11"/>
                <a:gd name="T12" fmla="*/ 42 w 42"/>
                <a:gd name="T13" fmla="*/ 11 h 11"/>
                <a:gd name="T14" fmla="*/ 42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11"/>
                  </a:moveTo>
                  <a:cubicBezTo>
                    <a:pt x="42" y="11"/>
                    <a:pt x="41" y="11"/>
                    <a:pt x="41" y="11"/>
                  </a:cubicBezTo>
                  <a:cubicBezTo>
                    <a:pt x="21" y="8"/>
                    <a:pt x="7" y="4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3"/>
                    <a:pt x="21" y="7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6" name="Freeform 864"/>
            <p:cNvSpPr/>
            <p:nvPr/>
          </p:nvSpPr>
          <p:spPr bwMode="auto">
            <a:xfrm>
              <a:off x="2785018" y="6275478"/>
              <a:ext cx="161925" cy="101600"/>
            </a:xfrm>
            <a:custGeom>
              <a:avLst/>
              <a:gdLst>
                <a:gd name="T0" fmla="*/ 38 w 38"/>
                <a:gd name="T1" fmla="*/ 24 h 24"/>
                <a:gd name="T2" fmla="*/ 37 w 38"/>
                <a:gd name="T3" fmla="*/ 24 h 24"/>
                <a:gd name="T4" fmla="*/ 0 w 38"/>
                <a:gd name="T5" fmla="*/ 1 h 24"/>
                <a:gd name="T6" fmla="*/ 0 w 38"/>
                <a:gd name="T7" fmla="*/ 0 h 24"/>
                <a:gd name="T8" fmla="*/ 1 w 38"/>
                <a:gd name="T9" fmla="*/ 0 h 24"/>
                <a:gd name="T10" fmla="*/ 38 w 38"/>
                <a:gd name="T11" fmla="*/ 23 h 24"/>
                <a:gd name="T12" fmla="*/ 38 w 38"/>
                <a:gd name="T13" fmla="*/ 24 h 24"/>
                <a:gd name="T14" fmla="*/ 38 w 38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38" y="24"/>
                    <a:pt x="38" y="24"/>
                    <a:pt x="37" y="24"/>
                  </a:cubicBezTo>
                  <a:cubicBezTo>
                    <a:pt x="16" y="2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7" y="20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7" name="Freeform 865"/>
            <p:cNvSpPr/>
            <p:nvPr/>
          </p:nvSpPr>
          <p:spPr bwMode="auto">
            <a:xfrm>
              <a:off x="2772318" y="6258015"/>
              <a:ext cx="22225" cy="25400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3 h 6"/>
                <a:gd name="T4" fmla="*/ 2 w 5"/>
                <a:gd name="T5" fmla="*/ 5 h 6"/>
                <a:gd name="T6" fmla="*/ 0 w 5"/>
                <a:gd name="T7" fmla="*/ 2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5" y="2"/>
                    <a:pt x="5" y="3"/>
                  </a:cubicBezTo>
                  <a:cubicBezTo>
                    <a:pt x="5" y="5"/>
                    <a:pt x="3" y="6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4142096" y="5747766"/>
            <a:ext cx="499876" cy="479427"/>
            <a:chOff x="9768718" y="229306"/>
            <a:chExt cx="698543" cy="669942"/>
          </a:xfrm>
          <a:solidFill>
            <a:schemeClr val="accent1"/>
          </a:solidFill>
        </p:grpSpPr>
        <p:sp>
          <p:nvSpPr>
            <p:cNvPr id="193" name="Freeform 722"/>
            <p:cNvSpPr>
              <a:spLocks noEditPoints="1"/>
            </p:cNvSpPr>
            <p:nvPr/>
          </p:nvSpPr>
          <p:spPr bwMode="auto">
            <a:xfrm>
              <a:off x="10098943" y="551577"/>
              <a:ext cx="38101" cy="38101"/>
            </a:xfrm>
            <a:custGeom>
              <a:avLst/>
              <a:gdLst>
                <a:gd name="T0" fmla="*/ 4 w 9"/>
                <a:gd name="T1" fmla="*/ 9 h 9"/>
                <a:gd name="T2" fmla="*/ 0 w 9"/>
                <a:gd name="T3" fmla="*/ 5 h 9"/>
                <a:gd name="T4" fmla="*/ 4 w 9"/>
                <a:gd name="T5" fmla="*/ 0 h 9"/>
                <a:gd name="T6" fmla="*/ 9 w 9"/>
                <a:gd name="T7" fmla="*/ 5 h 9"/>
                <a:gd name="T8" fmla="*/ 4 w 9"/>
                <a:gd name="T9" fmla="*/ 9 h 9"/>
                <a:gd name="T10" fmla="*/ 4 w 9"/>
                <a:gd name="T11" fmla="*/ 1 h 9"/>
                <a:gd name="T12" fmla="*/ 0 w 9"/>
                <a:gd name="T13" fmla="*/ 5 h 9"/>
                <a:gd name="T14" fmla="*/ 4 w 9"/>
                <a:gd name="T15" fmla="*/ 9 h 9"/>
                <a:gd name="T16" fmla="*/ 8 w 9"/>
                <a:gd name="T17" fmla="*/ 5 h 9"/>
                <a:gd name="T18" fmla="*/ 4 w 9"/>
                <a:gd name="T1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lose/>
                  <a:moveTo>
                    <a:pt x="4" y="1"/>
                  </a:moveTo>
                  <a:cubicBezTo>
                    <a:pt x="2" y="1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8" y="7"/>
                    <a:pt x="8" y="5"/>
                  </a:cubicBezTo>
                  <a:cubicBezTo>
                    <a:pt x="8" y="2"/>
                    <a:pt x="7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4" name="Freeform 723"/>
            <p:cNvSpPr>
              <a:spLocks noEditPoints="1"/>
            </p:cNvSpPr>
            <p:nvPr/>
          </p:nvSpPr>
          <p:spPr bwMode="auto">
            <a:xfrm>
              <a:off x="9989402" y="229306"/>
              <a:ext cx="279407" cy="327033"/>
            </a:xfrm>
            <a:custGeom>
              <a:avLst/>
              <a:gdLst>
                <a:gd name="T0" fmla="*/ 29 w 66"/>
                <a:gd name="T1" fmla="*/ 77 h 77"/>
                <a:gd name="T2" fmla="*/ 25 w 66"/>
                <a:gd name="T3" fmla="*/ 76 h 77"/>
                <a:gd name="T4" fmla="*/ 16 w 66"/>
                <a:gd name="T5" fmla="*/ 67 h 77"/>
                <a:gd name="T6" fmla="*/ 12 w 66"/>
                <a:gd name="T7" fmla="*/ 62 h 77"/>
                <a:gd name="T8" fmla="*/ 12 w 66"/>
                <a:gd name="T9" fmla="*/ 62 h 77"/>
                <a:gd name="T10" fmla="*/ 8 w 66"/>
                <a:gd name="T11" fmla="*/ 56 h 77"/>
                <a:gd name="T12" fmla="*/ 0 w 66"/>
                <a:gd name="T13" fmla="*/ 33 h 77"/>
                <a:gd name="T14" fmla="*/ 33 w 66"/>
                <a:gd name="T15" fmla="*/ 0 h 77"/>
                <a:gd name="T16" fmla="*/ 65 w 66"/>
                <a:gd name="T17" fmla="*/ 26 h 77"/>
                <a:gd name="T18" fmla="*/ 66 w 66"/>
                <a:gd name="T19" fmla="*/ 33 h 77"/>
                <a:gd name="T20" fmla="*/ 66 w 66"/>
                <a:gd name="T21" fmla="*/ 33 h 77"/>
                <a:gd name="T22" fmla="*/ 66 w 66"/>
                <a:gd name="T23" fmla="*/ 33 h 77"/>
                <a:gd name="T24" fmla="*/ 32 w 66"/>
                <a:gd name="T25" fmla="*/ 76 h 77"/>
                <a:gd name="T26" fmla="*/ 32 w 66"/>
                <a:gd name="T27" fmla="*/ 76 h 77"/>
                <a:gd name="T28" fmla="*/ 29 w 66"/>
                <a:gd name="T29" fmla="*/ 77 h 77"/>
                <a:gd name="T30" fmla="*/ 13 w 66"/>
                <a:gd name="T31" fmla="*/ 61 h 77"/>
                <a:gd name="T32" fmla="*/ 17 w 66"/>
                <a:gd name="T33" fmla="*/ 66 h 77"/>
                <a:gd name="T34" fmla="*/ 25 w 66"/>
                <a:gd name="T35" fmla="*/ 74 h 77"/>
                <a:gd name="T36" fmla="*/ 31 w 66"/>
                <a:gd name="T37" fmla="*/ 75 h 77"/>
                <a:gd name="T38" fmla="*/ 64 w 66"/>
                <a:gd name="T39" fmla="*/ 32 h 77"/>
                <a:gd name="T40" fmla="*/ 63 w 66"/>
                <a:gd name="T41" fmla="*/ 26 h 77"/>
                <a:gd name="T42" fmla="*/ 33 w 66"/>
                <a:gd name="T43" fmla="*/ 1 h 77"/>
                <a:gd name="T44" fmla="*/ 1 w 66"/>
                <a:gd name="T45" fmla="*/ 33 h 77"/>
                <a:gd name="T46" fmla="*/ 10 w 66"/>
                <a:gd name="T47" fmla="*/ 55 h 77"/>
                <a:gd name="T48" fmla="*/ 13 w 66"/>
                <a:gd name="T49" fmla="*/ 61 h 77"/>
                <a:gd name="T50" fmla="*/ 65 w 66"/>
                <a:gd name="T51" fmla="*/ 33 h 77"/>
                <a:gd name="T52" fmla="*/ 65 w 66"/>
                <a:gd name="T53" fmla="*/ 3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7">
                  <a:moveTo>
                    <a:pt x="29" y="77"/>
                  </a:moveTo>
                  <a:cubicBezTo>
                    <a:pt x="27" y="77"/>
                    <a:pt x="26" y="77"/>
                    <a:pt x="25" y="76"/>
                  </a:cubicBezTo>
                  <a:cubicBezTo>
                    <a:pt x="22" y="74"/>
                    <a:pt x="19" y="70"/>
                    <a:pt x="16" y="67"/>
                  </a:cubicBezTo>
                  <a:cubicBezTo>
                    <a:pt x="15" y="65"/>
                    <a:pt x="13" y="63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0"/>
                    <a:pt x="9" y="58"/>
                    <a:pt x="8" y="56"/>
                  </a:cubicBezTo>
                  <a:cubicBezTo>
                    <a:pt x="3" y="48"/>
                    <a:pt x="0" y="39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48" y="0"/>
                    <a:pt x="62" y="11"/>
                    <a:pt x="65" y="26"/>
                  </a:cubicBezTo>
                  <a:cubicBezTo>
                    <a:pt x="65" y="28"/>
                    <a:pt x="66" y="30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1" y="48"/>
                    <a:pt x="50" y="62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7"/>
                    <a:pt x="30" y="77"/>
                    <a:pt x="29" y="77"/>
                  </a:cubicBezTo>
                  <a:close/>
                  <a:moveTo>
                    <a:pt x="13" y="61"/>
                  </a:moveTo>
                  <a:cubicBezTo>
                    <a:pt x="15" y="62"/>
                    <a:pt x="16" y="64"/>
                    <a:pt x="17" y="66"/>
                  </a:cubicBezTo>
                  <a:cubicBezTo>
                    <a:pt x="20" y="69"/>
                    <a:pt x="23" y="72"/>
                    <a:pt x="25" y="74"/>
                  </a:cubicBezTo>
                  <a:cubicBezTo>
                    <a:pt x="28" y="75"/>
                    <a:pt x="29" y="76"/>
                    <a:pt x="31" y="75"/>
                  </a:cubicBezTo>
                  <a:cubicBezTo>
                    <a:pt x="48" y="61"/>
                    <a:pt x="59" y="47"/>
                    <a:pt x="64" y="32"/>
                  </a:cubicBezTo>
                  <a:cubicBezTo>
                    <a:pt x="64" y="30"/>
                    <a:pt x="64" y="28"/>
                    <a:pt x="63" y="26"/>
                  </a:cubicBezTo>
                  <a:cubicBezTo>
                    <a:pt x="60" y="12"/>
                    <a:pt x="47" y="1"/>
                    <a:pt x="33" y="1"/>
                  </a:cubicBezTo>
                  <a:cubicBezTo>
                    <a:pt x="15" y="1"/>
                    <a:pt x="1" y="15"/>
                    <a:pt x="1" y="33"/>
                  </a:cubicBezTo>
                  <a:cubicBezTo>
                    <a:pt x="1" y="39"/>
                    <a:pt x="4" y="47"/>
                    <a:pt x="10" y="55"/>
                  </a:cubicBezTo>
                  <a:cubicBezTo>
                    <a:pt x="11" y="57"/>
                    <a:pt x="12" y="59"/>
                    <a:pt x="13" y="61"/>
                  </a:cubicBezTo>
                  <a:close/>
                  <a:moveTo>
                    <a:pt x="65" y="33"/>
                  </a:moveTo>
                  <a:cubicBezTo>
                    <a:pt x="65" y="33"/>
                    <a:pt x="65" y="33"/>
                    <a:pt x="6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5" name="Oval 724"/>
            <p:cNvSpPr>
              <a:spLocks noChangeArrowheads="1"/>
            </p:cNvSpPr>
            <p:nvPr/>
          </p:nvSpPr>
          <p:spPr bwMode="auto">
            <a:xfrm>
              <a:off x="10056078" y="361072"/>
              <a:ext cx="22225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6" name="Oval 725"/>
            <p:cNvSpPr>
              <a:spLocks noChangeArrowheads="1"/>
            </p:cNvSpPr>
            <p:nvPr/>
          </p:nvSpPr>
          <p:spPr bwMode="auto">
            <a:xfrm>
              <a:off x="10116406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7" name="Freeform 726"/>
            <p:cNvSpPr/>
            <p:nvPr/>
          </p:nvSpPr>
          <p:spPr bwMode="auto">
            <a:xfrm>
              <a:off x="10043379" y="369009"/>
              <a:ext cx="76202" cy="187330"/>
            </a:xfrm>
            <a:custGeom>
              <a:avLst/>
              <a:gdLst>
                <a:gd name="T0" fmla="*/ 17 w 18"/>
                <a:gd name="T1" fmla="*/ 44 h 44"/>
                <a:gd name="T2" fmla="*/ 17 w 18"/>
                <a:gd name="T3" fmla="*/ 44 h 44"/>
                <a:gd name="T4" fmla="*/ 5 w 18"/>
                <a:gd name="T5" fmla="*/ 1 h 44"/>
                <a:gd name="T6" fmla="*/ 6 w 18"/>
                <a:gd name="T7" fmla="*/ 0 h 44"/>
                <a:gd name="T8" fmla="*/ 7 w 18"/>
                <a:gd name="T9" fmla="*/ 1 h 44"/>
                <a:gd name="T10" fmla="*/ 18 w 18"/>
                <a:gd name="T11" fmla="*/ 43 h 44"/>
                <a:gd name="T12" fmla="*/ 18 w 18"/>
                <a:gd name="T13" fmla="*/ 44 h 44"/>
                <a:gd name="T14" fmla="*/ 17 w 1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4"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3"/>
                    <a:pt x="0" y="2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1" y="20"/>
                    <a:pt x="18" y="43"/>
                    <a:pt x="18" y="43"/>
                  </a:cubicBezTo>
                  <a:cubicBezTo>
                    <a:pt x="18" y="43"/>
                    <a:pt x="18" y="44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8" name="Freeform 727"/>
            <p:cNvSpPr/>
            <p:nvPr/>
          </p:nvSpPr>
          <p:spPr bwMode="auto">
            <a:xfrm>
              <a:off x="10111644" y="373772"/>
              <a:ext cx="17463" cy="182568"/>
            </a:xfrm>
            <a:custGeom>
              <a:avLst/>
              <a:gdLst>
                <a:gd name="T0" fmla="*/ 1 w 4"/>
                <a:gd name="T1" fmla="*/ 43 h 43"/>
                <a:gd name="T2" fmla="*/ 1 w 4"/>
                <a:gd name="T3" fmla="*/ 42 h 43"/>
                <a:gd name="T4" fmla="*/ 2 w 4"/>
                <a:gd name="T5" fmla="*/ 0 h 43"/>
                <a:gd name="T6" fmla="*/ 3 w 4"/>
                <a:gd name="T7" fmla="*/ 0 h 43"/>
                <a:gd name="T8" fmla="*/ 4 w 4"/>
                <a:gd name="T9" fmla="*/ 1 h 43"/>
                <a:gd name="T10" fmla="*/ 2 w 4"/>
                <a:gd name="T11" fmla="*/ 42 h 43"/>
                <a:gd name="T12" fmla="*/ 1 w 4"/>
                <a:gd name="T13" fmla="*/ 43 h 43"/>
                <a:gd name="T14" fmla="*/ 1 w 4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2"/>
                    <a:pt x="0" y="8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2" y="8"/>
                    <a:pt x="1" y="22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9" name="Freeform 728"/>
            <p:cNvSpPr/>
            <p:nvPr/>
          </p:nvSpPr>
          <p:spPr bwMode="auto">
            <a:xfrm>
              <a:off x="10111644" y="373772"/>
              <a:ext cx="71440" cy="182568"/>
            </a:xfrm>
            <a:custGeom>
              <a:avLst/>
              <a:gdLst>
                <a:gd name="T0" fmla="*/ 1 w 17"/>
                <a:gd name="T1" fmla="*/ 43 h 43"/>
                <a:gd name="T2" fmla="*/ 1 w 17"/>
                <a:gd name="T3" fmla="*/ 42 h 43"/>
                <a:gd name="T4" fmla="*/ 16 w 17"/>
                <a:gd name="T5" fmla="*/ 1 h 43"/>
                <a:gd name="T6" fmla="*/ 16 w 17"/>
                <a:gd name="T7" fmla="*/ 1 h 43"/>
                <a:gd name="T8" fmla="*/ 16 w 17"/>
                <a:gd name="T9" fmla="*/ 1 h 43"/>
                <a:gd name="T10" fmla="*/ 2 w 17"/>
                <a:gd name="T11" fmla="*/ 42 h 43"/>
                <a:gd name="T12" fmla="*/ 1 w 17"/>
                <a:gd name="T13" fmla="*/ 43 h 43"/>
                <a:gd name="T14" fmla="*/ 1 w 1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cubicBezTo>
                    <a:pt x="1" y="43"/>
                    <a:pt x="1" y="43"/>
                    <a:pt x="1" y="42"/>
                  </a:cubicBezTo>
                  <a:cubicBezTo>
                    <a:pt x="0" y="21"/>
                    <a:pt x="15" y="1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" y="21"/>
                    <a:pt x="2" y="42"/>
                  </a:cubicBezTo>
                  <a:cubicBezTo>
                    <a:pt x="2" y="43"/>
                    <a:pt x="2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0" name="Oval 729"/>
            <p:cNvSpPr>
              <a:spLocks noChangeArrowheads="1"/>
            </p:cNvSpPr>
            <p:nvPr/>
          </p:nvSpPr>
          <p:spPr bwMode="auto">
            <a:xfrm>
              <a:off x="10175145" y="361072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1" name="Freeform 730"/>
            <p:cNvSpPr>
              <a:spLocks noEditPoints="1"/>
            </p:cNvSpPr>
            <p:nvPr/>
          </p:nvSpPr>
          <p:spPr bwMode="auto">
            <a:xfrm>
              <a:off x="10129114" y="356310"/>
              <a:ext cx="338147" cy="288932"/>
            </a:xfrm>
            <a:custGeom>
              <a:avLst/>
              <a:gdLst>
                <a:gd name="T0" fmla="*/ 0 w 80"/>
                <a:gd name="T1" fmla="*/ 48 h 68"/>
                <a:gd name="T2" fmla="*/ 0 w 80"/>
                <a:gd name="T3" fmla="*/ 43 h 68"/>
                <a:gd name="T4" fmla="*/ 6 w 80"/>
                <a:gd name="T5" fmla="*/ 32 h 68"/>
                <a:gd name="T6" fmla="*/ 9 w 80"/>
                <a:gd name="T7" fmla="*/ 27 h 68"/>
                <a:gd name="T8" fmla="*/ 9 w 80"/>
                <a:gd name="T9" fmla="*/ 27 h 68"/>
                <a:gd name="T10" fmla="*/ 13 w 80"/>
                <a:gd name="T11" fmla="*/ 21 h 68"/>
                <a:gd name="T12" fmla="*/ 32 w 80"/>
                <a:gd name="T13" fmla="*/ 6 h 68"/>
                <a:gd name="T14" fmla="*/ 74 w 80"/>
                <a:gd name="T15" fmla="*/ 26 h 68"/>
                <a:gd name="T16" fmla="*/ 60 w 80"/>
                <a:gd name="T17" fmla="*/ 65 h 68"/>
                <a:gd name="T18" fmla="*/ 54 w 80"/>
                <a:gd name="T19" fmla="*/ 68 h 68"/>
                <a:gd name="T20" fmla="*/ 54 w 80"/>
                <a:gd name="T21" fmla="*/ 68 h 68"/>
                <a:gd name="T22" fmla="*/ 54 w 80"/>
                <a:gd name="T23" fmla="*/ 68 h 68"/>
                <a:gd name="T24" fmla="*/ 2 w 80"/>
                <a:gd name="T25" fmla="*/ 51 h 68"/>
                <a:gd name="T26" fmla="*/ 2 w 80"/>
                <a:gd name="T27" fmla="*/ 51 h 68"/>
                <a:gd name="T28" fmla="*/ 0 w 80"/>
                <a:gd name="T29" fmla="*/ 48 h 68"/>
                <a:gd name="T30" fmla="*/ 10 w 80"/>
                <a:gd name="T31" fmla="*/ 28 h 68"/>
                <a:gd name="T32" fmla="*/ 7 w 80"/>
                <a:gd name="T33" fmla="*/ 33 h 68"/>
                <a:gd name="T34" fmla="*/ 2 w 80"/>
                <a:gd name="T35" fmla="*/ 44 h 68"/>
                <a:gd name="T36" fmla="*/ 3 w 80"/>
                <a:gd name="T37" fmla="*/ 49 h 68"/>
                <a:gd name="T38" fmla="*/ 54 w 80"/>
                <a:gd name="T39" fmla="*/ 66 h 68"/>
                <a:gd name="T40" fmla="*/ 59 w 80"/>
                <a:gd name="T41" fmla="*/ 63 h 68"/>
                <a:gd name="T42" fmla="*/ 73 w 80"/>
                <a:gd name="T43" fmla="*/ 26 h 68"/>
                <a:gd name="T44" fmla="*/ 33 w 80"/>
                <a:gd name="T45" fmla="*/ 7 h 68"/>
                <a:gd name="T46" fmla="*/ 14 w 80"/>
                <a:gd name="T47" fmla="*/ 22 h 68"/>
                <a:gd name="T48" fmla="*/ 10 w 80"/>
                <a:gd name="T49" fmla="*/ 28 h 68"/>
                <a:gd name="T50" fmla="*/ 54 w 80"/>
                <a:gd name="T51" fmla="*/ 67 h 68"/>
                <a:gd name="T52" fmla="*/ 54 w 80"/>
                <a:gd name="T53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8">
                  <a:moveTo>
                    <a:pt x="0" y="48"/>
                  </a:moveTo>
                  <a:cubicBezTo>
                    <a:pt x="0" y="47"/>
                    <a:pt x="0" y="45"/>
                    <a:pt x="0" y="43"/>
                  </a:cubicBezTo>
                  <a:cubicBezTo>
                    <a:pt x="1" y="40"/>
                    <a:pt x="3" y="36"/>
                    <a:pt x="6" y="32"/>
                  </a:cubicBezTo>
                  <a:cubicBezTo>
                    <a:pt x="7" y="30"/>
                    <a:pt x="8" y="29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2" y="23"/>
                    <a:pt x="13" y="21"/>
                  </a:cubicBezTo>
                  <a:cubicBezTo>
                    <a:pt x="19" y="13"/>
                    <a:pt x="26" y="8"/>
                    <a:pt x="32" y="6"/>
                  </a:cubicBezTo>
                  <a:cubicBezTo>
                    <a:pt x="50" y="0"/>
                    <a:pt x="68" y="9"/>
                    <a:pt x="74" y="26"/>
                  </a:cubicBezTo>
                  <a:cubicBezTo>
                    <a:pt x="80" y="40"/>
                    <a:pt x="74" y="57"/>
                    <a:pt x="60" y="65"/>
                  </a:cubicBezTo>
                  <a:cubicBezTo>
                    <a:pt x="58" y="66"/>
                    <a:pt x="56" y="67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38" y="68"/>
                    <a:pt x="21" y="63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0"/>
                    <a:pt x="1" y="49"/>
                    <a:pt x="0" y="48"/>
                  </a:cubicBezTo>
                  <a:close/>
                  <a:moveTo>
                    <a:pt x="10" y="28"/>
                  </a:moveTo>
                  <a:cubicBezTo>
                    <a:pt x="10" y="29"/>
                    <a:pt x="8" y="31"/>
                    <a:pt x="7" y="33"/>
                  </a:cubicBezTo>
                  <a:cubicBezTo>
                    <a:pt x="5" y="37"/>
                    <a:pt x="3" y="41"/>
                    <a:pt x="2" y="44"/>
                  </a:cubicBezTo>
                  <a:cubicBezTo>
                    <a:pt x="1" y="46"/>
                    <a:pt x="2" y="48"/>
                    <a:pt x="3" y="49"/>
                  </a:cubicBezTo>
                  <a:cubicBezTo>
                    <a:pt x="22" y="61"/>
                    <a:pt x="39" y="67"/>
                    <a:pt x="54" y="66"/>
                  </a:cubicBezTo>
                  <a:cubicBezTo>
                    <a:pt x="56" y="65"/>
                    <a:pt x="58" y="64"/>
                    <a:pt x="59" y="63"/>
                  </a:cubicBezTo>
                  <a:cubicBezTo>
                    <a:pt x="72" y="56"/>
                    <a:pt x="78" y="40"/>
                    <a:pt x="73" y="26"/>
                  </a:cubicBezTo>
                  <a:cubicBezTo>
                    <a:pt x="67" y="10"/>
                    <a:pt x="49" y="2"/>
                    <a:pt x="33" y="7"/>
                  </a:cubicBezTo>
                  <a:cubicBezTo>
                    <a:pt x="27" y="9"/>
                    <a:pt x="20" y="15"/>
                    <a:pt x="14" y="22"/>
                  </a:cubicBezTo>
                  <a:cubicBezTo>
                    <a:pt x="13" y="24"/>
                    <a:pt x="12" y="26"/>
                    <a:pt x="10" y="28"/>
                  </a:cubicBezTo>
                  <a:close/>
                  <a:moveTo>
                    <a:pt x="54" y="67"/>
                  </a:moveTo>
                  <a:cubicBezTo>
                    <a:pt x="54" y="67"/>
                    <a:pt x="54" y="67"/>
                    <a:pt x="5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2" name="Freeform 731"/>
            <p:cNvSpPr/>
            <p:nvPr/>
          </p:nvSpPr>
          <p:spPr bwMode="auto">
            <a:xfrm>
              <a:off x="10276756" y="445211"/>
              <a:ext cx="25400" cy="22225"/>
            </a:xfrm>
            <a:custGeom>
              <a:avLst/>
              <a:gdLst>
                <a:gd name="T0" fmla="*/ 4 w 6"/>
                <a:gd name="T1" fmla="*/ 5 h 5"/>
                <a:gd name="T2" fmla="*/ 1 w 6"/>
                <a:gd name="T3" fmla="*/ 3 h 5"/>
                <a:gd name="T4" fmla="*/ 2 w 6"/>
                <a:gd name="T5" fmla="*/ 0 h 5"/>
                <a:gd name="T6" fmla="*/ 5 w 6"/>
                <a:gd name="T7" fmla="*/ 2 h 5"/>
                <a:gd name="T8" fmla="*/ 4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3" y="5"/>
                    <a:pt x="1" y="5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3" name="Freeform 732"/>
            <p:cNvSpPr/>
            <p:nvPr/>
          </p:nvSpPr>
          <p:spPr bwMode="auto">
            <a:xfrm>
              <a:off x="10297396" y="500775"/>
              <a:ext cx="25400" cy="25400"/>
            </a:xfrm>
            <a:custGeom>
              <a:avLst/>
              <a:gdLst>
                <a:gd name="T0" fmla="*/ 4 w 6"/>
                <a:gd name="T1" fmla="*/ 5 h 6"/>
                <a:gd name="T2" fmla="*/ 0 w 6"/>
                <a:gd name="T3" fmla="*/ 4 h 6"/>
                <a:gd name="T4" fmla="*/ 2 w 6"/>
                <a:gd name="T5" fmla="*/ 0 h 6"/>
                <a:gd name="T6" fmla="*/ 5 w 6"/>
                <a:gd name="T7" fmla="*/ 2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6" y="3"/>
                    <a:pt x="5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4" name="Freeform 733"/>
            <p:cNvSpPr/>
            <p:nvPr/>
          </p:nvSpPr>
          <p:spPr bwMode="auto">
            <a:xfrm>
              <a:off x="10132289" y="457912"/>
              <a:ext cx="157167" cy="111128"/>
            </a:xfrm>
            <a:custGeom>
              <a:avLst/>
              <a:gdLst>
                <a:gd name="T0" fmla="*/ 0 w 37"/>
                <a:gd name="T1" fmla="*/ 26 h 26"/>
                <a:gd name="T2" fmla="*/ 0 w 37"/>
                <a:gd name="T3" fmla="*/ 26 h 26"/>
                <a:gd name="T4" fmla="*/ 0 w 37"/>
                <a:gd name="T5" fmla="*/ 25 h 26"/>
                <a:gd name="T6" fmla="*/ 37 w 37"/>
                <a:gd name="T7" fmla="*/ 0 h 26"/>
                <a:gd name="T8" fmla="*/ 37 w 37"/>
                <a:gd name="T9" fmla="*/ 0 h 26"/>
                <a:gd name="T10" fmla="*/ 37 w 37"/>
                <a:gd name="T11" fmla="*/ 1 h 26"/>
                <a:gd name="T12" fmla="*/ 1 w 37"/>
                <a:gd name="T13" fmla="*/ 25 h 26"/>
                <a:gd name="T14" fmla="*/ 0 w 3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6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1"/>
                    <a:pt x="37" y="1"/>
                  </a:cubicBezTo>
                  <a:cubicBezTo>
                    <a:pt x="17" y="2"/>
                    <a:pt x="1" y="25"/>
                    <a:pt x="1" y="25"/>
                  </a:cubicBezTo>
                  <a:cubicBezTo>
                    <a:pt x="1" y="26"/>
                    <a:pt x="1" y="26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5" name="Freeform 734"/>
            <p:cNvSpPr/>
            <p:nvPr/>
          </p:nvSpPr>
          <p:spPr bwMode="auto">
            <a:xfrm>
              <a:off x="10132289" y="508714"/>
              <a:ext cx="174630" cy="60326"/>
            </a:xfrm>
            <a:custGeom>
              <a:avLst/>
              <a:gdLst>
                <a:gd name="T0" fmla="*/ 0 w 41"/>
                <a:gd name="T1" fmla="*/ 14 h 14"/>
                <a:gd name="T2" fmla="*/ 0 w 41"/>
                <a:gd name="T3" fmla="*/ 13 h 14"/>
                <a:gd name="T4" fmla="*/ 0 w 41"/>
                <a:gd name="T5" fmla="*/ 13 h 14"/>
                <a:gd name="T6" fmla="*/ 40 w 41"/>
                <a:gd name="T7" fmla="*/ 0 h 14"/>
                <a:gd name="T8" fmla="*/ 41 w 41"/>
                <a:gd name="T9" fmla="*/ 1 h 14"/>
                <a:gd name="T10" fmla="*/ 40 w 41"/>
                <a:gd name="T11" fmla="*/ 1 h 14"/>
                <a:gd name="T12" fmla="*/ 1 w 41"/>
                <a:gd name="T13" fmla="*/ 14 h 14"/>
                <a:gd name="T14" fmla="*/ 0 w 4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4">
                  <a:moveTo>
                    <a:pt x="0" y="14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9" y="5"/>
                    <a:pt x="33" y="1"/>
                    <a:pt x="40" y="0"/>
                  </a:cubicBezTo>
                  <a:cubicBezTo>
                    <a:pt x="41" y="0"/>
                    <a:pt x="41" y="0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33" y="2"/>
                    <a:pt x="20" y="6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6" name="Freeform 735"/>
            <p:cNvSpPr/>
            <p:nvPr/>
          </p:nvSpPr>
          <p:spPr bwMode="auto">
            <a:xfrm>
              <a:off x="10132289" y="526175"/>
              <a:ext cx="190505" cy="42865"/>
            </a:xfrm>
            <a:custGeom>
              <a:avLst/>
              <a:gdLst>
                <a:gd name="T0" fmla="*/ 44 w 45"/>
                <a:gd name="T1" fmla="*/ 10 h 10"/>
                <a:gd name="T2" fmla="*/ 44 w 45"/>
                <a:gd name="T3" fmla="*/ 10 h 10"/>
                <a:gd name="T4" fmla="*/ 1 w 45"/>
                <a:gd name="T5" fmla="*/ 10 h 10"/>
                <a:gd name="T6" fmla="*/ 0 w 45"/>
                <a:gd name="T7" fmla="*/ 9 h 10"/>
                <a:gd name="T8" fmla="*/ 0 w 45"/>
                <a:gd name="T9" fmla="*/ 9 h 10"/>
                <a:gd name="T10" fmla="*/ 44 w 45"/>
                <a:gd name="T11" fmla="*/ 9 h 10"/>
                <a:gd name="T12" fmla="*/ 45 w 45"/>
                <a:gd name="T13" fmla="*/ 9 h 10"/>
                <a:gd name="T14" fmla="*/ 44 w 4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0"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20" y="2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0"/>
                    <a:pt x="44" y="8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7" name="Freeform 736"/>
            <p:cNvSpPr/>
            <p:nvPr/>
          </p:nvSpPr>
          <p:spPr bwMode="auto">
            <a:xfrm>
              <a:off x="10314857" y="556339"/>
              <a:ext cx="25400" cy="25400"/>
            </a:xfrm>
            <a:custGeom>
              <a:avLst/>
              <a:gdLst>
                <a:gd name="T0" fmla="*/ 4 w 6"/>
                <a:gd name="T1" fmla="*/ 6 h 6"/>
                <a:gd name="T2" fmla="*/ 0 w 6"/>
                <a:gd name="T3" fmla="*/ 4 h 6"/>
                <a:gd name="T4" fmla="*/ 2 w 6"/>
                <a:gd name="T5" fmla="*/ 1 h 6"/>
                <a:gd name="T6" fmla="*/ 5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2" y="6"/>
                    <a:pt x="1" y="6"/>
                    <a:pt x="0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3"/>
                  </a:cubicBezTo>
                  <a:cubicBezTo>
                    <a:pt x="6" y="4"/>
                    <a:pt x="5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8" name="Freeform 737"/>
            <p:cNvSpPr>
              <a:spLocks noEditPoints="1"/>
            </p:cNvSpPr>
            <p:nvPr/>
          </p:nvSpPr>
          <p:spPr bwMode="auto">
            <a:xfrm>
              <a:off x="10103705" y="569040"/>
              <a:ext cx="292107" cy="317509"/>
            </a:xfrm>
            <a:custGeom>
              <a:avLst/>
              <a:gdLst>
                <a:gd name="T0" fmla="*/ 7 w 69"/>
                <a:gd name="T1" fmla="*/ 2 h 75"/>
                <a:gd name="T2" fmla="*/ 11 w 69"/>
                <a:gd name="T3" fmla="*/ 1 h 75"/>
                <a:gd name="T4" fmla="*/ 24 w 69"/>
                <a:gd name="T5" fmla="*/ 2 h 75"/>
                <a:gd name="T6" fmla="*/ 30 w 69"/>
                <a:gd name="T7" fmla="*/ 3 h 75"/>
                <a:gd name="T8" fmla="*/ 30 w 69"/>
                <a:gd name="T9" fmla="*/ 4 h 75"/>
                <a:gd name="T10" fmla="*/ 36 w 69"/>
                <a:gd name="T11" fmla="*/ 5 h 75"/>
                <a:gd name="T12" fmla="*/ 57 w 69"/>
                <a:gd name="T13" fmla="*/ 19 h 75"/>
                <a:gd name="T14" fmla="*/ 52 w 69"/>
                <a:gd name="T15" fmla="*/ 65 h 75"/>
                <a:gd name="T16" fmla="*/ 11 w 69"/>
                <a:gd name="T17" fmla="*/ 65 h 75"/>
                <a:gd name="T18" fmla="*/ 6 w 69"/>
                <a:gd name="T19" fmla="*/ 60 h 75"/>
                <a:gd name="T20" fmla="*/ 6 w 69"/>
                <a:gd name="T21" fmla="*/ 60 h 75"/>
                <a:gd name="T22" fmla="*/ 6 w 69"/>
                <a:gd name="T23" fmla="*/ 60 h 75"/>
                <a:gd name="T24" fmla="*/ 5 w 69"/>
                <a:gd name="T25" fmla="*/ 5 h 75"/>
                <a:gd name="T26" fmla="*/ 5 w 69"/>
                <a:gd name="T27" fmla="*/ 5 h 75"/>
                <a:gd name="T28" fmla="*/ 7 w 69"/>
                <a:gd name="T29" fmla="*/ 2 h 75"/>
                <a:gd name="T30" fmla="*/ 29 w 69"/>
                <a:gd name="T31" fmla="*/ 5 h 75"/>
                <a:gd name="T32" fmla="*/ 23 w 69"/>
                <a:gd name="T33" fmla="*/ 4 h 75"/>
                <a:gd name="T34" fmla="*/ 11 w 69"/>
                <a:gd name="T35" fmla="*/ 2 h 75"/>
                <a:gd name="T36" fmla="*/ 7 w 69"/>
                <a:gd name="T37" fmla="*/ 6 h 75"/>
                <a:gd name="T38" fmla="*/ 8 w 69"/>
                <a:gd name="T39" fmla="*/ 59 h 75"/>
                <a:gd name="T40" fmla="*/ 12 w 69"/>
                <a:gd name="T41" fmla="*/ 63 h 75"/>
                <a:gd name="T42" fmla="*/ 51 w 69"/>
                <a:gd name="T43" fmla="*/ 63 h 75"/>
                <a:gd name="T44" fmla="*/ 56 w 69"/>
                <a:gd name="T45" fmla="*/ 20 h 75"/>
                <a:gd name="T46" fmla="*/ 36 w 69"/>
                <a:gd name="T47" fmla="*/ 7 h 75"/>
                <a:gd name="T48" fmla="*/ 29 w 69"/>
                <a:gd name="T49" fmla="*/ 5 h 75"/>
                <a:gd name="T50" fmla="*/ 7 w 69"/>
                <a:gd name="T51" fmla="*/ 59 h 75"/>
                <a:gd name="T52" fmla="*/ 7 w 69"/>
                <a:gd name="T53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75">
                  <a:moveTo>
                    <a:pt x="7" y="2"/>
                  </a:moveTo>
                  <a:cubicBezTo>
                    <a:pt x="8" y="1"/>
                    <a:pt x="9" y="1"/>
                    <a:pt x="11" y="1"/>
                  </a:cubicBezTo>
                  <a:cubicBezTo>
                    <a:pt x="15" y="0"/>
                    <a:pt x="19" y="1"/>
                    <a:pt x="24" y="2"/>
                  </a:cubicBezTo>
                  <a:cubicBezTo>
                    <a:pt x="26" y="3"/>
                    <a:pt x="28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4"/>
                    <a:pt x="34" y="5"/>
                    <a:pt x="36" y="5"/>
                  </a:cubicBezTo>
                  <a:cubicBezTo>
                    <a:pt x="46" y="9"/>
                    <a:pt x="53" y="13"/>
                    <a:pt x="57" y="19"/>
                  </a:cubicBezTo>
                  <a:cubicBezTo>
                    <a:pt x="69" y="33"/>
                    <a:pt x="67" y="54"/>
                    <a:pt x="52" y="65"/>
                  </a:cubicBezTo>
                  <a:cubicBezTo>
                    <a:pt x="40" y="75"/>
                    <a:pt x="23" y="75"/>
                    <a:pt x="11" y="65"/>
                  </a:cubicBezTo>
                  <a:cubicBezTo>
                    <a:pt x="9" y="63"/>
                    <a:pt x="8" y="62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45"/>
                    <a:pt x="0" y="2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3"/>
                    <a:pt x="7" y="2"/>
                  </a:cubicBezTo>
                  <a:close/>
                  <a:moveTo>
                    <a:pt x="29" y="5"/>
                  </a:moveTo>
                  <a:cubicBezTo>
                    <a:pt x="27" y="5"/>
                    <a:pt x="25" y="5"/>
                    <a:pt x="23" y="4"/>
                  </a:cubicBezTo>
                  <a:cubicBezTo>
                    <a:pt x="19" y="3"/>
                    <a:pt x="15" y="2"/>
                    <a:pt x="11" y="2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2" y="27"/>
                    <a:pt x="2" y="45"/>
                    <a:pt x="8" y="59"/>
                  </a:cubicBezTo>
                  <a:cubicBezTo>
                    <a:pt x="9" y="60"/>
                    <a:pt x="10" y="62"/>
                    <a:pt x="12" y="63"/>
                  </a:cubicBezTo>
                  <a:cubicBezTo>
                    <a:pt x="23" y="73"/>
                    <a:pt x="40" y="73"/>
                    <a:pt x="51" y="63"/>
                  </a:cubicBezTo>
                  <a:cubicBezTo>
                    <a:pt x="65" y="53"/>
                    <a:pt x="67" y="33"/>
                    <a:pt x="56" y="20"/>
                  </a:cubicBezTo>
                  <a:cubicBezTo>
                    <a:pt x="52" y="15"/>
                    <a:pt x="45" y="10"/>
                    <a:pt x="36" y="7"/>
                  </a:cubicBezTo>
                  <a:cubicBezTo>
                    <a:pt x="34" y="6"/>
                    <a:pt x="31" y="6"/>
                    <a:pt x="29" y="5"/>
                  </a:cubicBezTo>
                  <a:close/>
                  <a:moveTo>
                    <a:pt x="7" y="59"/>
                  </a:moveTo>
                  <a:cubicBezTo>
                    <a:pt x="7" y="59"/>
                    <a:pt x="7" y="59"/>
                    <a:pt x="7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9" name="Freeform 738"/>
            <p:cNvSpPr/>
            <p:nvPr/>
          </p:nvSpPr>
          <p:spPr bwMode="auto">
            <a:xfrm>
              <a:off x="10271973" y="683343"/>
              <a:ext cx="22225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0" name="Freeform 739"/>
            <p:cNvSpPr/>
            <p:nvPr/>
          </p:nvSpPr>
          <p:spPr bwMode="auto">
            <a:xfrm>
              <a:off x="10225935" y="721444"/>
              <a:ext cx="20638" cy="25400"/>
            </a:xfrm>
            <a:custGeom>
              <a:avLst/>
              <a:gdLst>
                <a:gd name="T0" fmla="*/ 0 w 5"/>
                <a:gd name="T1" fmla="*/ 4 h 6"/>
                <a:gd name="T2" fmla="*/ 1 w 5"/>
                <a:gd name="T3" fmla="*/ 1 h 6"/>
                <a:gd name="T4" fmla="*/ 4 w 5"/>
                <a:gd name="T5" fmla="*/ 1 h 6"/>
                <a:gd name="T6" fmla="*/ 4 w 5"/>
                <a:gd name="T7" fmla="*/ 5 h 6"/>
                <a:gd name="T8" fmla="*/ 0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2"/>
                    <a:pt x="5" y="4"/>
                    <a:pt x="4" y="5"/>
                  </a:cubicBezTo>
                  <a:cubicBezTo>
                    <a:pt x="3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1" name="Freeform 740"/>
            <p:cNvSpPr/>
            <p:nvPr/>
          </p:nvSpPr>
          <p:spPr bwMode="auto">
            <a:xfrm>
              <a:off x="10124346" y="581739"/>
              <a:ext cx="157166" cy="114303"/>
            </a:xfrm>
            <a:custGeom>
              <a:avLst/>
              <a:gdLst>
                <a:gd name="T0" fmla="*/ 37 w 37"/>
                <a:gd name="T1" fmla="*/ 27 h 27"/>
                <a:gd name="T2" fmla="*/ 36 w 37"/>
                <a:gd name="T3" fmla="*/ 27 h 27"/>
                <a:gd name="T4" fmla="*/ 1 w 37"/>
                <a:gd name="T5" fmla="*/ 1 h 27"/>
                <a:gd name="T6" fmla="*/ 1 w 37"/>
                <a:gd name="T7" fmla="*/ 1 h 27"/>
                <a:gd name="T8" fmla="*/ 1 w 37"/>
                <a:gd name="T9" fmla="*/ 0 h 27"/>
                <a:gd name="T10" fmla="*/ 37 w 37"/>
                <a:gd name="T11" fmla="*/ 26 h 27"/>
                <a:gd name="T12" fmla="*/ 37 w 37"/>
                <a:gd name="T13" fmla="*/ 27 h 27"/>
                <a:gd name="T14" fmla="*/ 37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37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28" y="9"/>
                    <a:pt x="1" y="2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9" y="8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2" name="Freeform 741"/>
            <p:cNvSpPr/>
            <p:nvPr/>
          </p:nvSpPr>
          <p:spPr bwMode="auto">
            <a:xfrm>
              <a:off x="10124338" y="581739"/>
              <a:ext cx="114303" cy="147642"/>
            </a:xfrm>
            <a:custGeom>
              <a:avLst/>
              <a:gdLst>
                <a:gd name="T0" fmla="*/ 26 w 27"/>
                <a:gd name="T1" fmla="*/ 35 h 35"/>
                <a:gd name="T2" fmla="*/ 26 w 27"/>
                <a:gd name="T3" fmla="*/ 35 h 35"/>
                <a:gd name="T4" fmla="*/ 1 w 27"/>
                <a:gd name="T5" fmla="*/ 1 h 35"/>
                <a:gd name="T6" fmla="*/ 1 w 27"/>
                <a:gd name="T7" fmla="*/ 0 h 35"/>
                <a:gd name="T8" fmla="*/ 2 w 27"/>
                <a:gd name="T9" fmla="*/ 0 h 35"/>
                <a:gd name="T10" fmla="*/ 27 w 27"/>
                <a:gd name="T11" fmla="*/ 34 h 35"/>
                <a:gd name="T12" fmla="*/ 26 w 27"/>
                <a:gd name="T13" fmla="*/ 35 h 35"/>
                <a:gd name="T14" fmla="*/ 26 w 2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5"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3" y="28"/>
                    <a:pt x="14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5" y="16"/>
                    <a:pt x="24" y="27"/>
                    <a:pt x="27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3" name="Freeform 742"/>
            <p:cNvSpPr/>
            <p:nvPr/>
          </p:nvSpPr>
          <p:spPr bwMode="auto">
            <a:xfrm>
              <a:off x="10124338" y="581739"/>
              <a:ext cx="68265" cy="182568"/>
            </a:xfrm>
            <a:custGeom>
              <a:avLst/>
              <a:gdLst>
                <a:gd name="T0" fmla="*/ 16 w 16"/>
                <a:gd name="T1" fmla="*/ 43 h 43"/>
                <a:gd name="T2" fmla="*/ 15 w 16"/>
                <a:gd name="T3" fmla="*/ 42 h 43"/>
                <a:gd name="T4" fmla="*/ 1 w 16"/>
                <a:gd name="T5" fmla="*/ 1 h 43"/>
                <a:gd name="T6" fmla="*/ 1 w 16"/>
                <a:gd name="T7" fmla="*/ 0 h 43"/>
                <a:gd name="T8" fmla="*/ 2 w 16"/>
                <a:gd name="T9" fmla="*/ 0 h 43"/>
                <a:gd name="T10" fmla="*/ 16 w 16"/>
                <a:gd name="T11" fmla="*/ 42 h 43"/>
                <a:gd name="T12" fmla="*/ 16 w 16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3">
                  <a:moveTo>
                    <a:pt x="16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17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6" y="17"/>
                    <a:pt x="16" y="42"/>
                    <a:pt x="16" y="42"/>
                  </a:cubicBezTo>
                  <a:cubicBezTo>
                    <a:pt x="16" y="42"/>
                    <a:pt x="16" y="43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4" name="Freeform 743"/>
            <p:cNvSpPr/>
            <p:nvPr/>
          </p:nvSpPr>
          <p:spPr bwMode="auto">
            <a:xfrm>
              <a:off x="10175141" y="754783"/>
              <a:ext cx="25400" cy="25400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5" name="Freeform 744"/>
            <p:cNvSpPr>
              <a:spLocks noEditPoints="1"/>
            </p:cNvSpPr>
            <p:nvPr/>
          </p:nvSpPr>
          <p:spPr bwMode="auto">
            <a:xfrm>
              <a:off x="9849695" y="581739"/>
              <a:ext cx="295282" cy="317509"/>
            </a:xfrm>
            <a:custGeom>
              <a:avLst/>
              <a:gdLst>
                <a:gd name="T0" fmla="*/ 63 w 70"/>
                <a:gd name="T1" fmla="*/ 1 h 75"/>
                <a:gd name="T2" fmla="*/ 66 w 70"/>
                <a:gd name="T3" fmla="*/ 5 h 75"/>
                <a:gd name="T4" fmla="*/ 69 w 70"/>
                <a:gd name="T5" fmla="*/ 17 h 75"/>
                <a:gd name="T6" fmla="*/ 69 w 70"/>
                <a:gd name="T7" fmla="*/ 23 h 75"/>
                <a:gd name="T8" fmla="*/ 69 w 70"/>
                <a:gd name="T9" fmla="*/ 23 h 75"/>
                <a:gd name="T10" fmla="*/ 70 w 70"/>
                <a:gd name="T11" fmla="*/ 30 h 75"/>
                <a:gd name="T12" fmla="*/ 64 w 70"/>
                <a:gd name="T13" fmla="*/ 55 h 75"/>
                <a:gd name="T14" fmla="*/ 19 w 70"/>
                <a:gd name="T15" fmla="*/ 65 h 75"/>
                <a:gd name="T16" fmla="*/ 5 w 70"/>
                <a:gd name="T17" fmla="*/ 26 h 75"/>
                <a:gd name="T18" fmla="*/ 8 w 70"/>
                <a:gd name="T19" fmla="*/ 20 h 75"/>
                <a:gd name="T20" fmla="*/ 8 w 70"/>
                <a:gd name="T21" fmla="*/ 20 h 75"/>
                <a:gd name="T22" fmla="*/ 9 w 70"/>
                <a:gd name="T23" fmla="*/ 20 h 75"/>
                <a:gd name="T24" fmla="*/ 60 w 70"/>
                <a:gd name="T25" fmla="*/ 1 h 75"/>
                <a:gd name="T26" fmla="*/ 60 w 70"/>
                <a:gd name="T27" fmla="*/ 1 h 75"/>
                <a:gd name="T28" fmla="*/ 63 w 70"/>
                <a:gd name="T29" fmla="*/ 1 h 75"/>
                <a:gd name="T30" fmla="*/ 68 w 70"/>
                <a:gd name="T31" fmla="*/ 23 h 75"/>
                <a:gd name="T32" fmla="*/ 67 w 70"/>
                <a:gd name="T33" fmla="*/ 17 h 75"/>
                <a:gd name="T34" fmla="*/ 64 w 70"/>
                <a:gd name="T35" fmla="*/ 6 h 75"/>
                <a:gd name="T36" fmla="*/ 60 w 70"/>
                <a:gd name="T37" fmla="*/ 2 h 75"/>
                <a:gd name="T38" fmla="*/ 10 w 70"/>
                <a:gd name="T39" fmla="*/ 21 h 75"/>
                <a:gd name="T40" fmla="*/ 7 w 70"/>
                <a:gd name="T41" fmla="*/ 26 h 75"/>
                <a:gd name="T42" fmla="*/ 20 w 70"/>
                <a:gd name="T43" fmla="*/ 64 h 75"/>
                <a:gd name="T44" fmla="*/ 63 w 70"/>
                <a:gd name="T45" fmla="*/ 54 h 75"/>
                <a:gd name="T46" fmla="*/ 68 w 70"/>
                <a:gd name="T47" fmla="*/ 30 h 75"/>
                <a:gd name="T48" fmla="*/ 68 w 70"/>
                <a:gd name="T49" fmla="*/ 23 h 75"/>
                <a:gd name="T50" fmla="*/ 9 w 70"/>
                <a:gd name="T51" fmla="*/ 20 h 75"/>
                <a:gd name="T52" fmla="*/ 9 w 70"/>
                <a:gd name="T53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75">
                  <a:moveTo>
                    <a:pt x="63" y="1"/>
                  </a:moveTo>
                  <a:cubicBezTo>
                    <a:pt x="64" y="2"/>
                    <a:pt x="65" y="3"/>
                    <a:pt x="66" y="5"/>
                  </a:cubicBezTo>
                  <a:cubicBezTo>
                    <a:pt x="67" y="8"/>
                    <a:pt x="68" y="13"/>
                    <a:pt x="69" y="17"/>
                  </a:cubicBezTo>
                  <a:cubicBezTo>
                    <a:pt x="69" y="19"/>
                    <a:pt x="69" y="21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0" y="26"/>
                    <a:pt x="70" y="28"/>
                    <a:pt x="70" y="30"/>
                  </a:cubicBezTo>
                  <a:cubicBezTo>
                    <a:pt x="70" y="40"/>
                    <a:pt x="68" y="49"/>
                    <a:pt x="64" y="55"/>
                  </a:cubicBezTo>
                  <a:cubicBezTo>
                    <a:pt x="55" y="70"/>
                    <a:pt x="35" y="75"/>
                    <a:pt x="19" y="65"/>
                  </a:cubicBezTo>
                  <a:cubicBezTo>
                    <a:pt x="6" y="57"/>
                    <a:pt x="0" y="40"/>
                    <a:pt x="5" y="26"/>
                  </a:cubicBezTo>
                  <a:cubicBezTo>
                    <a:pt x="6" y="24"/>
                    <a:pt x="7" y="22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9"/>
                    <a:pt x="37" y="3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1"/>
                    <a:pt x="63" y="1"/>
                  </a:cubicBezTo>
                  <a:close/>
                  <a:moveTo>
                    <a:pt x="68" y="23"/>
                  </a:moveTo>
                  <a:cubicBezTo>
                    <a:pt x="67" y="22"/>
                    <a:pt x="67" y="19"/>
                    <a:pt x="67" y="17"/>
                  </a:cubicBezTo>
                  <a:cubicBezTo>
                    <a:pt x="66" y="13"/>
                    <a:pt x="66" y="9"/>
                    <a:pt x="64" y="6"/>
                  </a:cubicBezTo>
                  <a:cubicBezTo>
                    <a:pt x="63" y="3"/>
                    <a:pt x="62" y="2"/>
                    <a:pt x="60" y="2"/>
                  </a:cubicBezTo>
                  <a:cubicBezTo>
                    <a:pt x="38" y="5"/>
                    <a:pt x="21" y="11"/>
                    <a:pt x="10" y="21"/>
                  </a:cubicBezTo>
                  <a:cubicBezTo>
                    <a:pt x="9" y="23"/>
                    <a:pt x="8" y="25"/>
                    <a:pt x="7" y="26"/>
                  </a:cubicBezTo>
                  <a:cubicBezTo>
                    <a:pt x="2" y="40"/>
                    <a:pt x="7" y="56"/>
                    <a:pt x="20" y="64"/>
                  </a:cubicBezTo>
                  <a:cubicBezTo>
                    <a:pt x="35" y="73"/>
                    <a:pt x="54" y="68"/>
                    <a:pt x="63" y="54"/>
                  </a:cubicBezTo>
                  <a:cubicBezTo>
                    <a:pt x="66" y="48"/>
                    <a:pt x="68" y="40"/>
                    <a:pt x="68" y="30"/>
                  </a:cubicBezTo>
                  <a:cubicBezTo>
                    <a:pt x="68" y="28"/>
                    <a:pt x="68" y="26"/>
                    <a:pt x="68" y="23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6" name="Freeform 745"/>
            <p:cNvSpPr/>
            <p:nvPr/>
          </p:nvSpPr>
          <p:spPr bwMode="auto">
            <a:xfrm>
              <a:off x="10043375" y="754783"/>
              <a:ext cx="25400" cy="25400"/>
            </a:xfrm>
            <a:custGeom>
              <a:avLst/>
              <a:gdLst>
                <a:gd name="T0" fmla="*/ 1 w 6"/>
                <a:gd name="T1" fmla="*/ 2 h 6"/>
                <a:gd name="T2" fmla="*/ 4 w 6"/>
                <a:gd name="T3" fmla="*/ 1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2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7" name="Freeform 746"/>
            <p:cNvSpPr/>
            <p:nvPr/>
          </p:nvSpPr>
          <p:spPr bwMode="auto">
            <a:xfrm>
              <a:off x="9992573" y="726206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0 h 6"/>
                <a:gd name="T4" fmla="*/ 5 w 6"/>
                <a:gd name="T5" fmla="*/ 4 h 6"/>
                <a:gd name="T6" fmla="*/ 1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6" y="3"/>
                    <a:pt x="5" y="4"/>
                  </a:cubicBezTo>
                  <a:cubicBezTo>
                    <a:pt x="4" y="5"/>
                    <a:pt x="3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8" name="Freeform 747"/>
            <p:cNvSpPr/>
            <p:nvPr/>
          </p:nvSpPr>
          <p:spPr bwMode="auto">
            <a:xfrm>
              <a:off x="10052898" y="586503"/>
              <a:ext cx="66676" cy="180979"/>
            </a:xfrm>
            <a:custGeom>
              <a:avLst/>
              <a:gdLst>
                <a:gd name="T0" fmla="*/ 1 w 16"/>
                <a:gd name="T1" fmla="*/ 43 h 43"/>
                <a:gd name="T2" fmla="*/ 0 w 16"/>
                <a:gd name="T3" fmla="*/ 43 h 43"/>
                <a:gd name="T4" fmla="*/ 0 w 16"/>
                <a:gd name="T5" fmla="*/ 42 h 43"/>
                <a:gd name="T6" fmla="*/ 13 w 16"/>
                <a:gd name="T7" fmla="*/ 0 h 43"/>
                <a:gd name="T8" fmla="*/ 13 w 16"/>
                <a:gd name="T9" fmla="*/ 0 h 43"/>
                <a:gd name="T10" fmla="*/ 14 w 16"/>
                <a:gd name="T11" fmla="*/ 0 h 43"/>
                <a:gd name="T12" fmla="*/ 1 w 16"/>
                <a:gd name="T13" fmla="*/ 43 h 43"/>
                <a:gd name="T14" fmla="*/ 1 w 16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3">
                  <a:moveTo>
                    <a:pt x="1" y="43"/>
                  </a:moveTo>
                  <a:cubicBezTo>
                    <a:pt x="1" y="43"/>
                    <a:pt x="0" y="43"/>
                    <a:pt x="0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5" y="28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6" y="29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9" name="Freeform 748"/>
            <p:cNvSpPr/>
            <p:nvPr/>
          </p:nvSpPr>
          <p:spPr bwMode="auto">
            <a:xfrm>
              <a:off x="10005272" y="581739"/>
              <a:ext cx="106366" cy="157168"/>
            </a:xfrm>
            <a:custGeom>
              <a:avLst/>
              <a:gdLst>
                <a:gd name="T0" fmla="*/ 1 w 25"/>
                <a:gd name="T1" fmla="*/ 37 h 37"/>
                <a:gd name="T2" fmla="*/ 0 w 25"/>
                <a:gd name="T3" fmla="*/ 36 h 37"/>
                <a:gd name="T4" fmla="*/ 0 w 25"/>
                <a:gd name="T5" fmla="*/ 36 h 37"/>
                <a:gd name="T6" fmla="*/ 24 w 25"/>
                <a:gd name="T7" fmla="*/ 1 h 37"/>
                <a:gd name="T8" fmla="*/ 25 w 25"/>
                <a:gd name="T9" fmla="*/ 1 h 37"/>
                <a:gd name="T10" fmla="*/ 25 w 25"/>
                <a:gd name="T11" fmla="*/ 1 h 37"/>
                <a:gd name="T12" fmla="*/ 1 w 25"/>
                <a:gd name="T13" fmla="*/ 36 h 37"/>
                <a:gd name="T14" fmla="*/ 1 w 25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7">
                  <a:moveTo>
                    <a:pt x="1" y="37"/>
                  </a:moveTo>
                  <a:cubicBezTo>
                    <a:pt x="1" y="37"/>
                    <a:pt x="1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" y="30"/>
                    <a:pt x="14" y="19"/>
                    <a:pt x="24" y="1"/>
                  </a:cubicBezTo>
                  <a:cubicBezTo>
                    <a:pt x="24" y="1"/>
                    <a:pt x="24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5" y="20"/>
                    <a:pt x="7" y="31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0" name="Freeform 749"/>
            <p:cNvSpPr/>
            <p:nvPr/>
          </p:nvSpPr>
          <p:spPr bwMode="auto">
            <a:xfrm>
              <a:off x="9959237" y="581739"/>
              <a:ext cx="152404" cy="122241"/>
            </a:xfrm>
            <a:custGeom>
              <a:avLst/>
              <a:gdLst>
                <a:gd name="T0" fmla="*/ 1 w 36"/>
                <a:gd name="T1" fmla="*/ 29 h 29"/>
                <a:gd name="T2" fmla="*/ 1 w 36"/>
                <a:gd name="T3" fmla="*/ 29 h 29"/>
                <a:gd name="T4" fmla="*/ 1 w 36"/>
                <a:gd name="T5" fmla="*/ 28 h 29"/>
                <a:gd name="T6" fmla="*/ 35 w 36"/>
                <a:gd name="T7" fmla="*/ 1 h 29"/>
                <a:gd name="T8" fmla="*/ 36 w 36"/>
                <a:gd name="T9" fmla="*/ 1 h 29"/>
                <a:gd name="T10" fmla="*/ 36 w 36"/>
                <a:gd name="T11" fmla="*/ 1 h 29"/>
                <a:gd name="T12" fmla="*/ 1 w 36"/>
                <a:gd name="T13" fmla="*/ 29 h 29"/>
                <a:gd name="T14" fmla="*/ 1 w 3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9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1" y="28"/>
                    <a:pt x="1" y="28"/>
                  </a:cubicBezTo>
                  <a:cubicBezTo>
                    <a:pt x="1" y="28"/>
                    <a:pt x="24" y="19"/>
                    <a:pt x="35" y="1"/>
                  </a:cubicBezTo>
                  <a:cubicBezTo>
                    <a:pt x="35" y="1"/>
                    <a:pt x="35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5" y="20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1" name="Freeform 750"/>
            <p:cNvSpPr/>
            <p:nvPr/>
          </p:nvSpPr>
          <p:spPr bwMode="auto">
            <a:xfrm>
              <a:off x="9941774" y="691280"/>
              <a:ext cx="25400" cy="25400"/>
            </a:xfrm>
            <a:custGeom>
              <a:avLst/>
              <a:gdLst>
                <a:gd name="T0" fmla="*/ 1 w 6"/>
                <a:gd name="T1" fmla="*/ 1 h 6"/>
                <a:gd name="T2" fmla="*/ 4 w 6"/>
                <a:gd name="T3" fmla="*/ 1 h 6"/>
                <a:gd name="T4" fmla="*/ 5 w 6"/>
                <a:gd name="T5" fmla="*/ 4 h 6"/>
                <a:gd name="T6" fmla="*/ 2 w 6"/>
                <a:gd name="T7" fmla="*/ 5 h 6"/>
                <a:gd name="T8" fmla="*/ 1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5"/>
                    <a:pt x="3" y="6"/>
                    <a:pt x="2" y="5"/>
                  </a:cubicBezTo>
                  <a:cubicBezTo>
                    <a:pt x="0" y="4"/>
                    <a:pt x="0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2" name="Freeform 751"/>
            <p:cNvSpPr>
              <a:spLocks noEditPoints="1"/>
            </p:cNvSpPr>
            <p:nvPr/>
          </p:nvSpPr>
          <p:spPr bwMode="auto">
            <a:xfrm>
              <a:off x="9768718" y="378535"/>
              <a:ext cx="334972" cy="284170"/>
            </a:xfrm>
            <a:custGeom>
              <a:avLst/>
              <a:gdLst>
                <a:gd name="T0" fmla="*/ 79 w 79"/>
                <a:gd name="T1" fmla="*/ 46 h 67"/>
                <a:gd name="T2" fmla="*/ 76 w 79"/>
                <a:gd name="T3" fmla="*/ 50 h 67"/>
                <a:gd name="T4" fmla="*/ 66 w 79"/>
                <a:gd name="T5" fmla="*/ 57 h 67"/>
                <a:gd name="T6" fmla="*/ 60 w 79"/>
                <a:gd name="T7" fmla="*/ 60 h 67"/>
                <a:gd name="T8" fmla="*/ 60 w 79"/>
                <a:gd name="T9" fmla="*/ 60 h 67"/>
                <a:gd name="T10" fmla="*/ 54 w 79"/>
                <a:gd name="T11" fmla="*/ 62 h 67"/>
                <a:gd name="T12" fmla="*/ 29 w 79"/>
                <a:gd name="T13" fmla="*/ 65 h 67"/>
                <a:gd name="T14" fmla="*/ 4 w 79"/>
                <a:gd name="T15" fmla="*/ 26 h 67"/>
                <a:gd name="T16" fmla="*/ 36 w 79"/>
                <a:gd name="T17" fmla="*/ 0 h 67"/>
                <a:gd name="T18" fmla="*/ 43 w 79"/>
                <a:gd name="T19" fmla="*/ 1 h 67"/>
                <a:gd name="T20" fmla="*/ 43 w 79"/>
                <a:gd name="T21" fmla="*/ 1 h 67"/>
                <a:gd name="T22" fmla="*/ 43 w 79"/>
                <a:gd name="T23" fmla="*/ 1 h 67"/>
                <a:gd name="T24" fmla="*/ 78 w 79"/>
                <a:gd name="T25" fmla="*/ 43 h 67"/>
                <a:gd name="T26" fmla="*/ 78 w 79"/>
                <a:gd name="T27" fmla="*/ 43 h 67"/>
                <a:gd name="T28" fmla="*/ 79 w 79"/>
                <a:gd name="T29" fmla="*/ 46 h 67"/>
                <a:gd name="T30" fmla="*/ 59 w 79"/>
                <a:gd name="T31" fmla="*/ 58 h 67"/>
                <a:gd name="T32" fmla="*/ 65 w 79"/>
                <a:gd name="T33" fmla="*/ 55 h 67"/>
                <a:gd name="T34" fmla="*/ 75 w 79"/>
                <a:gd name="T35" fmla="*/ 49 h 67"/>
                <a:gd name="T36" fmla="*/ 77 w 79"/>
                <a:gd name="T37" fmla="*/ 44 h 67"/>
                <a:gd name="T38" fmla="*/ 43 w 79"/>
                <a:gd name="T39" fmla="*/ 3 h 67"/>
                <a:gd name="T40" fmla="*/ 36 w 79"/>
                <a:gd name="T41" fmla="*/ 2 h 67"/>
                <a:gd name="T42" fmla="*/ 6 w 79"/>
                <a:gd name="T43" fmla="*/ 27 h 67"/>
                <a:gd name="T44" fmla="*/ 29 w 79"/>
                <a:gd name="T45" fmla="*/ 64 h 67"/>
                <a:gd name="T46" fmla="*/ 53 w 79"/>
                <a:gd name="T47" fmla="*/ 61 h 67"/>
                <a:gd name="T48" fmla="*/ 59 w 79"/>
                <a:gd name="T49" fmla="*/ 58 h 67"/>
                <a:gd name="T50" fmla="*/ 43 w 79"/>
                <a:gd name="T51" fmla="*/ 2 h 67"/>
                <a:gd name="T52" fmla="*/ 43 w 79"/>
                <a:gd name="T53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67">
                  <a:moveTo>
                    <a:pt x="79" y="46"/>
                  </a:moveTo>
                  <a:cubicBezTo>
                    <a:pt x="78" y="48"/>
                    <a:pt x="78" y="49"/>
                    <a:pt x="76" y="50"/>
                  </a:cubicBezTo>
                  <a:cubicBezTo>
                    <a:pt x="74" y="53"/>
                    <a:pt x="70" y="55"/>
                    <a:pt x="66" y="57"/>
                  </a:cubicBezTo>
                  <a:cubicBezTo>
                    <a:pt x="64" y="58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8" y="61"/>
                    <a:pt x="56" y="61"/>
                    <a:pt x="54" y="62"/>
                  </a:cubicBezTo>
                  <a:cubicBezTo>
                    <a:pt x="44" y="66"/>
                    <a:pt x="36" y="67"/>
                    <a:pt x="29" y="65"/>
                  </a:cubicBezTo>
                  <a:cubicBezTo>
                    <a:pt x="11" y="61"/>
                    <a:pt x="0" y="44"/>
                    <a:pt x="4" y="26"/>
                  </a:cubicBezTo>
                  <a:cubicBezTo>
                    <a:pt x="7" y="11"/>
                    <a:pt x="21" y="0"/>
                    <a:pt x="36" y="0"/>
                  </a:cubicBezTo>
                  <a:cubicBezTo>
                    <a:pt x="39" y="0"/>
                    <a:pt x="41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7" y="9"/>
                    <a:pt x="69" y="2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9" y="44"/>
                    <a:pt x="79" y="45"/>
                    <a:pt x="79" y="46"/>
                  </a:cubicBezTo>
                  <a:close/>
                  <a:moveTo>
                    <a:pt x="59" y="58"/>
                  </a:moveTo>
                  <a:cubicBezTo>
                    <a:pt x="61" y="57"/>
                    <a:pt x="63" y="56"/>
                    <a:pt x="65" y="55"/>
                  </a:cubicBezTo>
                  <a:cubicBezTo>
                    <a:pt x="69" y="53"/>
                    <a:pt x="73" y="51"/>
                    <a:pt x="75" y="49"/>
                  </a:cubicBezTo>
                  <a:cubicBezTo>
                    <a:pt x="77" y="47"/>
                    <a:pt x="77" y="46"/>
                    <a:pt x="77" y="44"/>
                  </a:cubicBezTo>
                  <a:cubicBezTo>
                    <a:pt x="67" y="24"/>
                    <a:pt x="56" y="10"/>
                    <a:pt x="43" y="3"/>
                  </a:cubicBezTo>
                  <a:cubicBezTo>
                    <a:pt x="41" y="2"/>
                    <a:pt x="38" y="2"/>
                    <a:pt x="36" y="2"/>
                  </a:cubicBezTo>
                  <a:cubicBezTo>
                    <a:pt x="22" y="2"/>
                    <a:pt x="9" y="12"/>
                    <a:pt x="6" y="27"/>
                  </a:cubicBezTo>
                  <a:cubicBezTo>
                    <a:pt x="2" y="43"/>
                    <a:pt x="13" y="60"/>
                    <a:pt x="29" y="64"/>
                  </a:cubicBezTo>
                  <a:cubicBezTo>
                    <a:pt x="36" y="65"/>
                    <a:pt x="44" y="64"/>
                    <a:pt x="53" y="61"/>
                  </a:cubicBezTo>
                  <a:cubicBezTo>
                    <a:pt x="55" y="60"/>
                    <a:pt x="57" y="59"/>
                    <a:pt x="59" y="58"/>
                  </a:cubicBez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3" name="Freeform 752"/>
            <p:cNvSpPr/>
            <p:nvPr/>
          </p:nvSpPr>
          <p:spPr bwMode="auto">
            <a:xfrm>
              <a:off x="9900494" y="564278"/>
              <a:ext cx="25400" cy="25400"/>
            </a:xfrm>
            <a:custGeom>
              <a:avLst/>
              <a:gdLst>
                <a:gd name="T0" fmla="*/ 3 w 6"/>
                <a:gd name="T1" fmla="*/ 1 h 6"/>
                <a:gd name="T2" fmla="*/ 5 w 6"/>
                <a:gd name="T3" fmla="*/ 4 h 6"/>
                <a:gd name="T4" fmla="*/ 2 w 6"/>
                <a:gd name="T5" fmla="*/ 6 h 6"/>
                <a:gd name="T6" fmla="*/ 0 w 6"/>
                <a:gd name="T7" fmla="*/ 3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5" y="1"/>
                    <a:pt x="6" y="2"/>
                    <a:pt x="5" y="4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4" name="Freeform 753"/>
            <p:cNvSpPr/>
            <p:nvPr/>
          </p:nvSpPr>
          <p:spPr bwMode="auto">
            <a:xfrm>
              <a:off x="9913195" y="508714"/>
              <a:ext cx="25400" cy="22225"/>
            </a:xfrm>
            <a:custGeom>
              <a:avLst/>
              <a:gdLst>
                <a:gd name="T0" fmla="*/ 3 w 6"/>
                <a:gd name="T1" fmla="*/ 0 h 5"/>
                <a:gd name="T2" fmla="*/ 5 w 6"/>
                <a:gd name="T3" fmla="*/ 3 h 5"/>
                <a:gd name="T4" fmla="*/ 2 w 6"/>
                <a:gd name="T5" fmla="*/ 5 h 5"/>
                <a:gd name="T6" fmla="*/ 0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5" y="0"/>
                    <a:pt x="6" y="2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5" name="Freeform 754"/>
            <p:cNvSpPr/>
            <p:nvPr/>
          </p:nvSpPr>
          <p:spPr bwMode="auto">
            <a:xfrm>
              <a:off x="9913182" y="564276"/>
              <a:ext cx="190505" cy="50802"/>
            </a:xfrm>
            <a:custGeom>
              <a:avLst/>
              <a:gdLst>
                <a:gd name="T0" fmla="*/ 17 w 45"/>
                <a:gd name="T1" fmla="*/ 7 h 12"/>
                <a:gd name="T2" fmla="*/ 0 w 45"/>
                <a:gd name="T3" fmla="*/ 3 h 12"/>
                <a:gd name="T4" fmla="*/ 0 w 45"/>
                <a:gd name="T5" fmla="*/ 3 h 12"/>
                <a:gd name="T6" fmla="*/ 1 w 45"/>
                <a:gd name="T7" fmla="*/ 2 h 12"/>
                <a:gd name="T8" fmla="*/ 44 w 45"/>
                <a:gd name="T9" fmla="*/ 0 h 12"/>
                <a:gd name="T10" fmla="*/ 45 w 45"/>
                <a:gd name="T11" fmla="*/ 0 h 12"/>
                <a:gd name="T12" fmla="*/ 45 w 45"/>
                <a:gd name="T13" fmla="*/ 1 h 12"/>
                <a:gd name="T14" fmla="*/ 17 w 45"/>
                <a:gd name="T1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17" y="7"/>
                  </a:moveTo>
                  <a:cubicBezTo>
                    <a:pt x="11" y="7"/>
                    <a:pt x="5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8" y="12"/>
                    <a:pt x="44" y="0"/>
                    <a:pt x="44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4" y="1"/>
                    <a:pt x="31" y="7"/>
                    <a:pt x="1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6" name="Freeform 755"/>
            <p:cNvSpPr/>
            <p:nvPr/>
          </p:nvSpPr>
          <p:spPr bwMode="auto">
            <a:xfrm>
              <a:off x="9925846" y="521413"/>
              <a:ext cx="177803" cy="47625"/>
            </a:xfrm>
            <a:custGeom>
              <a:avLst/>
              <a:gdLst>
                <a:gd name="T0" fmla="*/ 41 w 42"/>
                <a:gd name="T1" fmla="*/ 11 h 11"/>
                <a:gd name="T2" fmla="*/ 41 w 42"/>
                <a:gd name="T3" fmla="*/ 11 h 11"/>
                <a:gd name="T4" fmla="*/ 0 w 42"/>
                <a:gd name="T5" fmla="*/ 1 h 11"/>
                <a:gd name="T6" fmla="*/ 0 w 42"/>
                <a:gd name="T7" fmla="*/ 0 h 11"/>
                <a:gd name="T8" fmla="*/ 1 w 42"/>
                <a:gd name="T9" fmla="*/ 0 h 11"/>
                <a:gd name="T10" fmla="*/ 41 w 42"/>
                <a:gd name="T11" fmla="*/ 10 h 11"/>
                <a:gd name="T12" fmla="*/ 42 w 42"/>
                <a:gd name="T13" fmla="*/ 11 h 11"/>
                <a:gd name="T14" fmla="*/ 41 w 4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21" y="8"/>
                    <a:pt x="7" y="4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3"/>
                    <a:pt x="21" y="7"/>
                    <a:pt x="41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42" y="11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7" name="Freeform 756"/>
            <p:cNvSpPr/>
            <p:nvPr/>
          </p:nvSpPr>
          <p:spPr bwMode="auto">
            <a:xfrm>
              <a:off x="9938516" y="467433"/>
              <a:ext cx="165103" cy="101601"/>
            </a:xfrm>
            <a:custGeom>
              <a:avLst/>
              <a:gdLst>
                <a:gd name="T0" fmla="*/ 38 w 39"/>
                <a:gd name="T1" fmla="*/ 24 h 24"/>
                <a:gd name="T2" fmla="*/ 38 w 39"/>
                <a:gd name="T3" fmla="*/ 24 h 24"/>
                <a:gd name="T4" fmla="*/ 1 w 39"/>
                <a:gd name="T5" fmla="*/ 1 h 24"/>
                <a:gd name="T6" fmla="*/ 1 w 39"/>
                <a:gd name="T7" fmla="*/ 0 h 24"/>
                <a:gd name="T8" fmla="*/ 2 w 39"/>
                <a:gd name="T9" fmla="*/ 0 h 24"/>
                <a:gd name="T10" fmla="*/ 38 w 39"/>
                <a:gd name="T11" fmla="*/ 23 h 24"/>
                <a:gd name="T12" fmla="*/ 39 w 39"/>
                <a:gd name="T13" fmla="*/ 24 h 24"/>
                <a:gd name="T14" fmla="*/ 38 w 3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17" y="2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7" y="19"/>
                    <a:pt x="38" y="23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4"/>
                    <a:pt x="39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8" name="Freeform 757"/>
            <p:cNvSpPr/>
            <p:nvPr/>
          </p:nvSpPr>
          <p:spPr bwMode="auto">
            <a:xfrm>
              <a:off x="9925648" y="449962"/>
              <a:ext cx="25400" cy="25400"/>
            </a:xfrm>
            <a:custGeom>
              <a:avLst/>
              <a:gdLst>
                <a:gd name="T0" fmla="*/ 4 w 6"/>
                <a:gd name="T1" fmla="*/ 0 h 6"/>
                <a:gd name="T2" fmla="*/ 6 w 6"/>
                <a:gd name="T3" fmla="*/ 3 h 6"/>
                <a:gd name="T4" fmla="*/ 3 w 6"/>
                <a:gd name="T5" fmla="*/ 5 h 6"/>
                <a:gd name="T6" fmla="*/ 1 w 6"/>
                <a:gd name="T7" fmla="*/ 2 h 6"/>
                <a:gd name="T8" fmla="*/ 4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cubicBezTo>
                    <a:pt x="5" y="0"/>
                    <a:pt x="6" y="2"/>
                    <a:pt x="6" y="3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20DD7636-5BE1-44BC-BB5F-15739D9E18E1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87C0E1D-24C4-406F-9615-DBDA8D2D1F93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dirty="0" smtClean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pPr fontAlgn="auto"/>
            <a:r>
              <a:rPr lang="zh-CN" altLang="en-US" strike="noStrike" noProof="1" dirty="0" smtClean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auto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auto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auto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auto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8" Type="http://schemas.openxmlformats.org/officeDocument/2006/relationships/theme" Target="../theme/theme1.xml"/><Relationship Id="rId37" Type="http://schemas.openxmlformats.org/officeDocument/2006/relationships/tags" Target="../tags/tag3.xml"/><Relationship Id="rId36" Type="http://schemas.openxmlformats.org/officeDocument/2006/relationships/tags" Target="../tags/tag2.xml"/><Relationship Id="rId35" Type="http://schemas.openxmlformats.org/officeDocument/2006/relationships/tags" Target="../tags/tag1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4" Type="http://schemas.openxmlformats.org/officeDocument/2006/relationships/theme" Target="../theme/theme2.xml"/><Relationship Id="rId13" Type="http://schemas.openxmlformats.org/officeDocument/2006/relationships/tags" Target="../tags/tag6.xml"/><Relationship Id="rId12" Type="http://schemas.openxmlformats.org/officeDocument/2006/relationships/tags" Target="../tags/tag5.xml"/><Relationship Id="rId11" Type="http://schemas.openxmlformats.org/officeDocument/2006/relationships/tags" Target="../tags/tag4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36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 indent="-2286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" name="KSO_TEMPLATE" hidden="1"/>
          <p:cNvSpPr/>
          <p:nvPr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 indent="-2286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pPr fontAlgn="base"/>
            <a:fld id="{D997B5FA-0921-464F-AAE1-844C04324D75}" type="datetimeFigureOut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defRPr>
            </a:lvl1pPr>
          </a:lstStyle>
          <a:p>
            <a:pPr fontAlgn="base"/>
            <a:fld id="{565CE74E-AB26-4998-AD42-012C4C1AD076}" type="slidenum">
              <a:rPr lang="zh-CN" altLang="en-US" strike="noStrike" noProof="1" smtClean="0">
                <a:latin typeface="黑体" panose="02010600030101010101" charset="-122"/>
                <a:ea typeface="黑体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35.xml"/><Relationship Id="rId7" Type="http://schemas.openxmlformats.org/officeDocument/2006/relationships/themeOverride" Target="../theme/themeOverride1.xml"/><Relationship Id="rId6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1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1.xml"/><Relationship Id="rId2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1.xml"/><Relationship Id="rId2" Type="http://schemas.openxmlformats.org/officeDocument/2006/relationships/tags" Target="../tags/tag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9.xml"/><Relationship Id="rId2" Type="http://schemas.openxmlformats.org/officeDocument/2006/relationships/tags" Target="../tags/tag14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8.xml"/><Relationship Id="rId3" Type="http://schemas.openxmlformats.org/officeDocument/2006/relationships/tags" Target="../tags/tag15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6.xml"/><Relationship Id="rId5" Type="http://schemas.openxmlformats.org/officeDocument/2006/relationships/tags" Target="../tags/tag16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23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4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5.xml"/><Relationship Id="rId2" Type="http://schemas.openxmlformats.org/officeDocument/2006/relationships/image" Target="../media/image8.jpe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31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9.xml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40.xml"/><Relationship Id="rId1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41.xml"/><Relationship Id="rId1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42.xml"/><Relationship Id="rId1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43.xml"/><Relationship Id="rId1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44.xml"/><Relationship Id="rId1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矩形 236"/>
          <p:cNvSpPr/>
          <p:nvPr>
            <p:custDataLst>
              <p:tags r:id="rId1"/>
            </p:custDataLst>
          </p:nvPr>
        </p:nvSpPr>
        <p:spPr>
          <a:xfrm>
            <a:off x="4481513" y="1833563"/>
            <a:ext cx="3227387" cy="1014412"/>
          </a:xfrm>
          <a:prstGeom prst="rect">
            <a:avLst/>
          </a:prstGeom>
          <a:noFill/>
          <a:ln w="9525">
            <a:noFill/>
          </a:ln>
        </p:spPr>
        <p:txBody>
          <a:bodyPr wrap="square" anchor="b">
            <a:spAutoFit/>
          </a:bodyPr>
          <a:p>
            <a:pPr algn="ctr"/>
            <a:r>
              <a:rPr lang="en-US" altLang="zh-CN" sz="6000" b="1" dirty="0">
                <a:solidFill>
                  <a:srgbClr val="F7E4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6000" b="1" dirty="0">
                <a:solidFill>
                  <a:srgbClr val="F7E4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6000" b="1" dirty="0">
              <a:solidFill>
                <a:srgbClr val="F7E4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0" name="标题 8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524000" y="2776538"/>
            <a:ext cx="9144000" cy="1304925"/>
          </a:xfrm>
          <a:ln/>
        </p:spPr>
        <p:txBody>
          <a:bodyPr lIns="91440" tIns="45720" rIns="91440" bIns="45720" anchor="b"/>
          <a:p>
            <a:pPr defTabSz="914400">
              <a:buNone/>
            </a:pPr>
            <a:r>
              <a:rPr lang="zh-CN" altLang="zh-CN" kern="1200">
                <a:latin typeface="+mj-lt"/>
                <a:ea typeface="+mj-ea"/>
                <a:cs typeface="+mj-cs"/>
              </a:rPr>
              <a:t>汉邦</a:t>
            </a:r>
            <a:r>
              <a:rPr lang="en-US" altLang="zh-CN" kern="1200">
                <a:latin typeface="+mj-lt"/>
                <a:ea typeface="+mj-ea"/>
                <a:cs typeface="+mj-cs"/>
              </a:rPr>
              <a:t>E</a:t>
            </a:r>
            <a:r>
              <a:rPr lang="zh-CN" altLang="en-US" kern="1200">
                <a:latin typeface="+mj-lt"/>
                <a:ea typeface="+mj-ea"/>
                <a:cs typeface="+mj-cs"/>
              </a:rPr>
              <a:t>报</a:t>
            </a:r>
            <a:endParaRPr lang="zh-CN" altLang="en-US" kern="1200">
              <a:latin typeface="+mj-lt"/>
              <a:ea typeface="+mj-ea"/>
              <a:cs typeface="+mj-cs"/>
            </a:endParaRPr>
          </a:p>
        </p:txBody>
      </p:sp>
      <p:sp>
        <p:nvSpPr>
          <p:cNvPr id="17411" name="副标题 9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4132263"/>
            <a:ext cx="9144000" cy="862012"/>
          </a:xfrm>
          <a:ln/>
        </p:spPr>
        <p:txBody>
          <a:bodyPr lIns="91440" tIns="45720" rIns="91440" bIns="45720" anchor="t"/>
          <a:p>
            <a:pPr defTabSz="914400"/>
            <a:r>
              <a:rPr lang="en-US" altLang="zh-CN" kern="1200">
                <a:latin typeface="+mn-lt"/>
                <a:ea typeface="+mn-ea"/>
                <a:cs typeface="+mn-cs"/>
              </a:rPr>
              <a:t>2018</a:t>
            </a:r>
            <a:r>
              <a:rPr lang="zh-CN" altLang="en-US" kern="1200">
                <a:latin typeface="+mn-lt"/>
                <a:ea typeface="+mn-ea"/>
                <a:cs typeface="+mn-cs"/>
              </a:rPr>
              <a:t>年</a:t>
            </a:r>
            <a:r>
              <a:rPr lang="en-US" altLang="zh-CN" kern="1200">
                <a:latin typeface="+mn-lt"/>
                <a:ea typeface="+mn-ea"/>
                <a:cs typeface="+mn-cs"/>
              </a:rPr>
              <a:t>2</a:t>
            </a:r>
            <a:r>
              <a:rPr lang="zh-CN" altLang="en-US" kern="1200">
                <a:latin typeface="+mn-lt"/>
                <a:ea typeface="+mn-ea"/>
                <a:cs typeface="+mn-cs"/>
              </a:rPr>
              <a:t>、</a:t>
            </a:r>
            <a:r>
              <a:rPr lang="en-US" altLang="zh-CN" kern="1200">
                <a:latin typeface="+mn-lt"/>
                <a:ea typeface="+mn-ea"/>
                <a:cs typeface="+mn-cs"/>
              </a:rPr>
              <a:t>3</a:t>
            </a:r>
            <a:r>
              <a:rPr lang="zh-CN" altLang="en-US" kern="1200">
                <a:latin typeface="+mn-lt"/>
                <a:ea typeface="+mn-ea"/>
                <a:cs typeface="+mn-cs"/>
              </a:rPr>
              <a:t>月</a:t>
            </a:r>
            <a:r>
              <a:rPr lang="en-US" altLang="zh-CN" kern="1200">
                <a:latin typeface="+mn-lt"/>
                <a:ea typeface="+mn-ea"/>
                <a:cs typeface="+mn-cs"/>
              </a:rPr>
              <a:t>95</a:t>
            </a:r>
            <a:r>
              <a:rPr lang="zh-CN" altLang="en-US" kern="1200">
                <a:latin typeface="+mn-lt"/>
                <a:ea typeface="+mn-ea"/>
                <a:cs typeface="+mn-cs"/>
              </a:rPr>
              <a:t>期合刊</a:t>
            </a:r>
            <a:endParaRPr lang="zh-CN" altLang="en-US" kern="1200">
              <a:latin typeface="+mn-lt"/>
              <a:ea typeface="+mn-ea"/>
              <a:cs typeface="+mn-cs"/>
            </a:endParaRPr>
          </a:p>
        </p:txBody>
      </p:sp>
      <p:pic>
        <p:nvPicPr>
          <p:cNvPr id="17412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50" y="2378075"/>
            <a:ext cx="2100263" cy="2101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438" y="1833563"/>
            <a:ext cx="1751012" cy="31210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2484438"/>
            <a:ext cx="5184775" cy="165576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 fontAlgn="auto"/>
            <a:endParaRPr lang="zh-CN" altLang="en-US" strike="noStrike" noProof="1">
              <a:solidFill>
                <a:schemeClr val="l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02250" y="2484438"/>
            <a:ext cx="287338" cy="16557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TextBox 3"/>
          <p:cNvSpPr txBox="1"/>
          <p:nvPr/>
        </p:nvSpPr>
        <p:spPr>
          <a:xfrm>
            <a:off x="565150" y="2979738"/>
            <a:ext cx="15541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3"/>
          <p:cNvSpPr txBox="1"/>
          <p:nvPr/>
        </p:nvSpPr>
        <p:spPr>
          <a:xfrm>
            <a:off x="5805488" y="2917825"/>
            <a:ext cx="4187825" cy="4318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</a:rPr>
              <a:t>汉邦视野</a:t>
            </a:r>
            <a:endParaRPr lang="zh-CN" altLang="en-US" sz="3200" b="1" dirty="0">
              <a:solidFill>
                <a:schemeClr val="bg1"/>
              </a:solidFill>
              <a:latin typeface="Calibri" panose="020F050202020403020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05488" y="3543300"/>
            <a:ext cx="4537075" cy="20638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pic>
        <p:nvPicPr>
          <p:cNvPr id="19462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9313" y="2486025"/>
            <a:ext cx="3311525" cy="16541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/>
      <p:bldP spid="5" grpId="0"/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227888" y="1063625"/>
            <a:ext cx="4740275" cy="491648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400" b="1" baseline="-25000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狗</a:t>
            </a:r>
            <a:r>
              <a:rPr lang="zh-CN" altLang="en-US" sz="4400" b="1" baseline="-25000" noProof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年</a:t>
            </a:r>
            <a:endParaRPr lang="en-US" altLang="zh-CN" sz="4400" b="1" baseline="-25000" noProof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/>
            <a:endParaRPr lang="zh-CN" altLang="en-US" noProof="1" dirty="0" smtClean="0">
              <a:solidFill>
                <a:schemeClr val="bg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noProof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</a:t>
            </a:r>
            <a:r>
              <a:rPr sz="1600" noProof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狗年，中国十二生肖年份之一，狗在十二地支中以‘戌’为代表，在一年中戌月是九月，是个收藏的季节，此时山野一片凋落寂寞，是个入冬之前的景色。方向是西北偏西，属干宫。在一日中，戌时指下午七时至九时，正是黑夜扩散，华灯初上时分。</a:t>
            </a:r>
            <a:endParaRPr lang="en-US" altLang="zh-CN" sz="1600" noProof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noProof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</a:t>
            </a:r>
            <a:r>
              <a:rPr sz="1600" noProof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狗年分别是1958、1970、1982、1994、2006，2014</a:t>
            </a:r>
            <a:r>
              <a:rPr lang="zh-CN" sz="1600" noProof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sz="1600" noProof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2018、2030、2042、2054、2066。世界通用的公历和中国的干支历是两种不同的历法。公历以1月1日为一年之始，而干支历以立春建寅月之日为一年之始，一般立春当天相当于公历每年2月4号或5号。</a:t>
            </a:r>
            <a:endParaRPr sz="1600" noProof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48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3" y="1403350"/>
            <a:ext cx="7086600" cy="46069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TextBox 3"/>
          <p:cNvSpPr txBox="1"/>
          <p:nvPr/>
        </p:nvSpPr>
        <p:spPr>
          <a:xfrm>
            <a:off x="669925" y="209550"/>
            <a:ext cx="8750300" cy="6440488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r>
              <a:rPr lang="zh-CN" altLang="en-US" sz="4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属相解读</a:t>
            </a:r>
            <a:endParaRPr lang="zh-CN" altLang="en-US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狗年出生的人也具有忠于主人的特性，对工作很投入，不会轻言跳槽。如果不是主管，则在工作上会充分发挥实力以上的表现，让主管也有光彩，尤其是在年轻时期，能顺利表现，服从上司，就会深受器重，是很好的工作伙伴。不过三十五岁以后会有较多纷争情形，必须宽心、诚实、冷静、沉着地去克服，打破难关，才能更上一层楼，而在社会上更有成就。但如果无法顺利突破，就只能在那种情形下平安过一生。在个性上也和狗一样的活泼，也具有敏锐的直觉力和判断力，会毫无厌倦地跟着他信得过的上司和朋友，不过有时会令人感到很烦。</a:t>
            </a:r>
            <a:endParaRPr lang="zh-CN" altLang="zh-CN" sz="14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肖狗而生于早上的人，较无胆量，为人较懦弱，相当保守，因此，做事会害怕困难，患得患失，看到有权势的人就自然生起胆怯之心，静立在旁，提心吊胆。此种男性在社会上会被认为没出息，工作平平，只能在分内达成，没有进取心，适合做职员，回到家里也是一样，唯妻子之命是从，平淡过一生。若是女性则对丈夫和子女很坚贞，有嫁狗随狗的认命天分，不怨地为家庭付出一切，是很理想的主妇。</a:t>
            </a:r>
            <a:endParaRPr lang="zh-CN" altLang="zh-CN" sz="14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肖狗而生于午间的人，活动力强，眼光锐利，嗅觉灵敏，是狩猎型人物，对事业雄心勃勃，能看出社会上商机处处，勇于去获取目标，因此终日在外，忙于事业和社交，较不会守在家中，但对妻子是很疼爱的，很忠心的。若是女性，对爱情敏感也直率，又富于魅力，所以大多早婚，也如此会得到幸福。不过，同样不喜守在家中，会继续婚前的工作，属上下班族或拥有家庭事业型的人。</a:t>
            </a:r>
            <a:endParaRPr lang="zh-CN" altLang="zh-CN" sz="14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肖狗而生于晚上的人，充分发挥忠诚心，无论对老板、老师、长辈等，都忠心耿耿，不会变节，大至国家小至朋友，都能尽忠到底，而且成为朋友之后，可以维持终生不变的友谊。此种男性，性情平和，忠于任何事务，忠于家庭，会认为家庭及友情比金钱重要，会疼爱妻儿，也是一位很好的男人。若是女性，则做人圆滑，易与人做朋友，也会让同事同学有好感，所以同事结婚比例较多。</a:t>
            </a:r>
            <a:endParaRPr lang="zh-CN" altLang="zh-CN" sz="14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530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7225" y="2130425"/>
            <a:ext cx="2473325" cy="25971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TextBox 6"/>
          <p:cNvSpPr txBox="1"/>
          <p:nvPr/>
        </p:nvSpPr>
        <p:spPr>
          <a:xfrm>
            <a:off x="6591300" y="768350"/>
            <a:ext cx="5062538" cy="5908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dirty="0">
                <a:latin typeface="Calibri" panose="020F0502020204030204" charset="0"/>
                <a:ea typeface="宋体" panose="02010600030101010101" pitchFamily="2" charset="-122"/>
              </a:rPr>
              <a:t>　　</a:t>
            </a: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打竹板，响连天，我给大家来拜年。</a:t>
            </a:r>
            <a:endParaRPr lang="zh-CN" altLang="en-US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磕头行礼太麻烦，鞠躬礼节不周全，</a:t>
            </a:r>
            <a:endParaRPr lang="zh-CN" altLang="en-US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拱手一礼做个揖，来点掌声更美满。</a:t>
            </a:r>
            <a:endParaRPr lang="zh-CN" altLang="en-US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一拜大家胃口好，吃嘛嘛香身体健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二拜大家心情爽，工作学习不心烦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三拜家庭多和睦，快乐生活笑开颜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四拜大家财运好，工资奖金多拿钱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五拜大家时运通，连升三级做高官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六拜大家爱老幼，中华美德万代传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七拜大家朋友多，朋友多了事好办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八拜大家诸事顺，顺气顺意顺心愿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九拜大家身体棒，健健康康活百年</a:t>
            </a:r>
            <a:r>
              <a:rPr lang="en-US" altLang="zh-CN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en-US" altLang="zh-CN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十拜大家过年好，高高兴兴来联欢。</a:t>
            </a:r>
            <a:endParaRPr lang="zh-CN" altLang="en-US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57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2375" y="1411288"/>
            <a:ext cx="4741863" cy="372268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矩形 22"/>
          <p:cNvSpPr/>
          <p:nvPr/>
        </p:nvSpPr>
        <p:spPr>
          <a:xfrm>
            <a:off x="0" y="2484438"/>
            <a:ext cx="5184775" cy="165576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 fontAlgn="auto"/>
            <a:endParaRPr lang="zh-CN" altLang="en-US" strike="noStrike" noProof="1">
              <a:solidFill>
                <a:schemeClr val="lt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02250" y="2484438"/>
            <a:ext cx="287338" cy="16557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5" name="TextBox 24"/>
          <p:cNvSpPr txBox="1"/>
          <p:nvPr/>
        </p:nvSpPr>
        <p:spPr>
          <a:xfrm>
            <a:off x="565150" y="2979738"/>
            <a:ext cx="15541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占位符 3"/>
          <p:cNvSpPr txBox="1"/>
          <p:nvPr/>
        </p:nvSpPr>
        <p:spPr>
          <a:xfrm>
            <a:off x="5805488" y="2917825"/>
            <a:ext cx="4187825" cy="4318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FFFF"/>
                </a:solidFill>
                <a:latin typeface="Calibri" panose="020F0502020204030204" charset="0"/>
                <a:ea typeface="微软雅黑" panose="020B0503020204020204" pitchFamily="34" charset="-122"/>
              </a:rPr>
              <a:t>汉邦动态</a:t>
            </a:r>
            <a:endParaRPr lang="zh-CN" altLang="en-US" sz="3200" b="1" dirty="0">
              <a:solidFill>
                <a:srgbClr val="FFFFFF"/>
              </a:solidFill>
              <a:latin typeface="Calibri" panose="020F0502020204030204" charset="0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05488" y="3543300"/>
            <a:ext cx="4537075" cy="20638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pic>
        <p:nvPicPr>
          <p:cNvPr id="26630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5913" y="2662238"/>
            <a:ext cx="2157412" cy="1322387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3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/>
      <p:bldP spid="26" grpId="0"/>
      <p:bldP spid="2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49" name="Picture 2" descr="C:\Documents and Settings\Administrator\桌面\3283662_130334645742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93700"/>
            <a:ext cx="6572250" cy="607218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箭头连接符 3"/>
          <p:cNvCxnSpPr/>
          <p:nvPr/>
        </p:nvCxnSpPr>
        <p:spPr>
          <a:xfrm flipV="1">
            <a:off x="6718300" y="3571875"/>
            <a:ext cx="503238" cy="936625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8040688" y="1498600"/>
            <a:ext cx="3386138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27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北京 基层管理者沟通技能及团队培训</a:t>
            </a:r>
            <a:endParaRPr lang="zh-CN" altLang="en-US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239000" y="3400425"/>
            <a:ext cx="1936750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 anchor="ctr">
            <a:spAutoFit/>
          </a:bodyPr>
          <a:lstStyle/>
          <a:p>
            <a:pPr algn="ctr" fontAlgn="base"/>
            <a:r>
              <a:rPr lang="en-US" altLang="zh-CN" sz="14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4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4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14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endParaRPr lang="en-US" altLang="zh-CN" sz="1400" strike="noStrike" noProof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fontAlgn="base"/>
            <a:r>
              <a:rPr lang="zh-CN" altLang="en-US" sz="14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杭州 精益管理培训</a:t>
            </a:r>
            <a:endParaRPr lang="zh-CN" altLang="en-US" sz="1400" strike="noStrike" noProof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/>
          <p:cNvCxnSpPr>
            <a:endCxn id="15" idx="1"/>
          </p:cNvCxnSpPr>
          <p:nvPr/>
        </p:nvCxnSpPr>
        <p:spPr>
          <a:xfrm flipV="1">
            <a:off x="6381750" y="2447925"/>
            <a:ext cx="1071563" cy="517525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endCxn id="15" idx="1"/>
          </p:cNvCxnSpPr>
          <p:nvPr/>
        </p:nvCxnSpPr>
        <p:spPr>
          <a:xfrm flipV="1">
            <a:off x="6381750" y="1268413"/>
            <a:ext cx="1658938" cy="1663700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7453313" y="2079625"/>
            <a:ext cx="1722438" cy="7366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25-26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lang="en-US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天津 内部培训师培训</a:t>
            </a:r>
            <a:endParaRPr lang="zh-CN" altLang="en-US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6738938" y="5145088"/>
            <a:ext cx="2628900" cy="5207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anchor="ctr">
            <a:spAutoFit/>
          </a:bodyPr>
          <a:lstStyle/>
          <a:p>
            <a:pPr algn="ctr" fontAlgn="base"/>
            <a:r>
              <a:rPr lang="en-US" altLang="zh-CN" sz="1400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11-13</a:t>
            </a:r>
            <a:r>
              <a:rPr lang="zh-CN" altLang="en-US" sz="1400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strike="noStrike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/>
            <a:r>
              <a:rPr lang="zh-CN" altLang="en-US" sz="1400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深圳</a:t>
            </a:r>
            <a:r>
              <a:rPr lang="en-US" sz="1400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1400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师干班精英培训</a:t>
            </a:r>
            <a:endParaRPr lang="zh-CN" altLang="en-US" sz="1400" strike="noStrike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/>
          <p:cNvCxnSpPr>
            <a:endCxn id="15" idx="1"/>
          </p:cNvCxnSpPr>
          <p:nvPr/>
        </p:nvCxnSpPr>
        <p:spPr>
          <a:xfrm flipV="1">
            <a:off x="5853113" y="5286375"/>
            <a:ext cx="885825" cy="134938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9" name="TextBox 34"/>
          <p:cNvSpPr txBox="1">
            <a:spLocks noChangeArrowheads="1"/>
          </p:cNvSpPr>
          <p:nvPr/>
        </p:nvSpPr>
        <p:spPr bwMode="auto">
          <a:xfrm>
            <a:off x="7381875" y="4500563"/>
            <a:ext cx="1795463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长沙  酒店商务礼仪</a:t>
            </a:r>
            <a:endParaRPr lang="zh-CN" altLang="en-US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箭头连接符 19"/>
          <p:cNvCxnSpPr>
            <a:endCxn id="15" idx="1"/>
          </p:cNvCxnSpPr>
          <p:nvPr/>
        </p:nvCxnSpPr>
        <p:spPr>
          <a:xfrm>
            <a:off x="6024563" y="4251325"/>
            <a:ext cx="1314450" cy="749300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1" name="TextBox 34"/>
          <p:cNvSpPr txBox="1">
            <a:spLocks noChangeArrowheads="1"/>
          </p:cNvSpPr>
          <p:nvPr/>
        </p:nvSpPr>
        <p:spPr bwMode="auto">
          <a:xfrm>
            <a:off x="1676400" y="5000625"/>
            <a:ext cx="2047875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26-27</a:t>
            </a:r>
            <a:r>
              <a:rPr lang="zh-CN" altLang="en-US" sz="1400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noProof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深圳 师干班精英培训</a:t>
            </a:r>
            <a:endParaRPr lang="zh-CN" altLang="en-US" sz="1400" noProof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/>
          <p:cNvCxnSpPr>
            <a:endCxn id="15" idx="1"/>
          </p:cNvCxnSpPr>
          <p:nvPr/>
        </p:nvCxnSpPr>
        <p:spPr>
          <a:xfrm flipH="1" flipV="1">
            <a:off x="3724275" y="5295900"/>
            <a:ext cx="2146300" cy="117475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75885" y="142852"/>
            <a:ext cx="2048510" cy="5835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zh-CN" altLang="en-US" sz="3200" b="1" strike="noStrike" spc="50" noProof="1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汉 邦 动态</a:t>
            </a:r>
            <a:endParaRPr lang="en-US" altLang="zh-CN" sz="3200" b="1" strike="noStrike" spc="50" noProof="1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45" name="直接箭头连接符 44"/>
          <p:cNvCxnSpPr>
            <a:endCxn id="5" idx="1"/>
          </p:cNvCxnSpPr>
          <p:nvPr/>
        </p:nvCxnSpPr>
        <p:spPr>
          <a:xfrm flipV="1">
            <a:off x="6240463" y="1760538"/>
            <a:ext cx="1800225" cy="1020763"/>
          </a:xfrm>
          <a:prstGeom prst="straightConnector1">
            <a:avLst/>
          </a:prstGeom>
          <a:ln>
            <a:solidFill>
              <a:schemeClr val="tx1">
                <a:lumMod val="1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>
            <a:endCxn id="5" idx="1"/>
          </p:cNvCxnSpPr>
          <p:nvPr/>
        </p:nvCxnSpPr>
        <p:spPr>
          <a:xfrm rot="16200000" flipH="1">
            <a:off x="5596731" y="5715794"/>
            <a:ext cx="641350" cy="71438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2" name="Rectangle 1"/>
          <p:cNvSpPr>
            <a:spLocks noChangeArrowheads="1"/>
          </p:cNvSpPr>
          <p:nvPr/>
        </p:nvSpPr>
        <p:spPr bwMode="auto">
          <a:xfrm>
            <a:off x="1809750" y="6000750"/>
            <a:ext cx="2857500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 anchor="ctr">
            <a:spAutoFit/>
          </a:bodyPr>
          <a:lstStyle/>
          <a:p>
            <a:pPr algn="ctr" fontAlgn="base"/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5-6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/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深圳  师干班精英培训</a:t>
            </a:r>
            <a:endParaRPr lang="zh-CN" altLang="en-US" sz="1400" strike="noStrike" noProof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箭头连接符 52"/>
          <p:cNvCxnSpPr>
            <a:endCxn id="5" idx="1"/>
          </p:cNvCxnSpPr>
          <p:nvPr/>
        </p:nvCxnSpPr>
        <p:spPr>
          <a:xfrm rot="10800000" flipV="1">
            <a:off x="3238500" y="5429250"/>
            <a:ext cx="2643188" cy="500063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7" name="Rectangle 1"/>
          <p:cNvSpPr>
            <a:spLocks noChangeArrowheads="1"/>
          </p:cNvSpPr>
          <p:nvPr/>
        </p:nvSpPr>
        <p:spPr bwMode="auto">
          <a:xfrm>
            <a:off x="5095875" y="6072188"/>
            <a:ext cx="2857500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 anchor="ctr">
            <a:spAutoFit/>
          </a:bodyPr>
          <a:lstStyle/>
          <a:p>
            <a:pPr algn="ctr" fontAlgn="base"/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19-20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/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深圳  师干班精英培训</a:t>
            </a:r>
            <a:endParaRPr lang="zh-CN" altLang="en-US" sz="1400" strike="noStrike" noProof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8" name="直接箭头连接符 57"/>
          <p:cNvCxnSpPr>
            <a:endCxn id="23" idx="3"/>
          </p:cNvCxnSpPr>
          <p:nvPr/>
        </p:nvCxnSpPr>
        <p:spPr>
          <a:xfrm flipH="1">
            <a:off x="2698750" y="4387850"/>
            <a:ext cx="1006475" cy="88900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endCxn id="67" idx="2"/>
          </p:cNvCxnSpPr>
          <p:nvPr/>
        </p:nvCxnSpPr>
        <p:spPr>
          <a:xfrm flipH="1" flipV="1">
            <a:off x="5024438" y="1643063"/>
            <a:ext cx="857250" cy="1458913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6" name="Rectangle 1"/>
          <p:cNvSpPr>
            <a:spLocks noChangeArrowheads="1"/>
          </p:cNvSpPr>
          <p:nvPr/>
        </p:nvSpPr>
        <p:spPr bwMode="auto">
          <a:xfrm>
            <a:off x="1184275" y="814388"/>
            <a:ext cx="2214563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 anchor="ctr">
            <a:spAutoFit/>
          </a:bodyPr>
          <a:lstStyle/>
          <a:p>
            <a:pPr algn="ctr" fontAlgn="base"/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/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郑州 经销商大会</a:t>
            </a:r>
            <a:endParaRPr lang="zh-CN" altLang="en-US" sz="1400" strike="noStrike" noProof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Rectangle 1"/>
          <p:cNvSpPr>
            <a:spLocks noChangeArrowheads="1"/>
          </p:cNvSpPr>
          <p:nvPr/>
        </p:nvSpPr>
        <p:spPr bwMode="auto">
          <a:xfrm>
            <a:off x="3810000" y="1120775"/>
            <a:ext cx="2428875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 anchor="ctr">
            <a:spAutoFit/>
          </a:bodyPr>
          <a:lstStyle/>
          <a:p>
            <a:pPr algn="ctr" fontAlgn="base"/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/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太原 系统思维训练</a:t>
            </a:r>
            <a:endParaRPr lang="en-US" altLang="zh-CN" sz="1400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箭头连接符 2"/>
          <p:cNvCxnSpPr>
            <a:endCxn id="7" idx="2"/>
          </p:cNvCxnSpPr>
          <p:nvPr/>
        </p:nvCxnSpPr>
        <p:spPr>
          <a:xfrm flipV="1">
            <a:off x="5937250" y="665163"/>
            <a:ext cx="1408113" cy="2620963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6296025" y="142875"/>
            <a:ext cx="2098675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>
            <a:spAutoFit/>
          </a:bodyPr>
          <a:p>
            <a:pPr algn="ctr"/>
            <a:r>
              <a:rPr lang="en-US" altLang="zh-CN" sz="14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19-20</a:t>
            </a:r>
            <a:r>
              <a:rPr lang="zh-CN" altLang="en-US" sz="14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lang="en-US" sz="14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14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lang="en-US" altLang="zh-CN" sz="14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廊坊  管理者晋升修炼</a:t>
            </a:r>
            <a:endParaRPr lang="en-US" altLang="zh-CN" sz="14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7"/>
          <p:cNvCxnSpPr>
            <a:endCxn id="7" idx="2"/>
          </p:cNvCxnSpPr>
          <p:nvPr/>
        </p:nvCxnSpPr>
        <p:spPr>
          <a:xfrm>
            <a:off x="6294438" y="2857500"/>
            <a:ext cx="1098550" cy="139700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" name="TextBox 17"/>
          <p:cNvSpPr txBox="1">
            <a:spLocks noChangeArrowheads="1"/>
          </p:cNvSpPr>
          <p:nvPr/>
        </p:nvSpPr>
        <p:spPr bwMode="auto">
          <a:xfrm>
            <a:off x="7381875" y="2738438"/>
            <a:ext cx="1987550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>
            <a:spAutoFit/>
          </a:bodyPr>
          <a:p>
            <a:pPr algn="ctr"/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lang="en-US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天津 加强团队凝聚力</a:t>
            </a:r>
            <a:endParaRPr lang="zh-CN" altLang="en-US" sz="1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/>
          <p:cNvCxnSpPr>
            <a:endCxn id="66" idx="2"/>
          </p:cNvCxnSpPr>
          <p:nvPr/>
        </p:nvCxnSpPr>
        <p:spPr>
          <a:xfrm flipH="1" flipV="1">
            <a:off x="2290763" y="1336675"/>
            <a:ext cx="3178175" cy="1930400"/>
          </a:xfrm>
          <a:prstGeom prst="straightConnector1">
            <a:avLst/>
          </a:prstGeom>
          <a:ln>
            <a:solidFill>
              <a:schemeClr val="tx1">
                <a:lumMod val="1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84188" y="4214813"/>
            <a:ext cx="2214563" cy="52228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 wrap="square" anchor="ctr">
            <a:spAutoFit/>
          </a:bodyPr>
          <a:p>
            <a:pPr algn="ctr" fontAlgn="base"/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lang="en-US" altLang="zh-CN" sz="1400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/>
            <a:r>
              <a:rPr lang="zh-CN" altLang="en-US" sz="1400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成都 加强团队凝聚力培训</a:t>
            </a:r>
            <a:endParaRPr lang="zh-CN" altLang="en-US" sz="1400" strike="noStrike" noProof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Rectangle 1"/>
          <p:cNvSpPr/>
          <p:nvPr/>
        </p:nvSpPr>
        <p:spPr>
          <a:xfrm>
            <a:off x="2043113" y="1365250"/>
            <a:ext cx="7410450" cy="38322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5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案例</a:t>
            </a:r>
            <a:endParaRPr lang="en-US" altLang="en-US" sz="54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太原某</a:t>
            </a:r>
            <a:r>
              <a:rPr lang="en-US" altLang="en-US" sz="5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500</a:t>
            </a:r>
            <a:r>
              <a:rPr lang="zh-CN" altLang="en-US" sz="5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强企业</a:t>
            </a:r>
            <a:endParaRPr lang="en-US" altLang="zh-CN" sz="54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系统思维训练</a:t>
            </a:r>
            <a:endParaRPr lang="zh-CN" altLang="en-US" sz="54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28674" name="图片 1" descr="IMG_0037 (复制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3300" y="5133975"/>
            <a:ext cx="1946275" cy="1458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2" descr="IMG_0041 (复制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5" y="5133975"/>
            <a:ext cx="1930400" cy="144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图片 3" descr="IMG_0085 (复制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975" y="5140325"/>
            <a:ext cx="1930400" cy="1446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7" name="图片 4" descr="IMG_0099 (复制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375" y="5146675"/>
            <a:ext cx="1979613" cy="14462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矩形 9"/>
          <p:cNvSpPr/>
          <p:nvPr/>
        </p:nvSpPr>
        <p:spPr>
          <a:xfrm>
            <a:off x="1239838" y="1412875"/>
            <a:ext cx="100012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698" name="TextBox 10"/>
          <p:cNvSpPr/>
          <p:nvPr/>
        </p:nvSpPr>
        <p:spPr>
          <a:xfrm>
            <a:off x="1454150" y="1219200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课程背景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1012825" y="2233613"/>
            <a:ext cx="10204450" cy="338931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6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    </a:t>
            </a:r>
            <a:r>
              <a:rPr lang="zh-CN" altLang="en-US" sz="3600" b="1" strike="noStrike" baseline="-25000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企业管理者及员工，因为缺乏系统思考和创新思维，可能就会对企业运营中产生的问题手足无措，缺少创新思路和解决办法，系统思考与创新思维可以培养管理者及员工整体思考的意识，锻炼员工创新思维，提升分析问题、解决问题及创造发明的能力。如要提升组织整体效能及员工绩效，系统思考和创新能力一定要设法培养。</a:t>
            </a:r>
            <a:endParaRPr lang="zh-CN" altLang="en-US" sz="3600" b="1" strike="noStrike" baseline="-25000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lvl="0" indent="304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3600" b="1" strike="noStrike" baseline="-25000" noProof="1" dirty="0">
              <a:solidFill>
                <a:schemeClr val="bg1"/>
              </a:solidFill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矩形 9"/>
          <p:cNvSpPr/>
          <p:nvPr/>
        </p:nvSpPr>
        <p:spPr>
          <a:xfrm>
            <a:off x="1239838" y="1412875"/>
            <a:ext cx="100012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2" name="TextBox 10"/>
          <p:cNvSpPr/>
          <p:nvPr/>
        </p:nvSpPr>
        <p:spPr>
          <a:xfrm>
            <a:off x="1454150" y="1219200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培训收益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23" name="Rectangle 1"/>
          <p:cNvSpPr/>
          <p:nvPr/>
        </p:nvSpPr>
        <p:spPr>
          <a:xfrm>
            <a:off x="1012825" y="2233613"/>
            <a:ext cx="10204450" cy="3330575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36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1、能够在不同工作的场景下有意识地选用恰当的思维方式；</a:t>
            </a: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2、掌握系统思考的基本原理，并能利用方法工具高效分析并解决工作中的问题，提高个人和团队的解决问题技巧，提高团队决策能力；</a:t>
            </a: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3、掌握思维创新的工具，并能运用其创新解决工作中的问题。</a:t>
            </a: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矩形 9"/>
          <p:cNvSpPr/>
          <p:nvPr/>
        </p:nvSpPr>
        <p:spPr>
          <a:xfrm>
            <a:off x="1239838" y="1412875"/>
            <a:ext cx="100012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46" name="TextBox 10"/>
          <p:cNvSpPr/>
          <p:nvPr/>
        </p:nvSpPr>
        <p:spPr>
          <a:xfrm>
            <a:off x="1454150" y="1219200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培训方式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7" name="Rectangle 1"/>
          <p:cNvSpPr/>
          <p:nvPr/>
        </p:nvSpPr>
        <p:spPr>
          <a:xfrm>
            <a:off x="1012825" y="2233613"/>
            <a:ext cx="10204450" cy="2790825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36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讲解分析、角色扮演、观看视频、模拟练习、案例研讨等。</a:t>
            </a: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培训全程讲授与互动相结合，注重学员的情景体验，通过案例的分析和讲解，帮助学员对知识和技能进行掌握和运用，让思维定化，让知识和技能落地，帮助企业解决实际问题。</a:t>
            </a:r>
            <a:endParaRPr lang="zh-CN" altLang="en-US" sz="36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0" name="TextBox 10"/>
          <p:cNvSpPr/>
          <p:nvPr/>
        </p:nvSpPr>
        <p:spPr>
          <a:xfrm>
            <a:off x="1339850" y="277813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培训大纲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Rectangle 1"/>
          <p:cNvSpPr/>
          <p:nvPr/>
        </p:nvSpPr>
        <p:spPr>
          <a:xfrm>
            <a:off x="993775" y="1046163"/>
            <a:ext cx="10204450" cy="5487987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一、认识系统思考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1、系统思考的逻辑依据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2、系统思考的呈现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结构、面、线、点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企业环境中的常见系统思考问题：头痛医头 舍本逐末  局部最优  饮鸩止渴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3、系统思考四原则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二、用系统思考来顺畅表达及报告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1、表达中的“三点”规律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2、如何能做老板喜欢的汇报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系统思维的应用练习：如何利用系统思维进行工作汇报、发言、公文写作等。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三、用系统思考来分析解决问题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1、何谓问题？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目的角度：复原型、防范型、期望型问题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内容角度：良构问题、非良构问题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794" name="TextBox 10"/>
          <p:cNvSpPr/>
          <p:nvPr/>
        </p:nvSpPr>
        <p:spPr>
          <a:xfrm>
            <a:off x="1339850" y="277813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培训大纲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95" name="Rectangle 1"/>
          <p:cNvSpPr/>
          <p:nvPr/>
        </p:nvSpPr>
        <p:spPr>
          <a:xfrm>
            <a:off x="993775" y="1149350"/>
            <a:ext cx="10204450" cy="476726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2、描述问题是前提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你所说的问题真的是问题吗？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罗列问题法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3、明确问题是关键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用情境分析法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追问法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系统分解法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4、分析问题是基础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重复追问分析法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对照法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试错法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专家建议法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调研法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818" name="TextBox 10"/>
          <p:cNvSpPr/>
          <p:nvPr/>
        </p:nvSpPr>
        <p:spPr>
          <a:xfrm>
            <a:off x="1339850" y="277813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培训大纲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19" name="Rectangle 1"/>
          <p:cNvSpPr/>
          <p:nvPr/>
        </p:nvSpPr>
        <p:spPr>
          <a:xfrm>
            <a:off x="993775" y="1149350"/>
            <a:ext cx="10204450" cy="476726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案例练习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5、解决问题是目的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 一般解决思路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原因分析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使用规则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参考价值观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换位思考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参照标杆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案例练习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6、决策取舍是结果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如何做决策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决策矩阵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决策风险识别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87202">
            <a:off x="695325" y="1582738"/>
            <a:ext cx="2181225" cy="3576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52478">
            <a:off x="3563938" y="1562100"/>
            <a:ext cx="2124075" cy="3571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3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55045">
            <a:off x="6492875" y="1836738"/>
            <a:ext cx="2209800" cy="3609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4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9753">
            <a:off x="9236075" y="1543050"/>
            <a:ext cx="2209800" cy="36099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矩形 9"/>
          <p:cNvSpPr/>
          <p:nvPr/>
        </p:nvSpPr>
        <p:spPr>
          <a:xfrm>
            <a:off x="1239838" y="1412875"/>
            <a:ext cx="100012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866" name="TextBox 10"/>
          <p:cNvSpPr/>
          <p:nvPr/>
        </p:nvSpPr>
        <p:spPr>
          <a:xfrm>
            <a:off x="1420813" y="1412875"/>
            <a:ext cx="2481262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867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6088" y="1946275"/>
            <a:ext cx="8701087" cy="40735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2484438"/>
            <a:ext cx="5184775" cy="165576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 fontAlgn="auto"/>
            <a:endParaRPr lang="zh-CN" altLang="en-US" strike="noStrike" noProof="1">
              <a:solidFill>
                <a:schemeClr val="l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02250" y="2484438"/>
            <a:ext cx="287338" cy="16557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1" name="TextBox 10"/>
          <p:cNvSpPr txBox="1"/>
          <p:nvPr/>
        </p:nvSpPr>
        <p:spPr>
          <a:xfrm>
            <a:off x="565150" y="2979738"/>
            <a:ext cx="15541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占位符 3"/>
          <p:cNvSpPr txBox="1"/>
          <p:nvPr/>
        </p:nvSpPr>
        <p:spPr>
          <a:xfrm>
            <a:off x="5805488" y="2917825"/>
            <a:ext cx="4187825" cy="4318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</a:rPr>
              <a:t>新课介绍</a:t>
            </a:r>
            <a:endParaRPr lang="zh-CN" altLang="en-US" sz="3200" b="1" dirty="0">
              <a:solidFill>
                <a:schemeClr val="bg1"/>
              </a:solidFill>
              <a:latin typeface="Calibri" panose="020F0502020204030204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05488" y="3543300"/>
            <a:ext cx="4537075" cy="20638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pic>
        <p:nvPicPr>
          <p:cNvPr id="37894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7013" y="2625725"/>
            <a:ext cx="2197100" cy="141287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文本占位符 3"/>
          <p:cNvSpPr txBox="1"/>
          <p:nvPr/>
        </p:nvSpPr>
        <p:spPr>
          <a:xfrm>
            <a:off x="5805488" y="3844925"/>
            <a:ext cx="4654550" cy="4318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</a:rPr>
              <a:t>如何成为上司的左右手</a:t>
            </a:r>
            <a:endParaRPr lang="zh-CN" altLang="en-US" sz="3200" b="1" dirty="0">
              <a:solidFill>
                <a:schemeClr val="bg1"/>
              </a:solidFill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/>
      <p:bldP spid="12" grpId="0"/>
      <p:bldP spid="14" grpId="0" bldLvl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矩形 9"/>
          <p:cNvSpPr/>
          <p:nvPr/>
        </p:nvSpPr>
        <p:spPr>
          <a:xfrm>
            <a:off x="1223963" y="838200"/>
            <a:ext cx="100012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914" name="TextBox 10"/>
          <p:cNvSpPr/>
          <p:nvPr/>
        </p:nvSpPr>
        <p:spPr>
          <a:xfrm>
            <a:off x="1538288" y="644525"/>
            <a:ext cx="2481262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课程目标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993775" y="1700213"/>
            <a:ext cx="10204450" cy="455295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1、提升影响力，增强团队凝聚力；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2、了解辅佐上司应知的十个基本事实；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3、善于管理，管理工作会变得轻松、有趣而有效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4、提升领导艺术，以先贤智慧提升企业管理境界； 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5、了解六种领导类型及应对策略；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6、掌握有效辅佐上司，掌握副手快速成才之道；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7、学会几种应对“问题上司”的应对办法；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8、知人自知，明白自己存在的真正价值；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9、掌握平衡，如何实现自我成长成就。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lvl="0" indent="304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3600" b="1" strike="noStrike" baseline="-25000" noProof="1" dirty="0">
              <a:solidFill>
                <a:schemeClr val="bg1"/>
              </a:solidFill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矩形 9"/>
          <p:cNvSpPr/>
          <p:nvPr/>
        </p:nvSpPr>
        <p:spPr>
          <a:xfrm>
            <a:off x="1387475" y="838200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938" name="TextBox 10"/>
          <p:cNvSpPr/>
          <p:nvPr/>
        </p:nvSpPr>
        <p:spPr>
          <a:xfrm>
            <a:off x="1487488" y="644525"/>
            <a:ext cx="2481262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课程收益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993775" y="1700213"/>
            <a:ext cx="10204450" cy="13208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掌握成为优秀副职和下属的必备能力，明白个人与企业与上司的关系。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提升领导者的管理能力及领导艺术，从而实现企业绩效和管理水平的提升。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lvl="0" indent="304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3600" b="1" strike="noStrike" baseline="-25000" noProof="1" dirty="0">
              <a:solidFill>
                <a:schemeClr val="bg1"/>
              </a:solidFill>
              <a:sym typeface="Times New Roman" panose="02020603050405020304" pitchFamily="18" charset="0"/>
            </a:endParaRPr>
          </a:p>
        </p:txBody>
      </p:sp>
      <p:sp>
        <p:nvSpPr>
          <p:cNvPr id="39940" name="TextBox 10"/>
          <p:cNvSpPr/>
          <p:nvPr/>
        </p:nvSpPr>
        <p:spPr>
          <a:xfrm>
            <a:off x="1487488" y="3355975"/>
            <a:ext cx="2481262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培训方式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1" name="矩形 9"/>
          <p:cNvSpPr/>
          <p:nvPr/>
        </p:nvSpPr>
        <p:spPr>
          <a:xfrm>
            <a:off x="1387475" y="3549650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Rectangle 1"/>
          <p:cNvSpPr/>
          <p:nvPr/>
        </p:nvSpPr>
        <p:spPr>
          <a:xfrm>
            <a:off x="993775" y="4224338"/>
            <a:ext cx="10204450" cy="8604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 b="1" strike="noStrike" noProof="1" dirty="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imes New Roman" panose="02020603050405020304" pitchFamily="18" charset="0"/>
              </a:rPr>
              <a:t>讲授＋案例分析＋研讨+实战演练＋视频教学。</a:t>
            </a:r>
            <a:endParaRPr lang="zh-CN" altLang="en-US" sz="2000" b="1" strike="noStrike" noProof="1" dirty="0" smtClean="0">
              <a:solidFill>
                <a:schemeClr val="bg1"/>
              </a:solidFill>
              <a:latin typeface="+mn-lt"/>
              <a:ea typeface="+mn-ea"/>
              <a:cs typeface="+mn-cs"/>
              <a:sym typeface="Times New Roman" panose="02020603050405020304" pitchFamily="18" charset="0"/>
            </a:endParaRPr>
          </a:p>
          <a:p>
            <a:pPr lvl="0" indent="304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3600" b="1" strike="noStrike" baseline="-25000" noProof="1" dirty="0">
              <a:solidFill>
                <a:schemeClr val="bg1"/>
              </a:solidFill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62" name="TextBox 10"/>
          <p:cNvSpPr/>
          <p:nvPr/>
        </p:nvSpPr>
        <p:spPr>
          <a:xfrm>
            <a:off x="1339850" y="277813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培训大纲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63" name="Rectangle 1"/>
          <p:cNvSpPr/>
          <p:nvPr/>
        </p:nvSpPr>
        <p:spPr>
          <a:xfrm>
            <a:off x="993775" y="1166813"/>
            <a:ext cx="10204450" cy="5126037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一、西方理念与中国文明的冲突融合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1、西方理念与国人的价值冲突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2、中西方职场个体差异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二、副职及下属的自身修养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1、中国管理者常见的六个陋习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2、企业的五大追求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3、企业发展的四大阶段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</a:t>
            </a: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、领导者在企业中的价值与作用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5</a:t>
            </a: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、案例分析-你是什么样的领导者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三、知人自知职场修为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1、上司与下属在组织中的角色差异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2、潜移默化状态改良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3、屁股决定脑袋，明白差距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4、积极进取乐观向上</a:t>
            </a:r>
            <a:endParaRPr lang="zh-CN" altLang="en-US" sz="2400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986" name="TextBox 10"/>
          <p:cNvSpPr/>
          <p:nvPr/>
        </p:nvSpPr>
        <p:spPr>
          <a:xfrm>
            <a:off x="1339850" y="277813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培训大纲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987" name="Rectangle 1"/>
          <p:cNvSpPr/>
          <p:nvPr/>
        </p:nvSpPr>
        <p:spPr>
          <a:xfrm>
            <a:off x="993775" y="1166813"/>
            <a:ext cx="10204450" cy="5126037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5、人后不与人非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6、低姿态，高状态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7、平衡权利义务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8、知错改错更要认错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9、上司要问题更要答案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10、案例分析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四、沟通素养，扶上助下的领导境界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1. 与上级沟通的方法与技巧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2. 与下级沟通的方法与技巧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3. 与同级沟通的方法与技巧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4. 与客户沟通的方法与技巧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5. 沟通能力的五项修炼之道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6、积极乐观-成就领导素养的4个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7、六种风格领导如何应对。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矩形 9"/>
          <p:cNvSpPr/>
          <p:nvPr/>
        </p:nvSpPr>
        <p:spPr>
          <a:xfrm>
            <a:off x="1239838" y="277813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0" name="TextBox 10"/>
          <p:cNvSpPr/>
          <p:nvPr/>
        </p:nvSpPr>
        <p:spPr>
          <a:xfrm>
            <a:off x="1339850" y="82550"/>
            <a:ext cx="248126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培训大纲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011" name="Rectangle 1"/>
          <p:cNvSpPr/>
          <p:nvPr/>
        </p:nvSpPr>
        <p:spPr>
          <a:xfrm>
            <a:off x="993775" y="850900"/>
            <a:ext cx="10204450" cy="584676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五、正确认识，如何影响你的上司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1、真诚对待上司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如何强化自己在上司心中的形象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如何赢得上级的接纳和尊重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如何让上司感受到自己的进取精神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2、将荣耀归于上司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给上司足够的支持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真心帮助，不求回报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功不抢过不推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3、提升上司对你的依赖程度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开拓人际网络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 增进专业技能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适时呈现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4、案例分析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六、现场交流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问题咨询解答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2484438"/>
            <a:ext cx="5184775" cy="165576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 fontAlgn="auto"/>
            <a:endParaRPr lang="zh-CN" altLang="en-US" strike="noStrike" noProof="1">
              <a:solidFill>
                <a:schemeClr val="l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02250" y="2484438"/>
            <a:ext cx="287338" cy="16557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1" name="TextBox 10"/>
          <p:cNvSpPr txBox="1"/>
          <p:nvPr/>
        </p:nvSpPr>
        <p:spPr>
          <a:xfrm>
            <a:off x="565150" y="2979738"/>
            <a:ext cx="15541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占位符 3"/>
          <p:cNvSpPr txBox="1"/>
          <p:nvPr/>
        </p:nvSpPr>
        <p:spPr>
          <a:xfrm>
            <a:off x="5805488" y="2917825"/>
            <a:ext cx="4187825" cy="4318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</a:rPr>
              <a:t>管理之窗</a:t>
            </a:r>
            <a:endParaRPr lang="zh-CN" altLang="en-US" sz="3200" b="1" dirty="0">
              <a:solidFill>
                <a:schemeClr val="bg1"/>
              </a:solidFill>
              <a:latin typeface="Calibri" panose="020F0502020204030204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05488" y="3543300"/>
            <a:ext cx="4537075" cy="20638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4038" name="文本框 1"/>
          <p:cNvSpPr txBox="1"/>
          <p:nvPr/>
        </p:nvSpPr>
        <p:spPr>
          <a:xfrm>
            <a:off x="5959475" y="3771900"/>
            <a:ext cx="45275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4403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5738" y="2687638"/>
            <a:ext cx="2459037" cy="12287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/>
      <p:bldP spid="12" grpId="0"/>
      <p:bldP spid="14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矩形 9"/>
          <p:cNvSpPr/>
          <p:nvPr/>
        </p:nvSpPr>
        <p:spPr>
          <a:xfrm>
            <a:off x="2740025" y="615950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058" name="TextBox 10"/>
          <p:cNvSpPr/>
          <p:nvPr/>
        </p:nvSpPr>
        <p:spPr>
          <a:xfrm>
            <a:off x="2840038" y="615950"/>
            <a:ext cx="6751637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059" name="矩形 4"/>
          <p:cNvSpPr/>
          <p:nvPr/>
        </p:nvSpPr>
        <p:spPr>
          <a:xfrm>
            <a:off x="920750" y="1135063"/>
            <a:ext cx="10837863" cy="58023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从创业之初到现在，马化腾带领着腾讯一步步发展壮大。马化腾在一次分享中说，千亿级公司没落是很常见的事情。人要清醒，别人不是打不赢你，外面掌声越热烈就越危险。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真正的危机从来不会从外部袭来，只有我们漠视用户体验的时候，才会遇到真正的危机。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创业之初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应该说20岁的时候我是一个非常内向的程序员，我不喜欢管人，不喜欢接受采访，不喜欢与人打交道，独自坐在电脑旁是我最舒服的时候。我周边的人，我父母，包括我自己都不认为我会办一个企业，管一个企业，因为怎么看我都不像这样的人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我唯一的资本是我写过几万行C语言的代码，也接过几个项目。我很想创造一个产品，然后有很多人用，但是原来的公司没有办法提供这样一个环境，似乎只有自己开公司才能满足这个要求，所以我才被迫选择开了一个公司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开始创业的伙伴几乎都是我的大学、中学同学，在创业的过程中，因为意见不统一，争吵难免，因此相互信任很重要。当时我出主要的启动资金，有人想加钱、占更大的股份，我说不行，根据我对你能力的判断，你不适合拿更多的股份。因为一个人未来的潜力要和应有的股份匹配，不匹配就要出问题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为了不形成一种垄断、**的局面，他们的总和比我多一点。当然，如果没有一个主心骨，股份大家平分，到时候肯定会出问题，同样完蛋。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开始创业后，我发现和之前想的完全不一样，之前我看到很多美国硅谷创业的书，讲创业都是非常励志和令人向往的。但实际上，我们初期经常在想的是下一个月的工资和房租怎么解决，一年内的收入来自哪里。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矩形 9"/>
          <p:cNvSpPr/>
          <p:nvPr/>
        </p:nvSpPr>
        <p:spPr>
          <a:xfrm>
            <a:off x="2740025" y="217488"/>
            <a:ext cx="100013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2" name="TextBox 10"/>
          <p:cNvSpPr/>
          <p:nvPr/>
        </p:nvSpPr>
        <p:spPr>
          <a:xfrm>
            <a:off x="2840038" y="217488"/>
            <a:ext cx="6751637" cy="398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3" name="矩形 4"/>
          <p:cNvSpPr/>
          <p:nvPr/>
        </p:nvSpPr>
        <p:spPr>
          <a:xfrm>
            <a:off x="952500" y="774700"/>
            <a:ext cx="10837863" cy="58023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这个阶段，我们做了很多外包工作，帮别人开发软件，进而赚一点微薄的钱。我的名片写着工程师Title，不写老板，不然给合作方看见自己亲自干活，很难看。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后来</a:t>
            </a: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诞生了，因为我之前是做通讯行业的，所以</a:t>
            </a: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和通讯有关，起初的形象是一个网络寻呼机。那时候想要做到3万用户，于是去学校的BBS上一个个地拉用户，每天只能拉几十人。当时一想按照这个速度凑到3万人可能要2年后，到时候公司没准就死掉了，项目又砸在手上了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于是我自己又去网上推广，最后用户上来了，因为我们的软件写得好，不宕机；没人聊天我就去当**，有时候还要换个头像假扮女孩子，得显得社区很热闹。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这个过程中，IDG资本和盈科数码投资了我们，他们给了220万美元，分别占公司20%的股份。获得投资后，我们都很努力，因为不想让投资人亏钱。大家都知道风险投资肯定是有很多亏钱的项目，但出于很强的荣誉感，腾讯觉得投资方在别的项目上亏钱我管不着，但一定别亏在我们头上，不想给人当反面案例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后面就很顺利了，融资然后上市，但腾讯最初的市值并不高。后来我看到很多创业说：如果估值低，就干脆赌气不上了。我觉得这样很不理智，对于上市这件事要有长远的眼光，不要只看一年半年。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腾讯的三大节点</a:t>
            </a:r>
            <a:endParaRPr lang="zh-CN" altLang="en-US" sz="1600" b="1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在腾讯的发展中，有三个非常重要的节点，一个是MSN，一个是360，一个是微信。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第一大节点，我们是和MSN打，它曾是**最大的对手，但最终它死掉了。现在我们来分析原因：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第一，它死掉不是我们打掉的，是没有赶上社交化，它是给Facebook打掉的；第二，MSN的中国本土化没做好，一改版中文字体就显示得乱七八糟，还经常发生**的情况，安全和本地运营都不过关。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矩形 9"/>
          <p:cNvSpPr/>
          <p:nvPr/>
        </p:nvSpPr>
        <p:spPr>
          <a:xfrm>
            <a:off x="2740025" y="415925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06" name="TextBox 10"/>
          <p:cNvSpPr/>
          <p:nvPr/>
        </p:nvSpPr>
        <p:spPr>
          <a:xfrm>
            <a:off x="2840038" y="415925"/>
            <a:ext cx="6751637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07" name="矩形 4"/>
          <p:cNvSpPr/>
          <p:nvPr/>
        </p:nvSpPr>
        <p:spPr>
          <a:xfrm>
            <a:off x="936625" y="795338"/>
            <a:ext cx="10837863" cy="61229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当然，最根本的原因是，我们这些本地创业者身家性命都在产品里，而国际化的公司并不是。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第二大节点，是和360打。自腾讯成立以来，我们从未遭到如此巨大的安全危机。这段时间，我和同事一起度过了许多个不眠不休的日日夜夜，劳累、委屈、无奈、深入</a:t>
            </a: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的乏力感。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当时有人认为腾讯公司正在经历有史以来最危险的挑战。那段时间来，一种同仇敌忾的情绪在公司内部发酵，很多人都把360公司认定为敌人。但如果没有360的发难，腾讯不会有这么多的痛苦，也不会有这么多的反思，也不会有后来那么大的感悟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中国公司和美国公司很大的不同就是，中国公司要在很恶劣的环境中竞争出来，这需要有超人的意志，还要有非常多的智慧才行。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经过这次事件，我发现，过去我总在思考什么是对的，但是未来我要更多地想一想什么是能被认同的。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过去，我在追求用户价值的同时，也享受着奔向成功的速度和激情。但是未来要在文化中更多地植入对公众、对行业、对未来的敬畏。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第三大节点，是我们自己的微信。世界是很残忍的，多大的巨头都会随时倒下，倒下后你还能摸到它的体温。甚至强大如Facebook，股票一度跌到700亿，是因为大家担心它向移动端转变有问题。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做微信的时候我们也很紧张，腾讯内部有三个团队同时在做，都叫微信，谁赢了就上谁。最后广州做E-mail出身的团队赢了，成都的团队很失望，他们就差一个月。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其实当时还有一个对手也在做类似的应用，而且他们赌我们不会这么快。在这段最危险的时间里，所有高管都在**，有什么问题立刻在群里反馈，立刻去改。大家天天工作到凌晨3点、凌晨5点。微信出来了，腾讯获得了一张移动互联网的船票，而且是头等舱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矩形 9"/>
          <p:cNvSpPr/>
          <p:nvPr/>
        </p:nvSpPr>
        <p:spPr>
          <a:xfrm>
            <a:off x="2879725" y="279400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130" name="TextBox 10"/>
          <p:cNvSpPr/>
          <p:nvPr/>
        </p:nvSpPr>
        <p:spPr>
          <a:xfrm>
            <a:off x="2979738" y="279400"/>
            <a:ext cx="6751637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31" name="矩形 4"/>
          <p:cNvSpPr/>
          <p:nvPr/>
        </p:nvSpPr>
        <p:spPr>
          <a:xfrm>
            <a:off x="936625" y="677863"/>
            <a:ext cx="10837863" cy="6543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转型之路</a:t>
            </a:r>
            <a:endParaRPr lang="zh-CN" altLang="en-US" sz="1600" b="1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创业最开始那些年，我面对竞争，往往是简单地想，为什么要剥夺我给用户提供更好服务的机会？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但后来，我转而反思开放性不足的问题。现在我们真的是半条命，只做自己最擅长的事情，另外半条命属于合作伙伴。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我们最擅长的事情是做连接，</a:t>
            </a: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和微信是最重要的两个连接器，虽然定位不同，但承载的连接战略将一如既往。**风格活泼，个性化和娱乐功能丰富，目标受众是年轻用户，而微信主要面向白领用户。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基于不同的定位，两者连接的商户、服务略有差异，但对腾讯而言，它们共同覆盖了不同年龄、地域和喜好的用户，并将他们与服务最大限度地连接起来。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在其他的业务上，我重新进行了梳理，改变以往全部亲力亲为的业务战略——搜索整合进搜狗，电商整合进京东，团购整合进大众点评，并布局投资了这三家公司。此外，大量做减法和加法，砍掉O2O等诸多小的业务，同时大量投资腾讯生态周边的合作伙伴。如此一来，战略定位更加准确，也更聚焦于我们最擅长的社交平台和内容平台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现在只要非核心赛道业务，别人能做的，我们就尽量让别人做。因为一个企业再大还是缺乏创业者的，把业务留给将所有身家性命都押在里面的人这才是最好的选择，而不是让自己下面的部门跟他们死磕到底。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在这个过程中，内部也有员工会说：那不是剥夺我们创新的机会？我说没办法，要么你想清楚放弃，要么你出去做，要么采取竞争的方式。比如，游戏开发的工作室，利润的20%，算你的成本，招得人多，成本就大，要多少股票你自己挣，尽量营造市场竞争的氛围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在未来业务的拓展上，我会问自己三个问题：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第一，这个新的领域你是不是擅长的？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第二，如果你不做，用户会损失什么？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矩形 9"/>
          <p:cNvSpPr/>
          <p:nvPr/>
        </p:nvSpPr>
        <p:spPr>
          <a:xfrm>
            <a:off x="2740025" y="415925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9154" name="TextBox 10"/>
          <p:cNvSpPr/>
          <p:nvPr/>
        </p:nvSpPr>
        <p:spPr>
          <a:xfrm>
            <a:off x="2840038" y="415925"/>
            <a:ext cx="6751637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5" name="矩形 4"/>
          <p:cNvSpPr/>
          <p:nvPr/>
        </p:nvSpPr>
        <p:spPr>
          <a:xfrm>
            <a:off x="952500" y="1073150"/>
            <a:ext cx="10837863" cy="4775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而对于找职业经理人，我们很重视人品，我们很坚持腾讯价值观的第一条——正直。不拉帮结派，不搞政治化，就是很坦诚，很简单，实事求是，一直坚持这样的做法的话，事情就会简单很多。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危机感永远存在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我觉得互联网企业和传统企业非常不同的地方就是，互联网企业能在一秒内发生一个颠覆性的变化。可能我突然间接了一个电话，我们在线的设备发生重大事故毁掉了。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这在传统行业是不可能的，毁掉它要花很长时间，但是在互联网企业里只需要一秒钟。包括你用户资料突然就流传到外界了，这对互联网公司来说都是灭顶之灾。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因此，千亿级（人民币）公司没落是很常见的事情；甚至到了千亿，没落的概率可能还会更高，包袱越重没落越快。人要清醒，外面掌声越热烈就越危险。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真正的危机也从来不会从外部袭来，只有当我们漠视用户体验时，才会遇到真正的危机。只有当某一天腾讯丢掉了兢兢业业、勤勤恳恳为用户服务的文化的时候，这才是真正的灾难。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回顾腾讯的创业之路，我觉得机遇很重要，至少占了五成。我不觉得自己特别聪明，做的东西也都是很简单的判断。在这个过程中，时代的因素也是非常重要的，很多机遇是外界赋予的。这方面我自己觉得很幸运，但也意味着要时刻保持危机感，因为别人不是打不赢你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矩形 9"/>
          <p:cNvSpPr/>
          <p:nvPr/>
        </p:nvSpPr>
        <p:spPr>
          <a:xfrm>
            <a:off x="2740025" y="415925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0178" name="TextBox 10"/>
          <p:cNvSpPr/>
          <p:nvPr/>
        </p:nvSpPr>
        <p:spPr>
          <a:xfrm>
            <a:off x="2840038" y="415925"/>
            <a:ext cx="6751637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79" name="矩形 4"/>
          <p:cNvSpPr/>
          <p:nvPr/>
        </p:nvSpPr>
        <p:spPr>
          <a:xfrm>
            <a:off x="936625" y="795338"/>
            <a:ext cx="10837863" cy="5768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第三，如果做了，在这个新的项目中自己能保持多大的竞争优势？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人才机制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腾讯能走到今天，这应归功于集体的战略智慧、执行力以及自发的危机感。一个人无法预知和操控时代，要懂得分工协作，依靠集体智慧，设定各自的分工和管理权限，群策群力，果断执行。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因为，一家公司的成功永远不只是钱或资源够不够的问题，关键的还是团队精神。尤其是将帅相当重要，将帅无能，累死三军。传统行业会有资金密集型扭转的机会，但移动互联网基本不太可能，这个市场不是拼钱、拼流量，更多是拼团队，拼使命感和危机感。一切取决于你能不能做出</a:t>
            </a: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，是不是Be the Best。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我们开拓新业务的领军人基本都用自己人。而一旦决定做了，大到框架怎么搭、小到具体如何实施都放手给选定的人。我们也曾从外面挖运营的人才来做，但忠诚度不高，最后全部走光了。而且任何一个新业务的开展，以为请个高人来就可以搞定，这不现实，你自己一定要有了解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对于自己人也要相当注重人才梯队的交接班，不仅是高层，中层其实也是一样，我们非常关注这一点，不会说一个人完全决定某个业务的生死。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我们很多人做研发出身，业务和推广不在行，逼迫他提高也不现实。因此在内部挑选，很可能选出来的人在业界比较算不上最好的，所以要在团队上做些补偿，尤其是进入到需要强力市场推广的阶段。要让他去找很强的副手，内部找不到，就去外面挖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每个中层干部都一定要培养副手，这是硬性的「备份机制」。你一定要培养，否则我认为你有问题，忍你半年可以，但半年后你还这样，那我就帮你配了，你不答应也得答应。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矩形 9"/>
          <p:cNvSpPr/>
          <p:nvPr/>
        </p:nvSpPr>
        <p:spPr>
          <a:xfrm>
            <a:off x="2740025" y="415925"/>
            <a:ext cx="100013" cy="37941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02" name="TextBox 10"/>
          <p:cNvSpPr/>
          <p:nvPr/>
        </p:nvSpPr>
        <p:spPr>
          <a:xfrm>
            <a:off x="2840038" y="415925"/>
            <a:ext cx="6751637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马化腾：这一类中层干部，我最多忍你半年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03" name="矩形 4"/>
          <p:cNvSpPr/>
          <p:nvPr/>
        </p:nvSpPr>
        <p:spPr>
          <a:xfrm>
            <a:off x="920750" y="1041400"/>
            <a:ext cx="10837863" cy="4775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en-US" altLang="zh-CN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而对于找职业经理人，我们很重视人品，我们很坚持腾讯价值观的第一条——正直。不拉帮结派，不搞政治化，就是很坦诚，很简单，实事求是，一直坚持这样的做法的话，事情就会简单很多。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危机感永远存在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我觉得互联网企业和传统企业非常不同的地方就是，互联网企业能在一秒内发生一个颠覆性的变化。可能我突然间接了一个电话，我们在线的设备发生重大事故毁掉了。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这在传统行业是不可能的，毁掉它要花很长时间，但是在互联网企业里只需要一秒钟。包括你用户资料突然就流传到外界了，这对互联网公司来说都是灭顶之灾。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因此，千亿级（人民币）公司没落是很常见的事情；甚至到了千亿，没落的概率可能还会更高，包袱越重没落越快。人要清醒，外面掌声越热烈就越危险。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真正的危机也从来不会从外部袭来，只有当我们漠视用户体验时，才会遇到真正的危机。只有当某一天腾讯丢掉了兢兢业业、勤勤恳恳为用户服务的文化的时候，这才是真正的灾难。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5"/>
              </a:spcAft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回顾腾讯的创业之路，我觉得机遇很重要，至少占了五成。我不觉得自己特别聪明，做的东西也都是很简单的判断。在这个过程中，时代的因素也是非常重要的，很多机遇是外界赋予的。这方面我自己觉得很幸运，但也意味着要时刻保持危机感，因为别人不是打不赢你。</a:t>
            </a:r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2484438"/>
            <a:ext cx="5184775" cy="165576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 fontAlgn="auto"/>
            <a:endParaRPr lang="zh-CN" altLang="en-US" strike="noStrike" noProof="1">
              <a:solidFill>
                <a:schemeClr val="l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02250" y="2484438"/>
            <a:ext cx="287338" cy="16557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1" name="TextBox 10"/>
          <p:cNvSpPr txBox="1"/>
          <p:nvPr/>
        </p:nvSpPr>
        <p:spPr>
          <a:xfrm>
            <a:off x="565150" y="2979738"/>
            <a:ext cx="15541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占位符 3"/>
          <p:cNvSpPr txBox="1"/>
          <p:nvPr/>
        </p:nvSpPr>
        <p:spPr>
          <a:xfrm>
            <a:off x="5805488" y="2917825"/>
            <a:ext cx="4187825" cy="4318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</a:rPr>
              <a:t>新书推荐</a:t>
            </a:r>
            <a:endParaRPr lang="zh-CN" altLang="en-US" sz="3200" b="1" dirty="0">
              <a:solidFill>
                <a:schemeClr val="bg1"/>
              </a:solidFill>
              <a:latin typeface="Calibri" panose="020F0502020204030204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05488" y="3543300"/>
            <a:ext cx="4537075" cy="20638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pic>
        <p:nvPicPr>
          <p:cNvPr id="5223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9925" y="2484438"/>
            <a:ext cx="1974850" cy="16557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/>
      <p:bldP spid="12" grpId="0"/>
      <p:bldP spid="1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250" name="TextBox 10"/>
          <p:cNvSpPr/>
          <p:nvPr/>
        </p:nvSpPr>
        <p:spPr>
          <a:xfrm>
            <a:off x="1339850" y="277813"/>
            <a:ext cx="10136188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《美国培训与发展协会（ASTD）领导力开发手册》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51" name="Rectangle 1"/>
          <p:cNvSpPr/>
          <p:nvPr/>
        </p:nvSpPr>
        <p:spPr>
          <a:xfrm>
            <a:off x="911225" y="860425"/>
            <a:ext cx="7850188" cy="584676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推荐理由：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ASTD（美国培训与发展协会）成立于1943年，在企业培训和绩效评估领域，其规模及可提供的资源全球首屈一指。其全球网络遍及70000多个分支机构，会员来自100多个国家。协会定期发表行业研究报告，颁发专业资格证书，举办年会以及各种培训活动，致力于人员培训、工作绩效的研究和实践，提高企业和个人的竞争力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本书由ASTD按照严格的选择标准，精选全球领导力各领域极具代表性的48位权威大师级人物共同编撰，堪称“全球领导力标准”，从五个方面对领导力进行了全面的剖析，包含近30个实用工具，提出了领导力开发的完整解决方案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作为2011年ASTD年会的首推书籍，本书是一部集权威性、全面性、实用性为一体的领导力手册，值得阅读与收藏。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评论：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《美国培训与发展协会领导力开发手册》是美国培训与发展协会出版的第三部手册系列图书，涵盖了当代领导力研究和开发领域的新成果。我们很难想象还有其他哪部著作能够有如此高的“智慧含金量”——专家们的年龄加起来超过2000岁！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——托尼•宾哈姆 ASTD董事长兼CEO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5325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5563" y="1541463"/>
            <a:ext cx="2847975" cy="37750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4" name="TextBox 10"/>
          <p:cNvSpPr/>
          <p:nvPr/>
        </p:nvSpPr>
        <p:spPr>
          <a:xfrm>
            <a:off x="1339850" y="268288"/>
            <a:ext cx="10136188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《美国培训与发展协会（ASTD）领导力开发手册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275" name="Rectangle 1"/>
          <p:cNvSpPr/>
          <p:nvPr/>
        </p:nvSpPr>
        <p:spPr>
          <a:xfrm>
            <a:off x="942975" y="1482725"/>
            <a:ext cx="7634288" cy="3327400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内容概要：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本书涵盖了领导力领域的所有基本内容及最新成果，找到内容与作者的极佳匹配，从领导能力、领导力开发、成功领导者的特质、当代领导力面临的挑战和领导力的延伸探讨这五个方面进行了全面、深刻的剖析，针对各个热点及难点问题提出了完整的解决方案，力求使各层次读者在书中找到关于领导力的准确而实用的解答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作者们提供了约30种实用工具，这些工具将有助于读者使用手册中的领导力概念，书后附有工具清单，读者可以登陆www.astd.org/LeadershipHandbook下载这些工具。　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5427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2225" y="1482725"/>
            <a:ext cx="2847975" cy="37750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矩形 9"/>
          <p:cNvSpPr/>
          <p:nvPr/>
        </p:nvSpPr>
        <p:spPr>
          <a:xfrm>
            <a:off x="1239838" y="471488"/>
            <a:ext cx="100012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5298" name="TextBox 10"/>
          <p:cNvSpPr/>
          <p:nvPr/>
        </p:nvSpPr>
        <p:spPr>
          <a:xfrm>
            <a:off x="1339850" y="268288"/>
            <a:ext cx="10136188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《The 100-Mile Walk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299" name="Rectangle 1"/>
          <p:cNvSpPr/>
          <p:nvPr/>
        </p:nvSpPr>
        <p:spPr>
          <a:xfrm>
            <a:off x="906463" y="1479550"/>
            <a:ext cx="7634287" cy="3689350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推荐理由：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“如果我们的下一代领导者未被充分激发和准备，我们的将来会陷入巨大的困境。而这本书是领导者生涯的指引，在领导者的生涯中，其使命总是那些比眼前所能预见更艰巨的，那些超越视野可见的事情。”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——John Glenn评价本书（其生涯早期是第一个进入地球轨道的美国宇航员，后半期，进入政界，凭借坚韧意志和展现的领导素质，当选为代表俄亥俄州的国会参议员，在担任参议员24年时间中他把下一代优秀领导者的培育视为自己的责任。）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- 本书是AMACOM领导力类书籍榜首作品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- Amazon读者五星评价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- 本书由同为首席执行官的两父子完成，两代人发掘超越时代的领导才能的本质要素　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5530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1138" y="1479550"/>
            <a:ext cx="2209800" cy="33305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矩形 9"/>
          <p:cNvSpPr/>
          <p:nvPr/>
        </p:nvSpPr>
        <p:spPr>
          <a:xfrm>
            <a:off x="1339850" y="369888"/>
            <a:ext cx="100013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322" name="TextBox 10"/>
          <p:cNvSpPr/>
          <p:nvPr/>
        </p:nvSpPr>
        <p:spPr>
          <a:xfrm>
            <a:off x="1339850" y="268288"/>
            <a:ext cx="10136188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《The 100-Mile Walk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323" name="Rectangle 1"/>
          <p:cNvSpPr/>
          <p:nvPr/>
        </p:nvSpPr>
        <p:spPr>
          <a:xfrm>
            <a:off x="320675" y="850900"/>
            <a:ext cx="8791575" cy="584676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内容概要：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同为首席执行官的两父子花了6个月的时间，徒步100英里的路程，相互激荡对于领导的看法，他们的目标是：发掘出领导才能的本质要素。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在美国每年就这个课题都会出版成百上千本图书，但是向目前二三十岁略有成就的经理人、具有领导潜能的一般工作者，讲授知名领导者智慧的书籍却是凤毛麟角。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父子俩是不同时代的产物，父亲用他那个时代的方式在传统的职业阶梯上攀爬，从一家大型制药公司开始，到成为一家广告公司董事长。他展示并颂扬一种传统美德：努力工作，决心，雄心。儿子拥抱新的价值观念，获得一个MFA学位而不是MBA，深受禅宗教义的影响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我们知道，每代领导人都用自己特有的方式领导成功。书中充满两代成功领导者观点相碰撞时的张力，他们谈论自己的经验，他们在其各自生涯和工作中看到的、得知的领导者得失成败，从每个角度深入探讨进领导力的本质和目的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最终，这两个代表不同时代的领导人对九个领导力本质（9P’s）达成共识，从原则(Principle)和激情(Passion)到绩效(Performance)甚至偏执(Paranoia)，以及领导者如何成为领导者，如何激励其他领导者始终不变地跟随。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父子同样也有机会探索彼此的关系，两代人之间的亲密关系是如何被那么多不同所隔离，如何能尊敬彼此的不同并从彼此身上学习。　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5632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94825" y="1763713"/>
            <a:ext cx="2208213" cy="33305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矩形 9"/>
          <p:cNvSpPr/>
          <p:nvPr/>
        </p:nvSpPr>
        <p:spPr>
          <a:xfrm>
            <a:off x="1339850" y="369888"/>
            <a:ext cx="100013" cy="37941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7346" name="TextBox 10"/>
          <p:cNvSpPr/>
          <p:nvPr/>
        </p:nvSpPr>
        <p:spPr>
          <a:xfrm>
            <a:off x="1339850" y="268288"/>
            <a:ext cx="10136188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《The 100-Mile Walk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47" name="Rectangle 1"/>
          <p:cNvSpPr/>
          <p:nvPr/>
        </p:nvSpPr>
        <p:spPr>
          <a:xfrm>
            <a:off x="320675" y="749300"/>
            <a:ext cx="9340850" cy="584676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评论：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“在企业调整自己的模式来适应不断变化的劳动力趋势，本书将帮助管理者在其中找到自己管理之道。“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——BizEd magazine（the only magazine focusing exclusively on management education and training，b-schools, corporate universities, and others involved in management education）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“100-Mile Walk 超越了传统的如何在当下时刻体面修辞的企业领导力书籍，书籍深入了事物的深远本质——如何学习在工作内外培养和实践领导者价值观。”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——Christine Poon, Johnson &amp; Johnson副董事长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“当使命足够引人入胜，除了承担下领导者角色，我们别无选择。100-Mile Walk是在探索你内心领导者之路上的一盏明灯。”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——Leeza Gibbons, Lezza Gibbons基金会创始人，美国著名节目前主持人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“作为一名大学校长，我正试图理解如何将领导力的接力棒从一代人传到下一代人手上，100-Mile Walk提供了非常宝贵的洞见。”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——Karen Holbrook，俄亥俄州立大学校长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“企业最好的情况是人们投身于创造一些比他们个人兴趣更大的东西。100-Mile Walk是关于企业的最佳状况！我会紧紧把握这本书所传递的真义。”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baseline="-25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——Dr. Ernest J. Scalberg, Dean, Fisher Graduate School of International Busines</a:t>
            </a:r>
            <a:endParaRPr lang="zh-CN" altLang="en-US" sz="2400" b="1" baseline="-25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5734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2975" y="1763713"/>
            <a:ext cx="2209800" cy="33305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8369" name="组合 25"/>
          <p:cNvGrpSpPr/>
          <p:nvPr/>
        </p:nvGrpSpPr>
        <p:grpSpPr>
          <a:xfrm>
            <a:off x="8990013" y="260350"/>
            <a:ext cx="382587" cy="385763"/>
            <a:chOff x="0" y="0"/>
            <a:chExt cx="288032" cy="288032"/>
          </a:xfrm>
        </p:grpSpPr>
        <p:sp>
          <p:nvSpPr>
            <p:cNvPr id="58370" name="椭圆 26"/>
            <p:cNvSpPr/>
            <p:nvPr/>
          </p:nvSpPr>
          <p:spPr>
            <a:xfrm>
              <a:off x="0" y="0"/>
              <a:ext cx="288032" cy="288032"/>
            </a:xfrm>
            <a:prstGeom prst="ellipse">
              <a:avLst/>
            </a:prstGeom>
            <a:no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en-US" sz="1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8371" name="组合 27"/>
            <p:cNvGrpSpPr/>
            <p:nvPr/>
          </p:nvGrpSpPr>
          <p:grpSpPr>
            <a:xfrm flipH="1">
              <a:off x="71530" y="105344"/>
              <a:ext cx="144971" cy="77344"/>
              <a:chOff x="0" y="0"/>
              <a:chExt cx="268428" cy="143210"/>
            </a:xfrm>
          </p:grpSpPr>
          <p:sp>
            <p:nvSpPr>
              <p:cNvPr id="58372" name="等腰三角形 28"/>
              <p:cNvSpPr/>
              <p:nvPr/>
            </p:nvSpPr>
            <p:spPr>
              <a:xfrm rot="5400000">
                <a:off x="-9877" y="9876"/>
                <a:ext cx="143209" cy="123456"/>
              </a:xfrm>
              <a:prstGeom prst="triangle">
                <a:avLst>
                  <a:gd name="adj" fmla="val 50000"/>
                </a:avLst>
              </a:prstGeom>
              <a:noFill/>
              <a:ln w="12700" cap="flat" cmpd="sng">
                <a:solidFill>
                  <a:schemeClr val="bg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p>
                <a:pPr algn="ctr"/>
                <a:endParaRPr lang="zh-CN" altLang="en-US" sz="1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8373" name="等腰三角形 29"/>
              <p:cNvSpPr/>
              <p:nvPr/>
            </p:nvSpPr>
            <p:spPr>
              <a:xfrm rot="5400000">
                <a:off x="135082" y="9876"/>
                <a:ext cx="143209" cy="123456"/>
              </a:xfrm>
              <a:prstGeom prst="triangle">
                <a:avLst>
                  <a:gd name="adj" fmla="val 50000"/>
                </a:avLst>
              </a:prstGeom>
              <a:noFill/>
              <a:ln w="12700" cap="flat" cmpd="sng">
                <a:solidFill>
                  <a:schemeClr val="bg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p>
                <a:pPr algn="ctr"/>
                <a:endParaRPr lang="zh-CN" altLang="en-US" sz="1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58374" name="组合 30"/>
          <p:cNvGrpSpPr/>
          <p:nvPr/>
        </p:nvGrpSpPr>
        <p:grpSpPr>
          <a:xfrm>
            <a:off x="11485563" y="260350"/>
            <a:ext cx="384175" cy="385763"/>
            <a:chOff x="0" y="0"/>
            <a:chExt cx="288032" cy="288032"/>
          </a:xfrm>
        </p:grpSpPr>
        <p:sp>
          <p:nvSpPr>
            <p:cNvPr id="58375" name="椭圆 31"/>
            <p:cNvSpPr/>
            <p:nvPr/>
          </p:nvSpPr>
          <p:spPr>
            <a:xfrm>
              <a:off x="0" y="0"/>
              <a:ext cx="288032" cy="288032"/>
            </a:xfrm>
            <a:prstGeom prst="ellipse">
              <a:avLst/>
            </a:prstGeom>
            <a:no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en-US" sz="1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8376" name="组合 32"/>
            <p:cNvGrpSpPr/>
            <p:nvPr/>
          </p:nvGrpSpPr>
          <p:grpSpPr>
            <a:xfrm>
              <a:off x="82288" y="105344"/>
              <a:ext cx="144971" cy="77344"/>
              <a:chOff x="0" y="0"/>
              <a:chExt cx="268428" cy="143210"/>
            </a:xfrm>
          </p:grpSpPr>
          <p:sp>
            <p:nvSpPr>
              <p:cNvPr id="58377" name="等腰三角形 33"/>
              <p:cNvSpPr/>
              <p:nvPr/>
            </p:nvSpPr>
            <p:spPr>
              <a:xfrm rot="5400000">
                <a:off x="-9877" y="9876"/>
                <a:ext cx="143209" cy="123456"/>
              </a:xfrm>
              <a:prstGeom prst="triangle">
                <a:avLst>
                  <a:gd name="adj" fmla="val 50000"/>
                </a:avLst>
              </a:prstGeom>
              <a:noFill/>
              <a:ln w="12700" cap="flat" cmpd="sng">
                <a:solidFill>
                  <a:schemeClr val="bg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p>
                <a:pPr algn="ctr"/>
                <a:endParaRPr lang="zh-CN" altLang="en-US" sz="1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8378" name="等腰三角形 34"/>
              <p:cNvSpPr/>
              <p:nvPr/>
            </p:nvSpPr>
            <p:spPr>
              <a:xfrm rot="5400000">
                <a:off x="135082" y="9876"/>
                <a:ext cx="143209" cy="123456"/>
              </a:xfrm>
              <a:prstGeom prst="triangle">
                <a:avLst>
                  <a:gd name="adj" fmla="val 50000"/>
                </a:avLst>
              </a:prstGeom>
              <a:noFill/>
              <a:ln w="12700" cap="flat" cmpd="sng">
                <a:solidFill>
                  <a:schemeClr val="bg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p>
                <a:pPr algn="ctr"/>
                <a:endParaRPr lang="zh-CN" altLang="en-US" sz="1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58379" name="组合 35"/>
          <p:cNvGrpSpPr/>
          <p:nvPr/>
        </p:nvGrpSpPr>
        <p:grpSpPr>
          <a:xfrm>
            <a:off x="9821863" y="260350"/>
            <a:ext cx="384175" cy="385763"/>
            <a:chOff x="0" y="0"/>
            <a:chExt cx="288032" cy="288032"/>
          </a:xfrm>
        </p:grpSpPr>
        <p:sp>
          <p:nvSpPr>
            <p:cNvPr id="58380" name="椭圆 36"/>
            <p:cNvSpPr/>
            <p:nvPr/>
          </p:nvSpPr>
          <p:spPr>
            <a:xfrm>
              <a:off x="0" y="0"/>
              <a:ext cx="288032" cy="288032"/>
            </a:xfrm>
            <a:prstGeom prst="ellipse">
              <a:avLst/>
            </a:prstGeom>
            <a:no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en-US" sz="1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8381" name="组合 37"/>
            <p:cNvGrpSpPr/>
            <p:nvPr/>
          </p:nvGrpSpPr>
          <p:grpSpPr>
            <a:xfrm>
              <a:off x="108012" y="97370"/>
              <a:ext cx="72008" cy="108000"/>
              <a:chOff x="0" y="0"/>
              <a:chExt cx="72008" cy="108000"/>
            </a:xfrm>
          </p:grpSpPr>
          <p:sp>
            <p:nvSpPr>
              <p:cNvPr id="58382" name="直接连接符 38"/>
              <p:cNvSpPr/>
              <p:nvPr/>
            </p:nvSpPr>
            <p:spPr>
              <a:xfrm>
                <a:off x="0" y="0"/>
                <a:ext cx="1" cy="108000"/>
              </a:xfrm>
              <a:prstGeom prst="line">
                <a:avLst/>
              </a:prstGeom>
              <a:ln w="952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8383" name="直接连接符 39"/>
              <p:cNvSpPr/>
              <p:nvPr/>
            </p:nvSpPr>
            <p:spPr>
              <a:xfrm>
                <a:off x="72008" y="0"/>
                <a:ext cx="1" cy="108000"/>
              </a:xfrm>
              <a:prstGeom prst="line">
                <a:avLst/>
              </a:prstGeom>
              <a:ln w="9525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58384" name="组合 40"/>
          <p:cNvGrpSpPr/>
          <p:nvPr/>
        </p:nvGrpSpPr>
        <p:grpSpPr>
          <a:xfrm>
            <a:off x="10653713" y="260350"/>
            <a:ext cx="382587" cy="385763"/>
            <a:chOff x="0" y="0"/>
            <a:chExt cx="288032" cy="288032"/>
          </a:xfrm>
        </p:grpSpPr>
        <p:sp>
          <p:nvSpPr>
            <p:cNvPr id="58385" name="椭圆 41"/>
            <p:cNvSpPr/>
            <p:nvPr/>
          </p:nvSpPr>
          <p:spPr>
            <a:xfrm>
              <a:off x="0" y="0"/>
              <a:ext cx="288032" cy="288032"/>
            </a:xfrm>
            <a:prstGeom prst="ellipse">
              <a:avLst/>
            </a:prstGeom>
            <a:no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en-US" sz="1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8386" name="矩形 42"/>
            <p:cNvSpPr/>
            <p:nvPr/>
          </p:nvSpPr>
          <p:spPr>
            <a:xfrm>
              <a:off x="86064" y="85549"/>
              <a:ext cx="108000" cy="108000"/>
            </a:xfrm>
            <a:prstGeom prst="rect">
              <a:avLst/>
            </a:prstGeom>
            <a:noFill/>
            <a:ln w="127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en-US" sz="1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6100" name="直接连接符 35"/>
          <p:cNvSpPr/>
          <p:nvPr/>
        </p:nvSpPr>
        <p:spPr>
          <a:xfrm>
            <a:off x="3263900" y="2270125"/>
            <a:ext cx="5664200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101" name="直接连接符 36"/>
          <p:cNvSpPr/>
          <p:nvPr/>
        </p:nvSpPr>
        <p:spPr>
          <a:xfrm>
            <a:off x="3325813" y="3768725"/>
            <a:ext cx="5664200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102" name="TextBox 37"/>
          <p:cNvSpPr/>
          <p:nvPr/>
        </p:nvSpPr>
        <p:spPr>
          <a:xfrm>
            <a:off x="3325813" y="2754313"/>
            <a:ext cx="5664200" cy="749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fontAlgn="base"/>
            <a:r>
              <a:rPr lang="en-US" altLang="x-none" sz="4265" b="1" strike="noStrike" noProof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Thank</a:t>
            </a:r>
            <a:r>
              <a:rPr lang="zh-CN" altLang="en-US" sz="4265" b="1" strike="noStrike" noProof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 </a:t>
            </a:r>
            <a:r>
              <a:rPr lang="en-US" altLang="x-none" sz="4265" b="1" strike="noStrike" noProof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You</a:t>
            </a:r>
            <a:endParaRPr lang="zh-CN" altLang="en-US" sz="4265" b="1" strike="noStrike" noProof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103" name="TextBox 38"/>
          <p:cNvSpPr/>
          <p:nvPr/>
        </p:nvSpPr>
        <p:spPr>
          <a:xfrm>
            <a:off x="4257675" y="4551363"/>
            <a:ext cx="4127500" cy="3794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fontAlgn="base"/>
            <a:r>
              <a:rPr lang="en-US" altLang="x-none" sz="1865" strike="noStrike" noProof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  design  by  HIGHPOINT PTY LTD</a:t>
            </a:r>
            <a:endParaRPr lang="zh-CN" altLang="en-US" sz="1865" strike="noStrike" noProof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 tmFilter="0,0; .5, 1; 1, 1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99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02" grpId="0" bldLvl="0"/>
      <p:bldP spid="46103" grpId="0" bldLvl="0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5050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5050"/>
</p:tagLst>
</file>

<file path=ppt/tags/tag3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EMPLATE_CATEGORY" val="custom"/>
  <p:tag name="KSO_WM_TEMPLATE_INDEX" val="20185050"/>
  <p:tag name="KSO_WM_TAG_VERSION" val="1.0"/>
  <p:tag name="KSO_WM_TEMPLATE_THUMBS_INDEX" val="1、6、10、16、19、22"/>
  <p:tag name="KSO_WM_BEAUTIFY_FLAG" val="#wm#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20185050"/>
</p:tagLst>
</file>

<file path=ppt/tags/tag5.xml><?xml version="1.0" encoding="utf-8"?>
<p:tagLst xmlns:p="http://schemas.openxmlformats.org/presentationml/2006/main">
  <p:tag name="KSO_WM_TAG_VERSION" val="1.0"/>
  <p:tag name="KSO_WM_TEMPLATE_CATEGORY" val="custom"/>
  <p:tag name="KSO_WM_TEMPLATE_INDEX" val="20185050"/>
</p:tagLst>
</file>

<file path=ppt/tags/tag6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EMPLATE_CATEGORY" val="custom"/>
  <p:tag name="KSO_WM_TEMPLATE_INDEX" val="20185050"/>
  <p:tag name="KSO_WM_TAG_VERSION" val="1.0"/>
  <p:tag name="KSO_WM_TEMPLATE_THUMBS_INDEX" val="1、6、10、16、19、22"/>
  <p:tag name="KSO_WM_BEAUTIFY_FLAG" val="#wm#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5050_1*i*0"/>
  <p:tag name="KSO_WM_TEMPLATE_CATEGORY" val="custom"/>
  <p:tag name="KSO_WM_TEMPLATE_INDEX" val="20185050"/>
  <p:tag name="KSO_WM_UNIT_INDEX" val="0"/>
</p:tagLst>
</file>

<file path=ppt/tags/tag8.xml><?xml version="1.0" encoding="utf-8"?>
<p:tagLst xmlns:p="http://schemas.openxmlformats.org/presentationml/2006/main">
  <p:tag name="KSO_WM_TEMPLATE_CATEGORY" val="custom"/>
  <p:tag name="KSO_WM_TEMPLATE_INDEX" val="20185050"/>
  <p:tag name="KSO_WM_UNIT_TYPE" val="a"/>
  <p:tag name="KSO_WM_UNIT_INDEX" val="1"/>
  <p:tag name="KSO_WM_UNIT_ID" val="custom20185050_1*a*1"/>
  <p:tag name="KSO_WM_UNIT_LAYERLEVEL" val="1"/>
  <p:tag name="KSO_WM_UNIT_VALUE" val="13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红色扁平通用模板"/>
</p:tagLst>
</file>

<file path=ppt/tags/tag9.xml><?xml version="1.0" encoding="utf-8"?>
<p:tagLst xmlns:p="http://schemas.openxmlformats.org/presentationml/2006/main">
  <p:tag name="KSO_WM_TEMPLATE_CATEGORY" val="custom"/>
  <p:tag name="KSO_WM_TEMPLATE_INDEX" val="20185050"/>
  <p:tag name="KSO_WM_UNIT_TYPE" val="b"/>
  <p:tag name="KSO_WM_UNIT_INDEX" val="1"/>
  <p:tag name="KSO_WM_UNIT_ID" val="custom20185050_1*b*1"/>
  <p:tag name="KSO_WM_UNIT_LAYERLEVEL" val="1"/>
  <p:tag name="KSO_WM_UNIT_VALUE" val="117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Lorem ipsum dolor sit amet, consectetur adipisicing elit."/>
</p:tagLst>
</file>

<file path=ppt/tags/tag10.xml><?xml version="1.0" encoding="utf-8"?>
<p:tagLst xmlns:p="http://schemas.openxmlformats.org/presentationml/2006/main">
  <p:tag name="KSO_WM_TEMPLATE_CATEGORY" val="custom"/>
  <p:tag name="KSO_WM_TEMPLATE_INDEX" val="20185050"/>
  <p:tag name="KSO_WM_TAG_VERSION" val="1.0"/>
  <p:tag name="KSO_WM_SLIDE_ID" val="custom20185050_1"/>
  <p:tag name="KSO_WM_SLIDE_INDEX" val="1"/>
  <p:tag name="KSO_WM_SLIDE_ITEM_CNT" val="1"/>
  <p:tag name="KSO_WM_SLIDE_LAYOUT" val="a_b"/>
  <p:tag name="KSO_WM_SLIDE_LAYOUT_CNT" val="1_1"/>
  <p:tag name="KSO_WM_SLIDE_TYPE" val="title"/>
  <p:tag name="KSO_WM_TEMPLATE_THUMBS_INDEX" val="1、6、10、16、19、22、"/>
  <p:tag name="KSO_WM_BEAUTIFY_FLAG" val="#wm#"/>
</p:tagLst>
</file>

<file path=ppt/tags/tag11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2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3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4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5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6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7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8.xml><?xml version="1.0" encoding="utf-8"?>
<p:tagLst xmlns:p="http://schemas.openxmlformats.org/presentationml/2006/main">
  <p:tag name="KSO_WM_TEMPLATE_CATEGORY" val="custom"/>
  <p:tag name="KSO_WM_TEMPLATE_INDEX" val="20185050"/>
</p:tagLst>
</file>

<file path=ppt/tags/tag19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0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1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2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3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4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5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6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7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8.xml><?xml version="1.0" encoding="utf-8"?>
<p:tagLst xmlns:p="http://schemas.openxmlformats.org/presentationml/2006/main">
  <p:tag name="KSO_WM_TEMPLATE_CATEGORY" val="custom"/>
  <p:tag name="KSO_WM_TEMPLATE_INDEX" val="20185050"/>
</p:tagLst>
</file>

<file path=ppt/tags/tag29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0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1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2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3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4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5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6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7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8.xml><?xml version="1.0" encoding="utf-8"?>
<p:tagLst xmlns:p="http://schemas.openxmlformats.org/presentationml/2006/main">
  <p:tag name="KSO_WM_TEMPLATE_CATEGORY" val="custom"/>
  <p:tag name="KSO_WM_TEMPLATE_INDEX" val="20185050"/>
</p:tagLst>
</file>

<file path=ppt/tags/tag39.xml><?xml version="1.0" encoding="utf-8"?>
<p:tagLst xmlns:p="http://schemas.openxmlformats.org/presentationml/2006/main">
  <p:tag name="KSO_WM_TEMPLATE_CATEGORY" val="custom"/>
  <p:tag name="KSO_WM_TEMPLATE_INDEX" val="20185050"/>
</p:tagLst>
</file>

<file path=ppt/tags/tag40.xml><?xml version="1.0" encoding="utf-8"?>
<p:tagLst xmlns:p="http://schemas.openxmlformats.org/presentationml/2006/main">
  <p:tag name="KSO_WM_TEMPLATE_CATEGORY" val="custom"/>
  <p:tag name="KSO_WM_TEMPLATE_INDEX" val="20185050"/>
</p:tagLst>
</file>

<file path=ppt/tags/tag41.xml><?xml version="1.0" encoding="utf-8"?>
<p:tagLst xmlns:p="http://schemas.openxmlformats.org/presentationml/2006/main">
  <p:tag name="KSO_WM_TEMPLATE_CATEGORY" val="custom"/>
  <p:tag name="KSO_WM_TEMPLATE_INDEX" val="20185050"/>
</p:tagLst>
</file>

<file path=ppt/tags/tag42.xml><?xml version="1.0" encoding="utf-8"?>
<p:tagLst xmlns:p="http://schemas.openxmlformats.org/presentationml/2006/main">
  <p:tag name="KSO_WM_TEMPLATE_CATEGORY" val="custom"/>
  <p:tag name="KSO_WM_TEMPLATE_INDEX" val="20185050"/>
</p:tagLst>
</file>

<file path=ppt/tags/tag43.xml><?xml version="1.0" encoding="utf-8"?>
<p:tagLst xmlns:p="http://schemas.openxmlformats.org/presentationml/2006/main">
  <p:tag name="KSO_WM_TEMPLATE_CATEGORY" val="custom"/>
  <p:tag name="KSO_WM_TEMPLATE_INDEX" val="20185050"/>
</p:tagLst>
</file>

<file path=ppt/tags/tag44.xml><?xml version="1.0" encoding="utf-8"?>
<p:tagLst xmlns:p="http://schemas.openxmlformats.org/presentationml/2006/main">
  <p:tag name="KSO_WM_TEMPLATE_CATEGORY" val="custom"/>
  <p:tag name="KSO_WM_TEMPLATE_INDEX" val="20185050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F7E4AE"/>
      </a:dk1>
      <a:lt1>
        <a:srgbClr val="FFFFFF"/>
      </a:lt1>
      <a:dk2>
        <a:srgbClr val="D9212A"/>
      </a:dk2>
      <a:lt2>
        <a:srgbClr val="FFFFFF"/>
      </a:lt2>
      <a:accent1>
        <a:srgbClr val="F7E4AE"/>
      </a:accent1>
      <a:accent2>
        <a:srgbClr val="D9212A"/>
      </a:accent2>
      <a:accent3>
        <a:srgbClr val="D8212B"/>
      </a:accent3>
      <a:accent4>
        <a:srgbClr val="D9212A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rgbClr val="F7E4AE"/>
      </a:dk1>
      <a:lt1>
        <a:srgbClr val="FFFFFF"/>
      </a:lt1>
      <a:dk2>
        <a:srgbClr val="D9212A"/>
      </a:dk2>
      <a:lt2>
        <a:srgbClr val="FFFFFF"/>
      </a:lt2>
      <a:accent1>
        <a:srgbClr val="F7E4AE"/>
      </a:accent1>
      <a:accent2>
        <a:srgbClr val="D9212A"/>
      </a:accent2>
      <a:accent3>
        <a:srgbClr val="D8212B"/>
      </a:accent3>
      <a:accent4>
        <a:srgbClr val="D9212A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F7E4AE"/>
    </a:dk1>
    <a:lt1>
      <a:srgbClr val="FFFFFF"/>
    </a:lt1>
    <a:dk2>
      <a:srgbClr val="D9212A"/>
    </a:dk2>
    <a:lt2>
      <a:srgbClr val="FFFFFF"/>
    </a:lt2>
    <a:accent1>
      <a:srgbClr val="F7E4AE"/>
    </a:accent1>
    <a:accent2>
      <a:srgbClr val="D9212A"/>
    </a:accent2>
    <a:accent3>
      <a:srgbClr val="D8212B"/>
    </a:accent3>
    <a:accent4>
      <a:srgbClr val="D9212A"/>
    </a:accent4>
    <a:accent5>
      <a:srgbClr val="000000"/>
    </a:accent5>
    <a:accent6>
      <a:srgbClr val="FFFFFF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10115</Words>
  <Application>WPS 演示</Application>
  <PresentationFormat>自定义</PresentationFormat>
  <Paragraphs>387</Paragraphs>
  <Slides>37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48" baseType="lpstr">
      <vt:lpstr>Arial</vt:lpstr>
      <vt:lpstr>宋体</vt:lpstr>
      <vt:lpstr>Wingdings</vt:lpstr>
      <vt:lpstr>Calibri</vt:lpstr>
      <vt:lpstr>黑体</vt:lpstr>
      <vt:lpstr>微软雅黑</vt:lpstr>
      <vt:lpstr>Times New Roman</vt:lpstr>
      <vt:lpstr>华文行楷</vt:lpstr>
      <vt:lpstr>Arial Unicode MS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标准样式</dc:title>
  <dc:creator>@teliss</dc:creator>
  <cp:lastModifiedBy>jerry</cp:lastModifiedBy>
  <cp:revision>384</cp:revision>
  <dcterms:created xsi:type="dcterms:W3CDTF">2013-09-24T22:36:00Z</dcterms:created>
  <dcterms:modified xsi:type="dcterms:W3CDTF">2018-03-01T05:59:10Z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