
<file path=[Content_Types].xml><?xml version="1.0" encoding="utf-8"?>
<Types xmlns="http://schemas.openxmlformats.org/package/2006/content-types">
  <Default Extension="jpeg" ContentType="image/jpeg"/>
  <Default Extension="png" ContentType="image/png"/>
  <Default Extension="wmf" ContentType="image/x-w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Masters/slideMaster1.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theme/theme13.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 id="2147483672" r:id="rId4"/>
    <p:sldMasterId id="2147483684" r:id="rId5"/>
    <p:sldMasterId id="2147483696" r:id="rId6"/>
    <p:sldMasterId id="2147483708" r:id="rId7"/>
    <p:sldMasterId id="2147483720" r:id="rId8"/>
    <p:sldMasterId id="2147483732" r:id="rId9"/>
    <p:sldMasterId id="2147483744" r:id="rId10"/>
    <p:sldMasterId id="2147483756" r:id="rId11"/>
    <p:sldMasterId id="2147483768" r:id="rId12"/>
    <p:sldMasterId id="2147483780" r:id="rId13"/>
  </p:sldMasterIdLst>
  <p:notesMasterIdLst>
    <p:notesMasterId r:id="rId53"/>
  </p:notesMasterIdLst>
  <p:sldIdLst>
    <p:sldId id="256" r:id="rId14"/>
    <p:sldId id="267" r:id="rId15"/>
    <p:sldId id="260" r:id="rId16"/>
    <p:sldId id="279" r:id="rId17"/>
    <p:sldId id="342" r:id="rId18"/>
    <p:sldId id="343" r:id="rId19"/>
    <p:sldId id="344" r:id="rId20"/>
    <p:sldId id="345" r:id="rId21"/>
    <p:sldId id="346" r:id="rId22"/>
    <p:sldId id="347" r:id="rId23"/>
    <p:sldId id="348" r:id="rId24"/>
    <p:sldId id="349" r:id="rId25"/>
    <p:sldId id="350" r:id="rId26"/>
    <p:sldId id="262" r:id="rId27"/>
    <p:sldId id="269" r:id="rId28"/>
    <p:sldId id="284" r:id="rId29"/>
    <p:sldId id="282" r:id="rId30"/>
    <p:sldId id="286" r:id="rId31"/>
    <p:sldId id="288" r:id="rId32"/>
    <p:sldId id="290" r:id="rId33"/>
    <p:sldId id="291" r:id="rId34"/>
    <p:sldId id="336" r:id="rId35"/>
    <p:sldId id="308" r:id="rId36"/>
    <p:sldId id="337" r:id="rId37"/>
    <p:sldId id="310" r:id="rId38"/>
    <p:sldId id="263" r:id="rId39"/>
    <p:sldId id="292" r:id="rId40"/>
    <p:sldId id="293" r:id="rId41"/>
    <p:sldId id="294" r:id="rId42"/>
    <p:sldId id="338" r:id="rId43"/>
    <p:sldId id="339" r:id="rId44"/>
    <p:sldId id="340" r:id="rId45"/>
    <p:sldId id="341" r:id="rId46"/>
    <p:sldId id="273" r:id="rId47"/>
    <p:sldId id="300" r:id="rId48"/>
    <p:sldId id="351" r:id="rId49"/>
    <p:sldId id="274" r:id="rId50"/>
    <p:sldId id="305" r:id="rId51"/>
    <p:sldId id="306" r:id="rId52"/>
  </p:sldIdLst>
  <p:sldSz cx="9144000" cy="5143500"/>
  <p:notesSz cx="6858000" cy="9144000"/>
  <p:defaultTex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kern="120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kern="120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kern="120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kern="120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kern="120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kern="120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kern="120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kern="120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kern="1200">
        <a:solidFill>
          <a:schemeClr val="tx1"/>
        </a:solidFill>
        <a:latin typeface="Arial" panose="020B06040202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srgbClr val="FF0000"/>
    </p:penClr>
    <p:extLst>
      <p:ext uri="{2FDB2607-1784-4EEB-B798-7EB5836EED8A}">
        <p14:showMediaCtrls xmlns:p14="http://schemas.microsoft.com/office/powerpoint/2010/main" val="1"/>
      </p:ext>
    </p:extLst>
  </p:showPr>
  <p:clrMru>
    <a:srgbClr val="FFCC99"/>
    <a:srgbClr val="CCFFCC"/>
    <a:srgbClr val="05AFC8"/>
    <a:srgbClr val="00B050"/>
    <a:srgbClr val="FA4453"/>
    <a:srgbClr val="0099FF"/>
    <a:srgbClr val="FF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napToObjects="1" showGuides="1">
      <p:cViewPr varScale="1">
        <p:scale>
          <a:sx n="108" d="100"/>
          <a:sy n="108" d="100"/>
        </p:scale>
        <p:origin x="-378" y="-96"/>
      </p:cViewPr>
      <p:guideLst>
        <p:guide orient="horz" pos="742"/>
        <p:guide orient="horz" pos="2489"/>
        <p:guide orient="horz" pos="1553"/>
        <p:guide pos="4252"/>
        <p:guide pos="1416"/>
        <p:guide pos="2863"/>
      </p:guideLst>
    </p:cSldViewPr>
  </p:slideViewPr>
  <p:notesTextViewPr>
    <p:cViewPr>
      <p:scale>
        <a:sx n="100" d="100"/>
        <a:sy n="100" d="100"/>
      </p:scale>
      <p:origin x="0" y="0"/>
    </p:cViewPr>
  </p:notesTextViewPr>
  <p:gridSpacing cx="72002" cy="72002"/>
</p:viewPr>
</file>

<file path=ppt/_rels/presentation.xml.rels><?xml version="1.0" encoding="UTF-8" standalone="yes"?>
<Relationships xmlns="http://schemas.openxmlformats.org/package/2006/relationships"><Relationship Id="rId9" Type="http://schemas.openxmlformats.org/officeDocument/2006/relationships/slideMaster" Target="slideMasters/slideMaster8.xml"/><Relationship Id="rId8" Type="http://schemas.openxmlformats.org/officeDocument/2006/relationships/slideMaster" Target="slideMasters/slideMaster7.xml"/><Relationship Id="rId7" Type="http://schemas.openxmlformats.org/officeDocument/2006/relationships/slideMaster" Target="slideMasters/slideMaster6.xml"/><Relationship Id="rId6" Type="http://schemas.openxmlformats.org/officeDocument/2006/relationships/slideMaster" Target="slideMasters/slideMaster5.xml"/><Relationship Id="rId56" Type="http://schemas.openxmlformats.org/officeDocument/2006/relationships/tableStyles" Target="tableStyles.xml"/><Relationship Id="rId55" Type="http://schemas.openxmlformats.org/officeDocument/2006/relationships/viewProps" Target="viewProps.xml"/><Relationship Id="rId54" Type="http://schemas.openxmlformats.org/officeDocument/2006/relationships/presProps" Target="presProps.xml"/><Relationship Id="rId53" Type="http://schemas.openxmlformats.org/officeDocument/2006/relationships/notesMaster" Target="notesMasters/notesMaster1.xml"/><Relationship Id="rId52" Type="http://schemas.openxmlformats.org/officeDocument/2006/relationships/slide" Target="slides/slide39.xml"/><Relationship Id="rId51" Type="http://schemas.openxmlformats.org/officeDocument/2006/relationships/slide" Target="slides/slide38.xml"/><Relationship Id="rId50" Type="http://schemas.openxmlformats.org/officeDocument/2006/relationships/slide" Target="slides/slide37.xml"/><Relationship Id="rId5" Type="http://schemas.openxmlformats.org/officeDocument/2006/relationships/slideMaster" Target="slideMasters/slideMaster4.xml"/><Relationship Id="rId49" Type="http://schemas.openxmlformats.org/officeDocument/2006/relationships/slide" Target="slides/slide36.xml"/><Relationship Id="rId48" Type="http://schemas.openxmlformats.org/officeDocument/2006/relationships/slide" Target="slides/slide35.xml"/><Relationship Id="rId47" Type="http://schemas.openxmlformats.org/officeDocument/2006/relationships/slide" Target="slides/slide34.xml"/><Relationship Id="rId46" Type="http://schemas.openxmlformats.org/officeDocument/2006/relationships/slide" Target="slides/slide33.xml"/><Relationship Id="rId45" Type="http://schemas.openxmlformats.org/officeDocument/2006/relationships/slide" Target="slides/slide32.xml"/><Relationship Id="rId44" Type="http://schemas.openxmlformats.org/officeDocument/2006/relationships/slide" Target="slides/slide31.xml"/><Relationship Id="rId43" Type="http://schemas.openxmlformats.org/officeDocument/2006/relationships/slide" Target="slides/slide30.xml"/><Relationship Id="rId42" Type="http://schemas.openxmlformats.org/officeDocument/2006/relationships/slide" Target="slides/slide29.xml"/><Relationship Id="rId41" Type="http://schemas.openxmlformats.org/officeDocument/2006/relationships/slide" Target="slides/slide28.xml"/><Relationship Id="rId40" Type="http://schemas.openxmlformats.org/officeDocument/2006/relationships/slide" Target="slides/slide27.xml"/><Relationship Id="rId4" Type="http://schemas.openxmlformats.org/officeDocument/2006/relationships/slideMaster" Target="slideMasters/slideMaster3.xml"/><Relationship Id="rId39" Type="http://schemas.openxmlformats.org/officeDocument/2006/relationships/slide" Target="slides/slide26.xml"/><Relationship Id="rId38" Type="http://schemas.openxmlformats.org/officeDocument/2006/relationships/slide" Target="slides/slide25.xml"/><Relationship Id="rId37" Type="http://schemas.openxmlformats.org/officeDocument/2006/relationships/slide" Target="slides/slide24.xml"/><Relationship Id="rId36" Type="http://schemas.openxmlformats.org/officeDocument/2006/relationships/slide" Target="slides/slide23.xml"/><Relationship Id="rId35" Type="http://schemas.openxmlformats.org/officeDocument/2006/relationships/slide" Target="slides/slide22.xml"/><Relationship Id="rId34" Type="http://schemas.openxmlformats.org/officeDocument/2006/relationships/slide" Target="slides/slide21.xml"/><Relationship Id="rId33" Type="http://schemas.openxmlformats.org/officeDocument/2006/relationships/slide" Target="slides/slide20.xml"/><Relationship Id="rId32" Type="http://schemas.openxmlformats.org/officeDocument/2006/relationships/slide" Target="slides/slide19.xml"/><Relationship Id="rId31" Type="http://schemas.openxmlformats.org/officeDocument/2006/relationships/slide" Target="slides/slide18.xml"/><Relationship Id="rId30" Type="http://schemas.openxmlformats.org/officeDocument/2006/relationships/slide" Target="slides/slide17.xml"/><Relationship Id="rId3" Type="http://schemas.openxmlformats.org/officeDocument/2006/relationships/slideMaster" Target="slideMasters/slideMaster2.xml"/><Relationship Id="rId29" Type="http://schemas.openxmlformats.org/officeDocument/2006/relationships/slide" Target="slides/slide16.xml"/><Relationship Id="rId28" Type="http://schemas.openxmlformats.org/officeDocument/2006/relationships/slide" Target="slides/slide15.xml"/><Relationship Id="rId27" Type="http://schemas.openxmlformats.org/officeDocument/2006/relationships/slide" Target="slides/slide14.xml"/><Relationship Id="rId26" Type="http://schemas.openxmlformats.org/officeDocument/2006/relationships/slide" Target="slides/slide13.xml"/><Relationship Id="rId25" Type="http://schemas.openxmlformats.org/officeDocument/2006/relationships/slide" Target="slides/slide12.xml"/><Relationship Id="rId24" Type="http://schemas.openxmlformats.org/officeDocument/2006/relationships/slide" Target="slides/slide11.xml"/><Relationship Id="rId23" Type="http://schemas.openxmlformats.org/officeDocument/2006/relationships/slide" Target="slides/slide10.xml"/><Relationship Id="rId22" Type="http://schemas.openxmlformats.org/officeDocument/2006/relationships/slide" Target="slides/slide9.xml"/><Relationship Id="rId21" Type="http://schemas.openxmlformats.org/officeDocument/2006/relationships/slide" Target="slides/slide8.xml"/><Relationship Id="rId20" Type="http://schemas.openxmlformats.org/officeDocument/2006/relationships/slide" Target="slides/slide7.xml"/><Relationship Id="rId2" Type="http://schemas.openxmlformats.org/officeDocument/2006/relationships/theme" Target="theme/theme1.xml"/><Relationship Id="rId19" Type="http://schemas.openxmlformats.org/officeDocument/2006/relationships/slide" Target="slides/slide6.xml"/><Relationship Id="rId18" Type="http://schemas.openxmlformats.org/officeDocument/2006/relationships/slide" Target="slides/slide5.xml"/><Relationship Id="rId17" Type="http://schemas.openxmlformats.org/officeDocument/2006/relationships/slide" Target="slides/slide4.xml"/><Relationship Id="rId16" Type="http://schemas.openxmlformats.org/officeDocument/2006/relationships/slide" Target="slides/slide3.xml"/><Relationship Id="rId15" Type="http://schemas.openxmlformats.org/officeDocument/2006/relationships/slide" Target="slides/slide2.xml"/><Relationship Id="rId14" Type="http://schemas.openxmlformats.org/officeDocument/2006/relationships/slide" Target="slides/slide1.xml"/><Relationship Id="rId13" Type="http://schemas.openxmlformats.org/officeDocument/2006/relationships/slideMaster" Target="slideMasters/slideMaster12.xml"/><Relationship Id="rId12" Type="http://schemas.openxmlformats.org/officeDocument/2006/relationships/slideMaster" Target="slideMasters/slideMaster11.xml"/><Relationship Id="rId11" Type="http://schemas.openxmlformats.org/officeDocument/2006/relationships/slideMaster" Target="slideMasters/slideMaster10.xml"/><Relationship Id="rId10" Type="http://schemas.openxmlformats.org/officeDocument/2006/relationships/slideMaster" Target="slideMasters/slideMaster9.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fontAlgn="base"/>
            <a:endParaRPr lang="zh-CN" altLang="en-US" strike="noStrike" noProof="1"/>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fontAlgn="base"/>
            <a:fld id="{D2A48B96-639E-45A3-A0BA-2464DFDB1FAA}"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13316" name="幻灯片图像占位符 3"/>
          <p:cNvSpPr>
            <a:spLocks noGrp="1" noRot="1" noChangeAspect="1"/>
          </p:cNvSpPr>
          <p:nvPr>
            <p:ph type="sldImg"/>
          </p:nvPr>
        </p:nvSpPr>
        <p:spPr>
          <a:xfrm>
            <a:off x="685800" y="1143000"/>
            <a:ext cx="5486400" cy="3086100"/>
          </a:xfrm>
          <a:prstGeom prst="rect">
            <a:avLst/>
          </a:prstGeom>
          <a:noFill/>
          <a:ln w="12700" cap="flat" cmpd="sng">
            <a:solidFill>
              <a:srgbClr val="000000"/>
            </a:solidFill>
            <a:prstDash val="solid"/>
            <a:round/>
            <a:headEnd type="none" w="med" len="med"/>
            <a:tailEnd type="none" w="med" len="med"/>
          </a:ln>
        </p:spPr>
      </p:sp>
      <p:sp>
        <p:nvSpPr>
          <p:cNvPr id="13317" name="备注占位符 4"/>
          <p:cNvSpPr>
            <a:spLocks noGrp="1"/>
          </p:cNvSpPr>
          <p:nvPr>
            <p:ph type="body" sz="quarter"/>
          </p:nvPr>
        </p:nvSpPr>
        <p:spPr>
          <a:xfrm>
            <a:off x="685800" y="4400550"/>
            <a:ext cx="5486400" cy="3600450"/>
          </a:xfrm>
          <a:prstGeom prst="rect">
            <a:avLst/>
          </a:prstGeom>
          <a:noFill/>
          <a:ln w="9525">
            <a:noFill/>
          </a:ln>
        </p:spPr>
        <p:txBody>
          <a:bodyPr lIns="91440" tIns="45720" rIns="91440" bIns="45720" anchor="t"/>
          <a:p>
            <a:pPr lvl="0"/>
            <a:r>
              <a:rPr lang="zh-CN" altLang="en-US"/>
              <a:t>单击此处编辑母版文本样式</a:t>
            </a:r>
            <a:endParaRPr lang="zh-CN" altLang="en-US"/>
          </a:p>
          <a:p>
            <a:pPr lvl="1" indent="0"/>
            <a:r>
              <a:rPr lang="zh-CN" altLang="en-US"/>
              <a:t>第二级</a:t>
            </a:r>
            <a:endParaRPr lang="zh-CN" altLang="en-US"/>
          </a:p>
          <a:p>
            <a:pPr lvl="2" indent="0"/>
            <a:r>
              <a:rPr lang="zh-CN" altLang="en-US"/>
              <a:t>第三级</a:t>
            </a:r>
            <a:endParaRPr lang="zh-CN" altLang="en-US"/>
          </a:p>
          <a:p>
            <a:pPr lvl="3" indent="0"/>
            <a:r>
              <a:rPr lang="zh-CN" altLang="en-US"/>
              <a:t>第四级</a:t>
            </a:r>
            <a:endParaRPr lang="zh-CN" altLang="en-US"/>
          </a:p>
          <a:p>
            <a:pPr lvl="4" indent="0"/>
            <a:r>
              <a:rPr lang="zh-CN" altLang="en-US"/>
              <a:t>第五级</a:t>
            </a:r>
            <a:endParaRPr lang="zh-CN" altLang="en-US"/>
          </a:p>
        </p:txBody>
      </p:sp>
      <p:sp>
        <p:nvSpPr>
          <p:cNvPr id="6" name="页脚占位符 5"/>
          <p:cNvSpPr>
            <a:spLocks noGrp="1"/>
          </p:cNvSpPr>
          <p:nvPr>
            <p:ph type="ftr" sz="quarter" idx="4"/>
          </p:nvPr>
        </p:nvSpPr>
        <p:spPr>
          <a:xfrm>
            <a:off x="0" y="8685213"/>
            <a:ext cx="2971800" cy="458788"/>
          </a:xfrm>
          <a:prstGeom prst="rect">
            <a:avLst/>
          </a:prstGeom>
        </p:spPr>
        <p:txBody>
          <a:bodyPr vert="horz" lIns="91440" tIns="45720" rIns="91440" bIns="45720" rtlCol="0" anchor="b"/>
          <a:lstStyle>
            <a:lvl1pPr algn="l">
              <a:defRPr sz="1200"/>
            </a:lvl1pPr>
          </a:lstStyle>
          <a:p>
            <a:pPr fontAlgn="base"/>
            <a:endParaRPr lang="zh-CN" altLang="en-US" strike="noStrike" noProof="1"/>
          </a:p>
        </p:txBody>
      </p:sp>
      <p:sp>
        <p:nvSpPr>
          <p:cNvPr id="7" name="灯片编号占位符 6"/>
          <p:cNvSpPr>
            <a:spLocks noGrp="1"/>
          </p:cNvSpPr>
          <p:nvPr>
            <p:ph type="sldNum" sz="quarter" idx="5"/>
          </p:nvPr>
        </p:nvSpPr>
        <p:spPr>
          <a:xfrm>
            <a:off x="3884613" y="8685213"/>
            <a:ext cx="2971800" cy="458788"/>
          </a:xfrm>
          <a:prstGeom prst="rect">
            <a:avLst/>
          </a:prstGeom>
        </p:spPr>
        <p:txBody>
          <a:bodyPr vert="horz" lIns="91440" tIns="45720" rIns="91440" bIns="45720" rtlCol="0" anchor="b"/>
          <a:lstStyle>
            <a:lvl1pPr algn="r">
              <a:defRPr sz="1200"/>
            </a:lvl1pPr>
          </a:lstStyle>
          <a:p>
            <a:pPr fontAlgn="base"/>
            <a:fld id="{A6837353-30EB-4A48-80EB-173D804AEFBD}"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613"/>
            <a:ext cx="7772400" cy="1101725"/>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371600" y="2914650"/>
            <a:ext cx="6400800" cy="131445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pPr fontAlgn="base"/>
            <a:r>
              <a:rPr lang="zh-CN" altLang="en-US" strike="noStrike" noProof="1" smtClean="0"/>
              <a:t>单击此处编辑母版副标题样式</a:t>
            </a:r>
            <a:endParaRPr lang="zh-CN" altLang="en-US" strike="noStrike" noProof="1"/>
          </a:p>
        </p:txBody>
      </p:sp>
      <p:sp>
        <p:nvSpPr>
          <p:cNvPr id="4" name="页脚占位符 3"/>
          <p:cNvSpPr>
            <a:spLocks noGrp="1"/>
          </p:cNvSpPr>
          <p:nvPr>
            <p:ph type="ftr" sz="quarter" idx="10"/>
          </p:nvPr>
        </p:nvSpPr>
        <p:spPr/>
        <p:txBody>
          <a:bodyPr/>
          <a:p>
            <a:pPr fontAlgn="base">
              <a:defRPr/>
            </a:pPr>
            <a:endParaRPr lang="zh-CN" altLang="en-US" strike="noStrike" noProof="1"/>
          </a:p>
        </p:txBody>
      </p:sp>
      <p:sp>
        <p:nvSpPr>
          <p:cNvPr id="5" name="灯片编号占位符 4"/>
          <p:cNvSpPr>
            <a:spLocks noGrp="1"/>
          </p:cNvSpPr>
          <p:nvPr>
            <p:ph type="sldNum" sz="quarter" idx="11"/>
          </p:nvPr>
        </p:nvSpPr>
        <p:spPr/>
        <p:txBody>
          <a:bodyPr/>
          <a:p>
            <a:pPr fontAlgn="base">
              <a:defRPr/>
            </a:pPr>
            <a:fld id="{D32BFE32-E1B1-4408-8248-2C007A4AD52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457200" y="1200150"/>
            <a:ext cx="8229600" cy="3394075"/>
          </a:xfrm>
          <a:prstGeom prst="rect">
            <a:avLst/>
          </a:prstGeo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p>
            <a:pPr fontAlgn="base">
              <a:defRPr/>
            </a:pPr>
            <a:endParaRPr lang="zh-CN" altLang="en-US" strike="noStrike" noProof="1"/>
          </a:p>
        </p:txBody>
      </p:sp>
      <p:sp>
        <p:nvSpPr>
          <p:cNvPr id="5" name="灯片编号占位符 4"/>
          <p:cNvSpPr>
            <a:spLocks noGrp="1"/>
          </p:cNvSpPr>
          <p:nvPr>
            <p:ph type="sldNum" sz="quarter" idx="11"/>
          </p:nvPr>
        </p:nvSpPr>
        <p:spPr/>
        <p:txBody>
          <a:bodyPr/>
          <a:p>
            <a:pPr fontAlgn="base">
              <a:defRPr/>
            </a:pPr>
            <a:fld id="{D32BFE32-E1B1-4408-8248-2C007A4AD52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5"/>
            <a:ext cx="7772400" cy="1022350"/>
          </a:xfrm>
          <a:prstGeom prst="rect">
            <a:avLst/>
          </a:prstGeom>
        </p:spPr>
        <p:txBody>
          <a:bodyPr anchor="t"/>
          <a:lstStyle>
            <a:lvl1pPr algn="l">
              <a:defRPr sz="4000" b="1" cap="all"/>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722313" y="2179638"/>
            <a:ext cx="7772400" cy="112553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smtClean="0"/>
              <a:t>单击此处编辑母版文本样式</a:t>
            </a:r>
            <a:endParaRPr lang="zh-CN" altLang="en-US" strike="noStrike" noProof="1" smtClean="0"/>
          </a:p>
        </p:txBody>
      </p:sp>
      <p:sp>
        <p:nvSpPr>
          <p:cNvPr id="4" name="页脚占位符 3"/>
          <p:cNvSpPr>
            <a:spLocks noGrp="1"/>
          </p:cNvSpPr>
          <p:nvPr>
            <p:ph type="ftr" sz="quarter" idx="10"/>
          </p:nvPr>
        </p:nvSpPr>
        <p:spPr/>
        <p:txBody>
          <a:bodyPr/>
          <a:p>
            <a:pPr fontAlgn="base">
              <a:defRPr/>
            </a:pPr>
            <a:endParaRPr lang="zh-CN" altLang="en-US" strike="noStrike" noProof="1"/>
          </a:p>
        </p:txBody>
      </p:sp>
      <p:sp>
        <p:nvSpPr>
          <p:cNvPr id="5" name="灯片编号占位符 4"/>
          <p:cNvSpPr>
            <a:spLocks noGrp="1"/>
          </p:cNvSpPr>
          <p:nvPr>
            <p:ph type="sldNum" sz="quarter" idx="11"/>
          </p:nvPr>
        </p:nvSpPr>
        <p:spPr/>
        <p:txBody>
          <a:bodyPr/>
          <a:p>
            <a:pPr fontAlgn="base">
              <a:defRPr/>
            </a:pPr>
            <a:fld id="{D32BFE32-E1B1-4408-8248-2C007A4AD52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457200" y="1200150"/>
            <a:ext cx="4038600" cy="339407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48200" y="1200150"/>
            <a:ext cx="4038600" cy="339407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页脚占位符 4"/>
          <p:cNvSpPr>
            <a:spLocks noGrp="1"/>
          </p:cNvSpPr>
          <p:nvPr>
            <p:ph type="ftr" sz="quarter" idx="10"/>
          </p:nvPr>
        </p:nvSpPr>
        <p:spPr/>
        <p:txBody>
          <a:bodyPr/>
          <a:p>
            <a:pPr fontAlgn="base">
              <a:defRPr/>
            </a:pPr>
            <a:endParaRPr lang="zh-CN" altLang="en-US" strike="noStrike" noProof="1"/>
          </a:p>
        </p:txBody>
      </p:sp>
      <p:sp>
        <p:nvSpPr>
          <p:cNvPr id="6" name="灯片编号占位符 5"/>
          <p:cNvSpPr>
            <a:spLocks noGrp="1"/>
          </p:cNvSpPr>
          <p:nvPr>
            <p:ph type="sldNum" sz="quarter" idx="11"/>
          </p:nvPr>
        </p:nvSpPr>
        <p:spPr/>
        <p:txBody>
          <a:bodyPr/>
          <a:p>
            <a:pPr fontAlgn="base">
              <a:defRPr/>
            </a:pPr>
            <a:fld id="{D32BFE32-E1B1-4408-8248-2C007A4AD52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lvl1pPr>
              <a:defRPr/>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457200" y="1150938"/>
            <a:ext cx="4040188" cy="4810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457200" y="1631950"/>
            <a:ext cx="4040188" cy="2962275"/>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45025" y="1150938"/>
            <a:ext cx="4041775" cy="4810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4645025" y="1631950"/>
            <a:ext cx="4041775" cy="2962275"/>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页脚占位符 6"/>
          <p:cNvSpPr>
            <a:spLocks noGrp="1"/>
          </p:cNvSpPr>
          <p:nvPr>
            <p:ph type="ftr" sz="quarter" idx="10"/>
          </p:nvPr>
        </p:nvSpPr>
        <p:spPr/>
        <p:txBody>
          <a:bodyPr/>
          <a:p>
            <a:pPr fontAlgn="base">
              <a:defRPr/>
            </a:pPr>
            <a:endParaRPr lang="zh-CN" altLang="en-US" strike="noStrike" noProof="1"/>
          </a:p>
        </p:txBody>
      </p:sp>
      <p:sp>
        <p:nvSpPr>
          <p:cNvPr id="8" name="灯片编号占位符 7"/>
          <p:cNvSpPr>
            <a:spLocks noGrp="1"/>
          </p:cNvSpPr>
          <p:nvPr>
            <p:ph type="sldNum" sz="quarter" idx="11"/>
          </p:nvPr>
        </p:nvSpPr>
        <p:spPr/>
        <p:txBody>
          <a:bodyPr/>
          <a:p>
            <a:pPr fontAlgn="base">
              <a:defRPr/>
            </a:pPr>
            <a:fld id="{D32BFE32-E1B1-4408-8248-2C007A4AD52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页脚占位符 2"/>
          <p:cNvSpPr>
            <a:spLocks noGrp="1"/>
          </p:cNvSpPr>
          <p:nvPr>
            <p:ph type="ftr" sz="quarter" idx="10"/>
          </p:nvPr>
        </p:nvSpPr>
        <p:spPr/>
        <p:txBody>
          <a:bodyPr/>
          <a:p>
            <a:pPr fontAlgn="base">
              <a:defRPr/>
            </a:pPr>
            <a:endParaRPr lang="zh-CN" altLang="en-US" strike="noStrike" noProof="1"/>
          </a:p>
        </p:txBody>
      </p:sp>
      <p:sp>
        <p:nvSpPr>
          <p:cNvPr id="4" name="灯片编号占位符 3"/>
          <p:cNvSpPr>
            <a:spLocks noGrp="1"/>
          </p:cNvSpPr>
          <p:nvPr>
            <p:ph type="sldNum" sz="quarter" idx="11"/>
          </p:nvPr>
        </p:nvSpPr>
        <p:spPr/>
        <p:txBody>
          <a:bodyPr/>
          <a:p>
            <a:pPr fontAlgn="base">
              <a:defRPr/>
            </a:pPr>
            <a:fld id="{D32BFE32-E1B1-4408-8248-2C007A4AD52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p>
            <a:pPr fontAlgn="base">
              <a:defRPr/>
            </a:pPr>
            <a:endParaRPr lang="zh-CN" altLang="en-US" strike="noStrike" noProof="1"/>
          </a:p>
        </p:txBody>
      </p:sp>
      <p:sp>
        <p:nvSpPr>
          <p:cNvPr id="3" name="灯片编号占位符 2"/>
          <p:cNvSpPr>
            <a:spLocks noGrp="1"/>
          </p:cNvSpPr>
          <p:nvPr>
            <p:ph type="sldNum" sz="quarter" idx="11"/>
          </p:nvPr>
        </p:nvSpPr>
        <p:spPr/>
        <p:txBody>
          <a:bodyPr/>
          <a:p>
            <a:pPr fontAlgn="base">
              <a:defRPr/>
            </a:pPr>
            <a:fld id="{D32BFE32-E1B1-4408-8248-2C007A4AD52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8"/>
            <a:ext cx="3008313" cy="871537"/>
          </a:xfrm>
          <a:prstGeom prst="rect">
            <a:avLst/>
          </a:prstGeo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575050" y="204788"/>
            <a:ext cx="5111750" cy="4389437"/>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457200" y="1076325"/>
            <a:ext cx="3008313" cy="35179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endParaRPr lang="zh-CN" altLang="en-US" strike="noStrike" noProof="1" smtClean="0"/>
          </a:p>
        </p:txBody>
      </p:sp>
      <p:sp>
        <p:nvSpPr>
          <p:cNvPr id="5" name="页脚占位符 4"/>
          <p:cNvSpPr>
            <a:spLocks noGrp="1"/>
          </p:cNvSpPr>
          <p:nvPr>
            <p:ph type="ftr" sz="quarter" idx="10"/>
          </p:nvPr>
        </p:nvSpPr>
        <p:spPr/>
        <p:txBody>
          <a:bodyPr/>
          <a:p>
            <a:pPr fontAlgn="base">
              <a:defRPr/>
            </a:pPr>
            <a:endParaRPr lang="zh-CN" altLang="en-US" strike="noStrike" noProof="1"/>
          </a:p>
        </p:txBody>
      </p:sp>
      <p:sp>
        <p:nvSpPr>
          <p:cNvPr id="6" name="灯片编号占位符 5"/>
          <p:cNvSpPr>
            <a:spLocks noGrp="1"/>
          </p:cNvSpPr>
          <p:nvPr>
            <p:ph type="sldNum" sz="quarter" idx="11"/>
          </p:nvPr>
        </p:nvSpPr>
        <p:spPr/>
        <p:txBody>
          <a:bodyPr/>
          <a:p>
            <a:pPr fontAlgn="base">
              <a:defRPr/>
            </a:pPr>
            <a:fld id="{D32BFE32-E1B1-4408-8248-2C007A4AD52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450"/>
          </a:xfrm>
          <a:prstGeom prst="rect">
            <a:avLst/>
          </a:prstGeo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1792288" y="460375"/>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fontAlgn="base"/>
            <a:endParaRPr lang="zh-CN" altLang="en-US" strike="noStrike" noProof="0" smtClean="0">
              <a:sym typeface="Calibri" panose="020F0502020204030204" pitchFamily="34" charset="0"/>
            </a:endParaRPr>
          </a:p>
        </p:txBody>
      </p:sp>
      <p:sp>
        <p:nvSpPr>
          <p:cNvPr id="4" name="文本占位符 3"/>
          <p:cNvSpPr>
            <a:spLocks noGrp="1"/>
          </p:cNvSpPr>
          <p:nvPr>
            <p:ph type="body" sz="half" idx="2"/>
          </p:nvPr>
        </p:nvSpPr>
        <p:spPr>
          <a:xfrm>
            <a:off x="1792288" y="4025900"/>
            <a:ext cx="5486400" cy="60325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endParaRPr lang="zh-CN" altLang="en-US" strike="noStrike" noProof="1" smtClean="0"/>
          </a:p>
        </p:txBody>
      </p:sp>
      <p:sp>
        <p:nvSpPr>
          <p:cNvPr id="5" name="页脚占位符 4"/>
          <p:cNvSpPr>
            <a:spLocks noGrp="1"/>
          </p:cNvSpPr>
          <p:nvPr>
            <p:ph type="ftr" sz="quarter" idx="10"/>
          </p:nvPr>
        </p:nvSpPr>
        <p:spPr/>
        <p:txBody>
          <a:bodyPr/>
          <a:p>
            <a:pPr fontAlgn="base">
              <a:defRPr/>
            </a:pPr>
            <a:endParaRPr lang="zh-CN" altLang="en-US" strike="noStrike" noProof="1"/>
          </a:p>
        </p:txBody>
      </p:sp>
      <p:sp>
        <p:nvSpPr>
          <p:cNvPr id="6" name="灯片编号占位符 5"/>
          <p:cNvSpPr>
            <a:spLocks noGrp="1"/>
          </p:cNvSpPr>
          <p:nvPr>
            <p:ph type="sldNum" sz="quarter" idx="11"/>
          </p:nvPr>
        </p:nvSpPr>
        <p:spPr/>
        <p:txBody>
          <a:bodyPr/>
          <a:p>
            <a:pPr fontAlgn="base">
              <a:defRPr/>
            </a:pPr>
            <a:fld id="{D32BFE32-E1B1-4408-8248-2C007A4AD52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457200" y="1200150"/>
            <a:ext cx="8229600" cy="3394075"/>
          </a:xfrm>
          <a:prstGeom prst="rect">
            <a:avLst/>
          </a:prstGeo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p>
            <a:pPr fontAlgn="base">
              <a:defRPr/>
            </a:pPr>
            <a:endParaRPr lang="zh-CN" altLang="en-US" strike="noStrike" noProof="1"/>
          </a:p>
        </p:txBody>
      </p:sp>
      <p:sp>
        <p:nvSpPr>
          <p:cNvPr id="5" name="灯片编号占位符 4"/>
          <p:cNvSpPr>
            <a:spLocks noGrp="1"/>
          </p:cNvSpPr>
          <p:nvPr>
            <p:ph type="sldNum" sz="quarter" idx="11"/>
          </p:nvPr>
        </p:nvSpPr>
        <p:spPr/>
        <p:txBody>
          <a:bodyPr/>
          <a:p>
            <a:pPr fontAlgn="base">
              <a:defRPr/>
            </a:pPr>
            <a:fld id="{D32BFE32-E1B1-4408-8248-2C007A4AD52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6375"/>
            <a:ext cx="2057400" cy="4387850"/>
          </a:xfrm>
          <a:prstGeom prst="rect">
            <a:avLst/>
          </a:prstGeo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457200" y="206375"/>
            <a:ext cx="6019800" cy="4387850"/>
          </a:xfrm>
          <a:prstGeom prst="rect">
            <a:avLst/>
          </a:prstGeo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p>
            <a:pPr fontAlgn="base">
              <a:defRPr/>
            </a:pPr>
            <a:endParaRPr lang="zh-CN" altLang="en-US" strike="noStrike" noProof="1"/>
          </a:p>
        </p:txBody>
      </p:sp>
      <p:sp>
        <p:nvSpPr>
          <p:cNvPr id="5" name="灯片编号占位符 4"/>
          <p:cNvSpPr>
            <a:spLocks noGrp="1"/>
          </p:cNvSpPr>
          <p:nvPr>
            <p:ph type="sldNum" sz="quarter" idx="11"/>
          </p:nvPr>
        </p:nvSpPr>
        <p:spPr/>
        <p:txBody>
          <a:bodyPr/>
          <a:p>
            <a:pPr fontAlgn="base">
              <a:defRPr/>
            </a:pPr>
            <a:fld id="{D32BFE32-E1B1-4408-8248-2C007A4AD52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613"/>
            <a:ext cx="7772400" cy="1101725"/>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371600" y="2914650"/>
            <a:ext cx="6400800" cy="131445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pPr fontAlgn="base"/>
            <a:r>
              <a:rPr lang="zh-CN" altLang="en-US" strike="noStrike" noProof="1" smtClean="0"/>
              <a:t>单击此处编辑母版副标题样式</a:t>
            </a:r>
            <a:endParaRPr lang="zh-CN" altLang="en-US" strike="noStrike" noProof="1"/>
          </a:p>
        </p:txBody>
      </p:sp>
      <p:sp>
        <p:nvSpPr>
          <p:cNvPr id="4" name="页脚占位符 3"/>
          <p:cNvSpPr>
            <a:spLocks noGrp="1"/>
          </p:cNvSpPr>
          <p:nvPr>
            <p:ph type="ftr" sz="quarter" idx="10"/>
          </p:nvPr>
        </p:nvSpPr>
        <p:spPr/>
        <p:txBody>
          <a:bodyPr/>
          <a:p>
            <a:pPr fontAlgn="base">
              <a:defRPr/>
            </a:pPr>
            <a:endParaRPr lang="zh-CN" altLang="en-US" strike="noStrike" noProof="1"/>
          </a:p>
        </p:txBody>
      </p:sp>
      <p:sp>
        <p:nvSpPr>
          <p:cNvPr id="5" name="灯片编号占位符 4"/>
          <p:cNvSpPr>
            <a:spLocks noGrp="1"/>
          </p:cNvSpPr>
          <p:nvPr>
            <p:ph type="sldNum" sz="quarter" idx="11"/>
          </p:nvPr>
        </p:nvSpPr>
        <p:spPr/>
        <p:txBody>
          <a:bodyPr/>
          <a:p>
            <a:pPr fontAlgn="base">
              <a:defRPr/>
            </a:pPr>
            <a:fld id="{3F37F4FF-69C2-4611-9CBC-A05E85F98DD5}"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457200" y="1200150"/>
            <a:ext cx="8229600" cy="3394075"/>
          </a:xfrm>
          <a:prstGeom prst="rect">
            <a:avLst/>
          </a:prstGeo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p>
            <a:pPr fontAlgn="base">
              <a:defRPr/>
            </a:pPr>
            <a:endParaRPr lang="zh-CN" altLang="en-US" strike="noStrike" noProof="1"/>
          </a:p>
        </p:txBody>
      </p:sp>
      <p:sp>
        <p:nvSpPr>
          <p:cNvPr id="5" name="灯片编号占位符 4"/>
          <p:cNvSpPr>
            <a:spLocks noGrp="1"/>
          </p:cNvSpPr>
          <p:nvPr>
            <p:ph type="sldNum" sz="quarter" idx="11"/>
          </p:nvPr>
        </p:nvSpPr>
        <p:spPr/>
        <p:txBody>
          <a:bodyPr/>
          <a:p>
            <a:pPr fontAlgn="base">
              <a:defRPr/>
            </a:pPr>
            <a:fld id="{3F37F4FF-69C2-4611-9CBC-A05E85F98DD5}"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5"/>
            <a:ext cx="7772400" cy="1022350"/>
          </a:xfrm>
          <a:prstGeom prst="rect">
            <a:avLst/>
          </a:prstGeom>
        </p:spPr>
        <p:txBody>
          <a:bodyPr anchor="t"/>
          <a:lstStyle>
            <a:lvl1pPr algn="l">
              <a:defRPr sz="4000" b="1" cap="all"/>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722313" y="2179638"/>
            <a:ext cx="7772400" cy="112553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smtClean="0"/>
              <a:t>单击此处编辑母版文本样式</a:t>
            </a:r>
            <a:endParaRPr lang="zh-CN" altLang="en-US" strike="noStrike" noProof="1" smtClean="0"/>
          </a:p>
        </p:txBody>
      </p:sp>
      <p:sp>
        <p:nvSpPr>
          <p:cNvPr id="4" name="页脚占位符 3"/>
          <p:cNvSpPr>
            <a:spLocks noGrp="1"/>
          </p:cNvSpPr>
          <p:nvPr>
            <p:ph type="ftr" sz="quarter" idx="10"/>
          </p:nvPr>
        </p:nvSpPr>
        <p:spPr/>
        <p:txBody>
          <a:bodyPr/>
          <a:p>
            <a:pPr fontAlgn="base">
              <a:defRPr/>
            </a:pPr>
            <a:endParaRPr lang="zh-CN" altLang="en-US" strike="noStrike" noProof="1"/>
          </a:p>
        </p:txBody>
      </p:sp>
      <p:sp>
        <p:nvSpPr>
          <p:cNvPr id="5" name="灯片编号占位符 4"/>
          <p:cNvSpPr>
            <a:spLocks noGrp="1"/>
          </p:cNvSpPr>
          <p:nvPr>
            <p:ph type="sldNum" sz="quarter" idx="11"/>
          </p:nvPr>
        </p:nvSpPr>
        <p:spPr/>
        <p:txBody>
          <a:bodyPr/>
          <a:p>
            <a:pPr fontAlgn="base">
              <a:defRPr/>
            </a:pPr>
            <a:fld id="{3F37F4FF-69C2-4611-9CBC-A05E85F98DD5}"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457200" y="1200150"/>
            <a:ext cx="4038600" cy="339407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48200" y="1200150"/>
            <a:ext cx="4038600" cy="339407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页脚占位符 4"/>
          <p:cNvSpPr>
            <a:spLocks noGrp="1"/>
          </p:cNvSpPr>
          <p:nvPr>
            <p:ph type="ftr" sz="quarter" idx="10"/>
          </p:nvPr>
        </p:nvSpPr>
        <p:spPr/>
        <p:txBody>
          <a:bodyPr/>
          <a:p>
            <a:pPr fontAlgn="base">
              <a:defRPr/>
            </a:pPr>
            <a:endParaRPr lang="zh-CN" altLang="en-US" strike="noStrike" noProof="1"/>
          </a:p>
        </p:txBody>
      </p:sp>
      <p:sp>
        <p:nvSpPr>
          <p:cNvPr id="6" name="灯片编号占位符 5"/>
          <p:cNvSpPr>
            <a:spLocks noGrp="1"/>
          </p:cNvSpPr>
          <p:nvPr>
            <p:ph type="sldNum" sz="quarter" idx="11"/>
          </p:nvPr>
        </p:nvSpPr>
        <p:spPr/>
        <p:txBody>
          <a:bodyPr/>
          <a:p>
            <a:pPr fontAlgn="base">
              <a:defRPr/>
            </a:pPr>
            <a:fld id="{3F37F4FF-69C2-4611-9CBC-A05E85F98DD5}"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lvl1pPr>
              <a:defRPr/>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457200" y="1150938"/>
            <a:ext cx="4040188" cy="4810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457200" y="1631950"/>
            <a:ext cx="4040188" cy="2962275"/>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45025" y="1150938"/>
            <a:ext cx="4041775" cy="4810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4645025" y="1631950"/>
            <a:ext cx="4041775" cy="2962275"/>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页脚占位符 6"/>
          <p:cNvSpPr>
            <a:spLocks noGrp="1"/>
          </p:cNvSpPr>
          <p:nvPr>
            <p:ph type="ftr" sz="quarter" idx="10"/>
          </p:nvPr>
        </p:nvSpPr>
        <p:spPr/>
        <p:txBody>
          <a:bodyPr/>
          <a:p>
            <a:pPr fontAlgn="base">
              <a:defRPr/>
            </a:pPr>
            <a:endParaRPr lang="zh-CN" altLang="en-US" strike="noStrike" noProof="1"/>
          </a:p>
        </p:txBody>
      </p:sp>
      <p:sp>
        <p:nvSpPr>
          <p:cNvPr id="8" name="灯片编号占位符 7"/>
          <p:cNvSpPr>
            <a:spLocks noGrp="1"/>
          </p:cNvSpPr>
          <p:nvPr>
            <p:ph type="sldNum" sz="quarter" idx="11"/>
          </p:nvPr>
        </p:nvSpPr>
        <p:spPr/>
        <p:txBody>
          <a:bodyPr/>
          <a:p>
            <a:pPr fontAlgn="base">
              <a:defRPr/>
            </a:pPr>
            <a:fld id="{3F37F4FF-69C2-4611-9CBC-A05E85F98DD5}"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页脚占位符 2"/>
          <p:cNvSpPr>
            <a:spLocks noGrp="1"/>
          </p:cNvSpPr>
          <p:nvPr>
            <p:ph type="ftr" sz="quarter" idx="10"/>
          </p:nvPr>
        </p:nvSpPr>
        <p:spPr/>
        <p:txBody>
          <a:bodyPr/>
          <a:p>
            <a:pPr fontAlgn="base">
              <a:defRPr/>
            </a:pPr>
            <a:endParaRPr lang="zh-CN" altLang="en-US" strike="noStrike" noProof="1"/>
          </a:p>
        </p:txBody>
      </p:sp>
      <p:sp>
        <p:nvSpPr>
          <p:cNvPr id="4" name="灯片编号占位符 3"/>
          <p:cNvSpPr>
            <a:spLocks noGrp="1"/>
          </p:cNvSpPr>
          <p:nvPr>
            <p:ph type="sldNum" sz="quarter" idx="11"/>
          </p:nvPr>
        </p:nvSpPr>
        <p:spPr/>
        <p:txBody>
          <a:bodyPr/>
          <a:p>
            <a:pPr fontAlgn="base">
              <a:defRPr/>
            </a:pPr>
            <a:fld id="{3F37F4FF-69C2-4611-9CBC-A05E85F98DD5}"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p>
            <a:pPr fontAlgn="base">
              <a:defRPr/>
            </a:pPr>
            <a:endParaRPr lang="zh-CN" altLang="en-US" strike="noStrike" noProof="1"/>
          </a:p>
        </p:txBody>
      </p:sp>
      <p:sp>
        <p:nvSpPr>
          <p:cNvPr id="3" name="灯片编号占位符 2"/>
          <p:cNvSpPr>
            <a:spLocks noGrp="1"/>
          </p:cNvSpPr>
          <p:nvPr>
            <p:ph type="sldNum" sz="quarter" idx="11"/>
          </p:nvPr>
        </p:nvSpPr>
        <p:spPr/>
        <p:txBody>
          <a:bodyPr/>
          <a:p>
            <a:pPr fontAlgn="base">
              <a:defRPr/>
            </a:pPr>
            <a:fld id="{3F37F4FF-69C2-4611-9CBC-A05E85F98DD5}"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8"/>
            <a:ext cx="3008313" cy="871537"/>
          </a:xfrm>
          <a:prstGeom prst="rect">
            <a:avLst/>
          </a:prstGeo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575050" y="204788"/>
            <a:ext cx="5111750" cy="4389437"/>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457200" y="1076325"/>
            <a:ext cx="3008313" cy="35179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endParaRPr lang="zh-CN" altLang="en-US" strike="noStrike" noProof="1" smtClean="0"/>
          </a:p>
        </p:txBody>
      </p:sp>
      <p:sp>
        <p:nvSpPr>
          <p:cNvPr id="5" name="页脚占位符 4"/>
          <p:cNvSpPr>
            <a:spLocks noGrp="1"/>
          </p:cNvSpPr>
          <p:nvPr>
            <p:ph type="ftr" sz="quarter" idx="10"/>
          </p:nvPr>
        </p:nvSpPr>
        <p:spPr/>
        <p:txBody>
          <a:bodyPr/>
          <a:p>
            <a:pPr fontAlgn="base">
              <a:defRPr/>
            </a:pPr>
            <a:endParaRPr lang="zh-CN" altLang="en-US" strike="noStrike" noProof="1"/>
          </a:p>
        </p:txBody>
      </p:sp>
      <p:sp>
        <p:nvSpPr>
          <p:cNvPr id="6" name="灯片编号占位符 5"/>
          <p:cNvSpPr>
            <a:spLocks noGrp="1"/>
          </p:cNvSpPr>
          <p:nvPr>
            <p:ph type="sldNum" sz="quarter" idx="11"/>
          </p:nvPr>
        </p:nvSpPr>
        <p:spPr/>
        <p:txBody>
          <a:bodyPr/>
          <a:p>
            <a:pPr fontAlgn="base">
              <a:defRPr/>
            </a:pPr>
            <a:fld id="{3F37F4FF-69C2-4611-9CBC-A05E85F98DD5}"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450"/>
          </a:xfrm>
          <a:prstGeom prst="rect">
            <a:avLst/>
          </a:prstGeo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1792288" y="460375"/>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fontAlgn="base"/>
            <a:endParaRPr lang="zh-CN" altLang="en-US" strike="noStrike" noProof="0" smtClean="0">
              <a:sym typeface="Calibri" panose="020F0502020204030204" pitchFamily="34" charset="0"/>
            </a:endParaRPr>
          </a:p>
        </p:txBody>
      </p:sp>
      <p:sp>
        <p:nvSpPr>
          <p:cNvPr id="4" name="文本占位符 3"/>
          <p:cNvSpPr>
            <a:spLocks noGrp="1"/>
          </p:cNvSpPr>
          <p:nvPr>
            <p:ph type="body" sz="half" idx="2"/>
          </p:nvPr>
        </p:nvSpPr>
        <p:spPr>
          <a:xfrm>
            <a:off x="1792288" y="4025900"/>
            <a:ext cx="5486400" cy="60325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endParaRPr lang="zh-CN" altLang="en-US" strike="noStrike" noProof="1" smtClean="0"/>
          </a:p>
        </p:txBody>
      </p:sp>
      <p:sp>
        <p:nvSpPr>
          <p:cNvPr id="5" name="页脚占位符 4"/>
          <p:cNvSpPr>
            <a:spLocks noGrp="1"/>
          </p:cNvSpPr>
          <p:nvPr>
            <p:ph type="ftr" sz="quarter" idx="10"/>
          </p:nvPr>
        </p:nvSpPr>
        <p:spPr/>
        <p:txBody>
          <a:bodyPr/>
          <a:p>
            <a:pPr fontAlgn="base">
              <a:defRPr/>
            </a:pPr>
            <a:endParaRPr lang="zh-CN" altLang="en-US" strike="noStrike" noProof="1"/>
          </a:p>
        </p:txBody>
      </p:sp>
      <p:sp>
        <p:nvSpPr>
          <p:cNvPr id="6" name="灯片编号占位符 5"/>
          <p:cNvSpPr>
            <a:spLocks noGrp="1"/>
          </p:cNvSpPr>
          <p:nvPr>
            <p:ph type="sldNum" sz="quarter" idx="11"/>
          </p:nvPr>
        </p:nvSpPr>
        <p:spPr/>
        <p:txBody>
          <a:bodyPr/>
          <a:p>
            <a:pPr fontAlgn="base">
              <a:defRPr/>
            </a:pPr>
            <a:fld id="{3F37F4FF-69C2-4611-9CBC-A05E85F98DD5}"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457200" y="1200150"/>
            <a:ext cx="8229600" cy="3394075"/>
          </a:xfrm>
          <a:prstGeom prst="rect">
            <a:avLst/>
          </a:prstGeo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p>
            <a:pPr fontAlgn="base">
              <a:defRPr/>
            </a:pPr>
            <a:endParaRPr lang="zh-CN" altLang="en-US" strike="noStrike" noProof="1"/>
          </a:p>
        </p:txBody>
      </p:sp>
      <p:sp>
        <p:nvSpPr>
          <p:cNvPr id="5" name="灯片编号占位符 4"/>
          <p:cNvSpPr>
            <a:spLocks noGrp="1"/>
          </p:cNvSpPr>
          <p:nvPr>
            <p:ph type="sldNum" sz="quarter" idx="11"/>
          </p:nvPr>
        </p:nvSpPr>
        <p:spPr/>
        <p:txBody>
          <a:bodyPr/>
          <a:p>
            <a:pPr fontAlgn="base">
              <a:defRPr/>
            </a:pPr>
            <a:fld id="{3F37F4FF-69C2-4611-9CBC-A05E85F98DD5}"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6375"/>
            <a:ext cx="2057400" cy="4387850"/>
          </a:xfrm>
          <a:prstGeom prst="rect">
            <a:avLst/>
          </a:prstGeo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457200" y="206375"/>
            <a:ext cx="6019800" cy="4387850"/>
          </a:xfrm>
          <a:prstGeom prst="rect">
            <a:avLst/>
          </a:prstGeo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p>
            <a:pPr fontAlgn="base">
              <a:defRPr/>
            </a:pPr>
            <a:endParaRPr lang="zh-CN" altLang="en-US" strike="noStrike" noProof="1"/>
          </a:p>
        </p:txBody>
      </p:sp>
      <p:sp>
        <p:nvSpPr>
          <p:cNvPr id="5" name="灯片编号占位符 4"/>
          <p:cNvSpPr>
            <a:spLocks noGrp="1"/>
          </p:cNvSpPr>
          <p:nvPr>
            <p:ph type="sldNum" sz="quarter" idx="11"/>
          </p:nvPr>
        </p:nvSpPr>
        <p:spPr/>
        <p:txBody>
          <a:bodyPr/>
          <a:p>
            <a:pPr fontAlgn="base">
              <a:defRPr/>
            </a:pPr>
            <a:fld id="{3F37F4FF-69C2-4611-9CBC-A05E85F98DD5}"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613"/>
            <a:ext cx="7772400" cy="1101725"/>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371600" y="2914650"/>
            <a:ext cx="6400800" cy="131445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pPr fontAlgn="base"/>
            <a:r>
              <a:rPr lang="zh-CN" altLang="en-US" strike="noStrike" noProof="1" smtClean="0"/>
              <a:t>单击此处编辑母版副标题样式</a:t>
            </a:r>
            <a:endParaRPr lang="zh-CN" altLang="en-US" strike="noStrike" noProof="1"/>
          </a:p>
        </p:txBody>
      </p:sp>
      <p:sp>
        <p:nvSpPr>
          <p:cNvPr id="4" name="页脚占位符 3"/>
          <p:cNvSpPr>
            <a:spLocks noGrp="1"/>
          </p:cNvSpPr>
          <p:nvPr>
            <p:ph type="ftr" sz="quarter" idx="10"/>
          </p:nvPr>
        </p:nvSpPr>
        <p:spPr/>
        <p:txBody>
          <a:bodyPr/>
          <a:p>
            <a:pPr fontAlgn="base">
              <a:defRPr/>
            </a:pPr>
            <a:endParaRPr lang="zh-CN" altLang="en-US" strike="noStrike" noProof="1"/>
          </a:p>
        </p:txBody>
      </p:sp>
      <p:sp>
        <p:nvSpPr>
          <p:cNvPr id="5" name="灯片编号占位符 4"/>
          <p:cNvSpPr>
            <a:spLocks noGrp="1"/>
          </p:cNvSpPr>
          <p:nvPr>
            <p:ph type="sldNum" sz="quarter" idx="11"/>
          </p:nvPr>
        </p:nvSpPr>
        <p:spPr/>
        <p:txBody>
          <a:bodyPr/>
          <a:p>
            <a:pPr fontAlgn="base">
              <a:defRPr/>
            </a:pPr>
            <a:fld id="{3D60DEC6-F7F6-4B21-A140-27330FC4E84C}"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457200" y="1200150"/>
            <a:ext cx="8229600" cy="3394075"/>
          </a:xfrm>
          <a:prstGeom prst="rect">
            <a:avLst/>
          </a:prstGeo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p>
            <a:pPr fontAlgn="base">
              <a:defRPr/>
            </a:pPr>
            <a:endParaRPr lang="zh-CN" altLang="en-US" strike="noStrike" noProof="1"/>
          </a:p>
        </p:txBody>
      </p:sp>
      <p:sp>
        <p:nvSpPr>
          <p:cNvPr id="5" name="灯片编号占位符 4"/>
          <p:cNvSpPr>
            <a:spLocks noGrp="1"/>
          </p:cNvSpPr>
          <p:nvPr>
            <p:ph type="sldNum" sz="quarter" idx="11"/>
          </p:nvPr>
        </p:nvSpPr>
        <p:spPr/>
        <p:txBody>
          <a:bodyPr/>
          <a:p>
            <a:pPr fontAlgn="base">
              <a:defRPr/>
            </a:pPr>
            <a:fld id="{3D60DEC6-F7F6-4B21-A140-27330FC4E84C}"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5"/>
            <a:ext cx="7772400" cy="1022350"/>
          </a:xfrm>
          <a:prstGeom prst="rect">
            <a:avLst/>
          </a:prstGeom>
        </p:spPr>
        <p:txBody>
          <a:bodyPr anchor="t"/>
          <a:lstStyle>
            <a:lvl1pPr algn="l">
              <a:defRPr sz="4000" b="1" cap="all"/>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722313" y="2179638"/>
            <a:ext cx="7772400" cy="112553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smtClean="0"/>
              <a:t>单击此处编辑母版文本样式</a:t>
            </a:r>
            <a:endParaRPr lang="zh-CN" altLang="en-US" strike="noStrike" noProof="1" smtClean="0"/>
          </a:p>
        </p:txBody>
      </p:sp>
      <p:sp>
        <p:nvSpPr>
          <p:cNvPr id="4" name="页脚占位符 3"/>
          <p:cNvSpPr>
            <a:spLocks noGrp="1"/>
          </p:cNvSpPr>
          <p:nvPr>
            <p:ph type="ftr" sz="quarter" idx="10"/>
          </p:nvPr>
        </p:nvSpPr>
        <p:spPr/>
        <p:txBody>
          <a:bodyPr/>
          <a:p>
            <a:pPr fontAlgn="base">
              <a:defRPr/>
            </a:pPr>
            <a:endParaRPr lang="zh-CN" altLang="en-US" strike="noStrike" noProof="1"/>
          </a:p>
        </p:txBody>
      </p:sp>
      <p:sp>
        <p:nvSpPr>
          <p:cNvPr id="5" name="灯片编号占位符 4"/>
          <p:cNvSpPr>
            <a:spLocks noGrp="1"/>
          </p:cNvSpPr>
          <p:nvPr>
            <p:ph type="sldNum" sz="quarter" idx="11"/>
          </p:nvPr>
        </p:nvSpPr>
        <p:spPr/>
        <p:txBody>
          <a:bodyPr/>
          <a:p>
            <a:pPr fontAlgn="base">
              <a:defRPr/>
            </a:pPr>
            <a:fld id="{3D60DEC6-F7F6-4B21-A140-27330FC4E84C}"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457200" y="1200150"/>
            <a:ext cx="4038600" cy="339407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48200" y="1200150"/>
            <a:ext cx="4038600" cy="339407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页脚占位符 4"/>
          <p:cNvSpPr>
            <a:spLocks noGrp="1"/>
          </p:cNvSpPr>
          <p:nvPr>
            <p:ph type="ftr" sz="quarter" idx="10"/>
          </p:nvPr>
        </p:nvSpPr>
        <p:spPr/>
        <p:txBody>
          <a:bodyPr/>
          <a:p>
            <a:pPr fontAlgn="base">
              <a:defRPr/>
            </a:pPr>
            <a:endParaRPr lang="zh-CN" altLang="en-US" strike="noStrike" noProof="1"/>
          </a:p>
        </p:txBody>
      </p:sp>
      <p:sp>
        <p:nvSpPr>
          <p:cNvPr id="6" name="灯片编号占位符 5"/>
          <p:cNvSpPr>
            <a:spLocks noGrp="1"/>
          </p:cNvSpPr>
          <p:nvPr>
            <p:ph type="sldNum" sz="quarter" idx="11"/>
          </p:nvPr>
        </p:nvSpPr>
        <p:spPr/>
        <p:txBody>
          <a:bodyPr/>
          <a:p>
            <a:pPr fontAlgn="base">
              <a:defRPr/>
            </a:pPr>
            <a:fld id="{3D60DEC6-F7F6-4B21-A140-27330FC4E84C}"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lvl1pPr>
              <a:defRPr/>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457200" y="1150938"/>
            <a:ext cx="4040188" cy="4810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457200" y="1631950"/>
            <a:ext cx="4040188" cy="2962275"/>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45025" y="1150938"/>
            <a:ext cx="4041775" cy="4810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4645025" y="1631950"/>
            <a:ext cx="4041775" cy="2962275"/>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页脚占位符 6"/>
          <p:cNvSpPr>
            <a:spLocks noGrp="1"/>
          </p:cNvSpPr>
          <p:nvPr>
            <p:ph type="ftr" sz="quarter" idx="10"/>
          </p:nvPr>
        </p:nvSpPr>
        <p:spPr/>
        <p:txBody>
          <a:bodyPr/>
          <a:p>
            <a:pPr fontAlgn="base">
              <a:defRPr/>
            </a:pPr>
            <a:endParaRPr lang="zh-CN" altLang="en-US" strike="noStrike" noProof="1"/>
          </a:p>
        </p:txBody>
      </p:sp>
      <p:sp>
        <p:nvSpPr>
          <p:cNvPr id="8" name="灯片编号占位符 7"/>
          <p:cNvSpPr>
            <a:spLocks noGrp="1"/>
          </p:cNvSpPr>
          <p:nvPr>
            <p:ph type="sldNum" sz="quarter" idx="11"/>
          </p:nvPr>
        </p:nvSpPr>
        <p:spPr/>
        <p:txBody>
          <a:bodyPr/>
          <a:p>
            <a:pPr fontAlgn="base">
              <a:defRPr/>
            </a:pPr>
            <a:fld id="{3D60DEC6-F7F6-4B21-A140-27330FC4E84C}"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页脚占位符 2"/>
          <p:cNvSpPr>
            <a:spLocks noGrp="1"/>
          </p:cNvSpPr>
          <p:nvPr>
            <p:ph type="ftr" sz="quarter" idx="10"/>
          </p:nvPr>
        </p:nvSpPr>
        <p:spPr/>
        <p:txBody>
          <a:bodyPr/>
          <a:p>
            <a:pPr fontAlgn="base">
              <a:defRPr/>
            </a:pPr>
            <a:endParaRPr lang="zh-CN" altLang="en-US" strike="noStrike" noProof="1"/>
          </a:p>
        </p:txBody>
      </p:sp>
      <p:sp>
        <p:nvSpPr>
          <p:cNvPr id="4" name="灯片编号占位符 3"/>
          <p:cNvSpPr>
            <a:spLocks noGrp="1"/>
          </p:cNvSpPr>
          <p:nvPr>
            <p:ph type="sldNum" sz="quarter" idx="11"/>
          </p:nvPr>
        </p:nvSpPr>
        <p:spPr/>
        <p:txBody>
          <a:bodyPr/>
          <a:p>
            <a:pPr fontAlgn="base">
              <a:defRPr/>
            </a:pPr>
            <a:fld id="{3D60DEC6-F7F6-4B21-A140-27330FC4E84C}"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p>
            <a:pPr fontAlgn="base">
              <a:defRPr/>
            </a:pPr>
            <a:endParaRPr lang="zh-CN" altLang="en-US" strike="noStrike" noProof="1"/>
          </a:p>
        </p:txBody>
      </p:sp>
      <p:sp>
        <p:nvSpPr>
          <p:cNvPr id="3" name="灯片编号占位符 2"/>
          <p:cNvSpPr>
            <a:spLocks noGrp="1"/>
          </p:cNvSpPr>
          <p:nvPr>
            <p:ph type="sldNum" sz="quarter" idx="11"/>
          </p:nvPr>
        </p:nvSpPr>
        <p:spPr/>
        <p:txBody>
          <a:bodyPr/>
          <a:p>
            <a:pPr fontAlgn="base">
              <a:defRPr/>
            </a:pPr>
            <a:fld id="{3D60DEC6-F7F6-4B21-A140-27330FC4E84C}"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8"/>
            <a:ext cx="3008313" cy="871537"/>
          </a:xfrm>
          <a:prstGeom prst="rect">
            <a:avLst/>
          </a:prstGeo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575050" y="204788"/>
            <a:ext cx="5111750" cy="4389437"/>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457200" y="1076325"/>
            <a:ext cx="3008313" cy="35179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endParaRPr lang="zh-CN" altLang="en-US" strike="noStrike" noProof="1" smtClean="0"/>
          </a:p>
        </p:txBody>
      </p:sp>
      <p:sp>
        <p:nvSpPr>
          <p:cNvPr id="5" name="页脚占位符 4"/>
          <p:cNvSpPr>
            <a:spLocks noGrp="1"/>
          </p:cNvSpPr>
          <p:nvPr>
            <p:ph type="ftr" sz="quarter" idx="10"/>
          </p:nvPr>
        </p:nvSpPr>
        <p:spPr/>
        <p:txBody>
          <a:bodyPr/>
          <a:p>
            <a:pPr fontAlgn="base">
              <a:defRPr/>
            </a:pPr>
            <a:endParaRPr lang="zh-CN" altLang="en-US" strike="noStrike" noProof="1"/>
          </a:p>
        </p:txBody>
      </p:sp>
      <p:sp>
        <p:nvSpPr>
          <p:cNvPr id="6" name="灯片编号占位符 5"/>
          <p:cNvSpPr>
            <a:spLocks noGrp="1"/>
          </p:cNvSpPr>
          <p:nvPr>
            <p:ph type="sldNum" sz="quarter" idx="11"/>
          </p:nvPr>
        </p:nvSpPr>
        <p:spPr/>
        <p:txBody>
          <a:bodyPr/>
          <a:p>
            <a:pPr fontAlgn="base">
              <a:defRPr/>
            </a:pPr>
            <a:fld id="{3D60DEC6-F7F6-4B21-A140-27330FC4E84C}"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450"/>
          </a:xfrm>
          <a:prstGeom prst="rect">
            <a:avLst/>
          </a:prstGeo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1792288" y="460375"/>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fontAlgn="base"/>
            <a:endParaRPr lang="zh-CN" altLang="en-US" strike="noStrike" noProof="0" smtClean="0">
              <a:sym typeface="Calibri" panose="020F0502020204030204" pitchFamily="34" charset="0"/>
            </a:endParaRPr>
          </a:p>
        </p:txBody>
      </p:sp>
      <p:sp>
        <p:nvSpPr>
          <p:cNvPr id="4" name="文本占位符 3"/>
          <p:cNvSpPr>
            <a:spLocks noGrp="1"/>
          </p:cNvSpPr>
          <p:nvPr>
            <p:ph type="body" sz="half" idx="2"/>
          </p:nvPr>
        </p:nvSpPr>
        <p:spPr>
          <a:xfrm>
            <a:off x="1792288" y="4025900"/>
            <a:ext cx="5486400" cy="60325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endParaRPr lang="zh-CN" altLang="en-US" strike="noStrike" noProof="1" smtClean="0"/>
          </a:p>
        </p:txBody>
      </p:sp>
      <p:sp>
        <p:nvSpPr>
          <p:cNvPr id="5" name="页脚占位符 4"/>
          <p:cNvSpPr>
            <a:spLocks noGrp="1"/>
          </p:cNvSpPr>
          <p:nvPr>
            <p:ph type="ftr" sz="quarter" idx="10"/>
          </p:nvPr>
        </p:nvSpPr>
        <p:spPr/>
        <p:txBody>
          <a:bodyPr/>
          <a:p>
            <a:pPr fontAlgn="base">
              <a:defRPr/>
            </a:pPr>
            <a:endParaRPr lang="zh-CN" altLang="en-US" strike="noStrike" noProof="1"/>
          </a:p>
        </p:txBody>
      </p:sp>
      <p:sp>
        <p:nvSpPr>
          <p:cNvPr id="6" name="灯片编号占位符 5"/>
          <p:cNvSpPr>
            <a:spLocks noGrp="1"/>
          </p:cNvSpPr>
          <p:nvPr>
            <p:ph type="sldNum" sz="quarter" idx="11"/>
          </p:nvPr>
        </p:nvSpPr>
        <p:spPr/>
        <p:txBody>
          <a:bodyPr/>
          <a:p>
            <a:pPr fontAlgn="base">
              <a:defRPr/>
            </a:pPr>
            <a:fld id="{3D60DEC6-F7F6-4B21-A140-27330FC4E84C}"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457200" y="1200150"/>
            <a:ext cx="8229600" cy="3394075"/>
          </a:xfrm>
          <a:prstGeom prst="rect">
            <a:avLst/>
          </a:prstGeo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p>
            <a:pPr fontAlgn="base">
              <a:defRPr/>
            </a:pPr>
            <a:endParaRPr lang="zh-CN" altLang="en-US" strike="noStrike" noProof="1"/>
          </a:p>
        </p:txBody>
      </p:sp>
      <p:sp>
        <p:nvSpPr>
          <p:cNvPr id="5" name="灯片编号占位符 4"/>
          <p:cNvSpPr>
            <a:spLocks noGrp="1"/>
          </p:cNvSpPr>
          <p:nvPr>
            <p:ph type="sldNum" sz="quarter" idx="11"/>
          </p:nvPr>
        </p:nvSpPr>
        <p:spPr/>
        <p:txBody>
          <a:bodyPr/>
          <a:p>
            <a:pPr fontAlgn="base">
              <a:defRPr/>
            </a:pPr>
            <a:fld id="{3D60DEC6-F7F6-4B21-A140-27330FC4E84C}"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6375"/>
            <a:ext cx="2057400" cy="4387850"/>
          </a:xfrm>
          <a:prstGeom prst="rect">
            <a:avLst/>
          </a:prstGeo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457200" y="206375"/>
            <a:ext cx="6019800" cy="4387850"/>
          </a:xfrm>
          <a:prstGeom prst="rect">
            <a:avLst/>
          </a:prstGeo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p>
            <a:pPr fontAlgn="base">
              <a:defRPr/>
            </a:pPr>
            <a:endParaRPr lang="zh-CN" altLang="en-US" strike="noStrike" noProof="1"/>
          </a:p>
        </p:txBody>
      </p:sp>
      <p:sp>
        <p:nvSpPr>
          <p:cNvPr id="5" name="灯片编号占位符 4"/>
          <p:cNvSpPr>
            <a:spLocks noGrp="1"/>
          </p:cNvSpPr>
          <p:nvPr>
            <p:ph type="sldNum" sz="quarter" idx="11"/>
          </p:nvPr>
        </p:nvSpPr>
        <p:spPr/>
        <p:txBody>
          <a:bodyPr/>
          <a:p>
            <a:pPr fontAlgn="base">
              <a:defRPr/>
            </a:pPr>
            <a:fld id="{3D60DEC6-F7F6-4B21-A140-27330FC4E84C}"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613"/>
            <a:ext cx="7772400" cy="1101725"/>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371600" y="2914650"/>
            <a:ext cx="6400800" cy="131445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pPr fontAlgn="base"/>
            <a:r>
              <a:rPr lang="zh-CN" altLang="en-US" strike="noStrike" noProof="1" smtClean="0"/>
              <a:t>单击此处编辑母版副标题样式</a:t>
            </a:r>
            <a:endParaRPr lang="zh-CN" altLang="en-US" strike="noStrike" noProof="1"/>
          </a:p>
        </p:txBody>
      </p:sp>
      <p:sp>
        <p:nvSpPr>
          <p:cNvPr id="4" name="页脚占位符 3"/>
          <p:cNvSpPr>
            <a:spLocks noGrp="1"/>
          </p:cNvSpPr>
          <p:nvPr>
            <p:ph type="ftr" sz="quarter" idx="10"/>
          </p:nvPr>
        </p:nvSpPr>
        <p:spPr/>
        <p:txBody>
          <a:bodyPr/>
          <a:p>
            <a:pPr fontAlgn="base">
              <a:defRPr/>
            </a:pPr>
            <a:endParaRPr lang="zh-CN" altLang="en-US" strike="noStrike" noProof="1"/>
          </a:p>
        </p:txBody>
      </p:sp>
      <p:sp>
        <p:nvSpPr>
          <p:cNvPr id="5" name="灯片编号占位符 4"/>
          <p:cNvSpPr>
            <a:spLocks noGrp="1"/>
          </p:cNvSpPr>
          <p:nvPr>
            <p:ph type="sldNum" sz="quarter" idx="11"/>
          </p:nvPr>
        </p:nvSpPr>
        <p:spPr/>
        <p:txBody>
          <a:bodyPr/>
          <a:p>
            <a:pPr fontAlgn="base">
              <a:defRPr/>
            </a:pPr>
            <a:fld id="{B35D0328-2BBD-4089-A86D-B374E330CB61}"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457200" y="1200150"/>
            <a:ext cx="8229600" cy="3394075"/>
          </a:xfrm>
          <a:prstGeom prst="rect">
            <a:avLst/>
          </a:prstGeo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p>
            <a:pPr fontAlgn="base">
              <a:defRPr/>
            </a:pPr>
            <a:endParaRPr lang="zh-CN" altLang="en-US" strike="noStrike" noProof="1"/>
          </a:p>
        </p:txBody>
      </p:sp>
      <p:sp>
        <p:nvSpPr>
          <p:cNvPr id="5" name="灯片编号占位符 4"/>
          <p:cNvSpPr>
            <a:spLocks noGrp="1"/>
          </p:cNvSpPr>
          <p:nvPr>
            <p:ph type="sldNum" sz="quarter" idx="11"/>
          </p:nvPr>
        </p:nvSpPr>
        <p:spPr/>
        <p:txBody>
          <a:bodyPr/>
          <a:p>
            <a:pPr fontAlgn="base">
              <a:defRPr/>
            </a:pPr>
            <a:fld id="{B35D0328-2BBD-4089-A86D-B374E330CB61}"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5"/>
            <a:ext cx="7772400" cy="1022350"/>
          </a:xfrm>
          <a:prstGeom prst="rect">
            <a:avLst/>
          </a:prstGeom>
        </p:spPr>
        <p:txBody>
          <a:bodyPr anchor="t"/>
          <a:lstStyle>
            <a:lvl1pPr algn="l">
              <a:defRPr sz="4000" b="1" cap="all"/>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722313" y="2179638"/>
            <a:ext cx="7772400" cy="112553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smtClean="0"/>
              <a:t>单击此处编辑母版文本样式</a:t>
            </a:r>
            <a:endParaRPr lang="zh-CN" altLang="en-US" strike="noStrike" noProof="1" smtClean="0"/>
          </a:p>
        </p:txBody>
      </p:sp>
      <p:sp>
        <p:nvSpPr>
          <p:cNvPr id="4" name="页脚占位符 3"/>
          <p:cNvSpPr>
            <a:spLocks noGrp="1"/>
          </p:cNvSpPr>
          <p:nvPr>
            <p:ph type="ftr" sz="quarter" idx="10"/>
          </p:nvPr>
        </p:nvSpPr>
        <p:spPr/>
        <p:txBody>
          <a:bodyPr/>
          <a:p>
            <a:pPr fontAlgn="base">
              <a:defRPr/>
            </a:pPr>
            <a:endParaRPr lang="zh-CN" altLang="en-US" strike="noStrike" noProof="1"/>
          </a:p>
        </p:txBody>
      </p:sp>
      <p:sp>
        <p:nvSpPr>
          <p:cNvPr id="5" name="灯片编号占位符 4"/>
          <p:cNvSpPr>
            <a:spLocks noGrp="1"/>
          </p:cNvSpPr>
          <p:nvPr>
            <p:ph type="sldNum" sz="quarter" idx="11"/>
          </p:nvPr>
        </p:nvSpPr>
        <p:spPr/>
        <p:txBody>
          <a:bodyPr/>
          <a:p>
            <a:pPr fontAlgn="base">
              <a:defRPr/>
            </a:pPr>
            <a:fld id="{B35D0328-2BBD-4089-A86D-B374E330CB61}"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457200" y="1200150"/>
            <a:ext cx="4038600" cy="339407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48200" y="1200150"/>
            <a:ext cx="4038600" cy="339407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页脚占位符 4"/>
          <p:cNvSpPr>
            <a:spLocks noGrp="1"/>
          </p:cNvSpPr>
          <p:nvPr>
            <p:ph type="ftr" sz="quarter" idx="10"/>
          </p:nvPr>
        </p:nvSpPr>
        <p:spPr/>
        <p:txBody>
          <a:bodyPr/>
          <a:p>
            <a:pPr fontAlgn="base">
              <a:defRPr/>
            </a:pPr>
            <a:endParaRPr lang="zh-CN" altLang="en-US" strike="noStrike" noProof="1"/>
          </a:p>
        </p:txBody>
      </p:sp>
      <p:sp>
        <p:nvSpPr>
          <p:cNvPr id="6" name="灯片编号占位符 5"/>
          <p:cNvSpPr>
            <a:spLocks noGrp="1"/>
          </p:cNvSpPr>
          <p:nvPr>
            <p:ph type="sldNum" sz="quarter" idx="11"/>
          </p:nvPr>
        </p:nvSpPr>
        <p:spPr/>
        <p:txBody>
          <a:bodyPr/>
          <a:p>
            <a:pPr fontAlgn="base">
              <a:defRPr/>
            </a:pPr>
            <a:fld id="{B35D0328-2BBD-4089-A86D-B374E330CB61}"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lvl1pPr>
              <a:defRPr/>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457200" y="1150938"/>
            <a:ext cx="4040188" cy="4810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457200" y="1631950"/>
            <a:ext cx="4040188" cy="2962275"/>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45025" y="1150938"/>
            <a:ext cx="4041775" cy="4810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4645025" y="1631950"/>
            <a:ext cx="4041775" cy="2962275"/>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页脚占位符 6"/>
          <p:cNvSpPr>
            <a:spLocks noGrp="1"/>
          </p:cNvSpPr>
          <p:nvPr>
            <p:ph type="ftr" sz="quarter" idx="10"/>
          </p:nvPr>
        </p:nvSpPr>
        <p:spPr/>
        <p:txBody>
          <a:bodyPr/>
          <a:p>
            <a:pPr fontAlgn="base">
              <a:defRPr/>
            </a:pPr>
            <a:endParaRPr lang="zh-CN" altLang="en-US" strike="noStrike" noProof="1"/>
          </a:p>
        </p:txBody>
      </p:sp>
      <p:sp>
        <p:nvSpPr>
          <p:cNvPr id="8" name="灯片编号占位符 7"/>
          <p:cNvSpPr>
            <a:spLocks noGrp="1"/>
          </p:cNvSpPr>
          <p:nvPr>
            <p:ph type="sldNum" sz="quarter" idx="11"/>
          </p:nvPr>
        </p:nvSpPr>
        <p:spPr/>
        <p:txBody>
          <a:bodyPr/>
          <a:p>
            <a:pPr fontAlgn="base">
              <a:defRPr/>
            </a:pPr>
            <a:fld id="{B35D0328-2BBD-4089-A86D-B374E330CB61}"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页脚占位符 2"/>
          <p:cNvSpPr>
            <a:spLocks noGrp="1"/>
          </p:cNvSpPr>
          <p:nvPr>
            <p:ph type="ftr" sz="quarter" idx="10"/>
          </p:nvPr>
        </p:nvSpPr>
        <p:spPr/>
        <p:txBody>
          <a:bodyPr/>
          <a:p>
            <a:pPr fontAlgn="base">
              <a:defRPr/>
            </a:pPr>
            <a:endParaRPr lang="zh-CN" altLang="en-US" strike="noStrike" noProof="1"/>
          </a:p>
        </p:txBody>
      </p:sp>
      <p:sp>
        <p:nvSpPr>
          <p:cNvPr id="4" name="灯片编号占位符 3"/>
          <p:cNvSpPr>
            <a:spLocks noGrp="1"/>
          </p:cNvSpPr>
          <p:nvPr>
            <p:ph type="sldNum" sz="quarter" idx="11"/>
          </p:nvPr>
        </p:nvSpPr>
        <p:spPr/>
        <p:txBody>
          <a:bodyPr/>
          <a:p>
            <a:pPr fontAlgn="base">
              <a:defRPr/>
            </a:pPr>
            <a:fld id="{B35D0328-2BBD-4089-A86D-B374E330CB61}"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p>
            <a:pPr fontAlgn="base">
              <a:defRPr/>
            </a:pPr>
            <a:endParaRPr lang="zh-CN" altLang="en-US" strike="noStrike" noProof="1"/>
          </a:p>
        </p:txBody>
      </p:sp>
      <p:sp>
        <p:nvSpPr>
          <p:cNvPr id="3" name="灯片编号占位符 2"/>
          <p:cNvSpPr>
            <a:spLocks noGrp="1"/>
          </p:cNvSpPr>
          <p:nvPr>
            <p:ph type="sldNum" sz="quarter" idx="11"/>
          </p:nvPr>
        </p:nvSpPr>
        <p:spPr/>
        <p:txBody>
          <a:bodyPr/>
          <a:p>
            <a:pPr fontAlgn="base">
              <a:defRPr/>
            </a:pPr>
            <a:fld id="{B35D0328-2BBD-4089-A86D-B374E330CB61}"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8"/>
            <a:ext cx="3008313" cy="871537"/>
          </a:xfrm>
          <a:prstGeom prst="rect">
            <a:avLst/>
          </a:prstGeo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575050" y="204788"/>
            <a:ext cx="5111750" cy="4389437"/>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457200" y="1076325"/>
            <a:ext cx="3008313" cy="35179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endParaRPr lang="zh-CN" altLang="en-US" strike="noStrike" noProof="1" smtClean="0"/>
          </a:p>
        </p:txBody>
      </p:sp>
      <p:sp>
        <p:nvSpPr>
          <p:cNvPr id="5" name="页脚占位符 4"/>
          <p:cNvSpPr>
            <a:spLocks noGrp="1"/>
          </p:cNvSpPr>
          <p:nvPr>
            <p:ph type="ftr" sz="quarter" idx="10"/>
          </p:nvPr>
        </p:nvSpPr>
        <p:spPr/>
        <p:txBody>
          <a:bodyPr/>
          <a:p>
            <a:pPr fontAlgn="base">
              <a:defRPr/>
            </a:pPr>
            <a:endParaRPr lang="zh-CN" altLang="en-US" strike="noStrike" noProof="1"/>
          </a:p>
        </p:txBody>
      </p:sp>
      <p:sp>
        <p:nvSpPr>
          <p:cNvPr id="6" name="灯片编号占位符 5"/>
          <p:cNvSpPr>
            <a:spLocks noGrp="1"/>
          </p:cNvSpPr>
          <p:nvPr>
            <p:ph type="sldNum" sz="quarter" idx="11"/>
          </p:nvPr>
        </p:nvSpPr>
        <p:spPr/>
        <p:txBody>
          <a:bodyPr/>
          <a:p>
            <a:pPr fontAlgn="base">
              <a:defRPr/>
            </a:pPr>
            <a:fld id="{B35D0328-2BBD-4089-A86D-B374E330CB61}"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450"/>
          </a:xfrm>
          <a:prstGeom prst="rect">
            <a:avLst/>
          </a:prstGeo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1792288" y="460375"/>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fontAlgn="base"/>
            <a:endParaRPr lang="zh-CN" altLang="en-US" strike="noStrike" noProof="0" smtClean="0">
              <a:sym typeface="Calibri" panose="020F0502020204030204" pitchFamily="34" charset="0"/>
            </a:endParaRPr>
          </a:p>
        </p:txBody>
      </p:sp>
      <p:sp>
        <p:nvSpPr>
          <p:cNvPr id="4" name="文本占位符 3"/>
          <p:cNvSpPr>
            <a:spLocks noGrp="1"/>
          </p:cNvSpPr>
          <p:nvPr>
            <p:ph type="body" sz="half" idx="2"/>
          </p:nvPr>
        </p:nvSpPr>
        <p:spPr>
          <a:xfrm>
            <a:off x="1792288" y="4025900"/>
            <a:ext cx="5486400" cy="60325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endParaRPr lang="zh-CN" altLang="en-US" strike="noStrike" noProof="1" smtClean="0"/>
          </a:p>
        </p:txBody>
      </p:sp>
      <p:sp>
        <p:nvSpPr>
          <p:cNvPr id="5" name="页脚占位符 4"/>
          <p:cNvSpPr>
            <a:spLocks noGrp="1"/>
          </p:cNvSpPr>
          <p:nvPr>
            <p:ph type="ftr" sz="quarter" idx="10"/>
          </p:nvPr>
        </p:nvSpPr>
        <p:spPr/>
        <p:txBody>
          <a:bodyPr/>
          <a:p>
            <a:pPr fontAlgn="base">
              <a:defRPr/>
            </a:pPr>
            <a:endParaRPr lang="zh-CN" altLang="en-US" strike="noStrike" noProof="1"/>
          </a:p>
        </p:txBody>
      </p:sp>
      <p:sp>
        <p:nvSpPr>
          <p:cNvPr id="6" name="灯片编号占位符 5"/>
          <p:cNvSpPr>
            <a:spLocks noGrp="1"/>
          </p:cNvSpPr>
          <p:nvPr>
            <p:ph type="sldNum" sz="quarter" idx="11"/>
          </p:nvPr>
        </p:nvSpPr>
        <p:spPr/>
        <p:txBody>
          <a:bodyPr/>
          <a:p>
            <a:pPr fontAlgn="base">
              <a:defRPr/>
            </a:pPr>
            <a:fld id="{B35D0328-2BBD-4089-A86D-B374E330CB61}"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457200" y="1200150"/>
            <a:ext cx="8229600" cy="3394075"/>
          </a:xfrm>
          <a:prstGeom prst="rect">
            <a:avLst/>
          </a:prstGeo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p>
            <a:pPr fontAlgn="base">
              <a:defRPr/>
            </a:pPr>
            <a:endParaRPr lang="zh-CN" altLang="en-US" strike="noStrike" noProof="1"/>
          </a:p>
        </p:txBody>
      </p:sp>
      <p:sp>
        <p:nvSpPr>
          <p:cNvPr id="5" name="灯片编号占位符 4"/>
          <p:cNvSpPr>
            <a:spLocks noGrp="1"/>
          </p:cNvSpPr>
          <p:nvPr>
            <p:ph type="sldNum" sz="quarter" idx="11"/>
          </p:nvPr>
        </p:nvSpPr>
        <p:spPr/>
        <p:txBody>
          <a:bodyPr/>
          <a:p>
            <a:pPr fontAlgn="base">
              <a:defRPr/>
            </a:pPr>
            <a:fld id="{B35D0328-2BBD-4089-A86D-B374E330CB61}"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6375"/>
            <a:ext cx="2057400" cy="4387850"/>
          </a:xfrm>
          <a:prstGeom prst="rect">
            <a:avLst/>
          </a:prstGeo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457200" y="206375"/>
            <a:ext cx="6019800" cy="4387850"/>
          </a:xfrm>
          <a:prstGeom prst="rect">
            <a:avLst/>
          </a:prstGeo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p>
            <a:pPr fontAlgn="base">
              <a:defRPr/>
            </a:pPr>
            <a:endParaRPr lang="zh-CN" altLang="en-US" strike="noStrike" noProof="1"/>
          </a:p>
        </p:txBody>
      </p:sp>
      <p:sp>
        <p:nvSpPr>
          <p:cNvPr id="5" name="灯片编号占位符 4"/>
          <p:cNvSpPr>
            <a:spLocks noGrp="1"/>
          </p:cNvSpPr>
          <p:nvPr>
            <p:ph type="sldNum" sz="quarter" idx="11"/>
          </p:nvPr>
        </p:nvSpPr>
        <p:spPr/>
        <p:txBody>
          <a:bodyPr/>
          <a:p>
            <a:pPr fontAlgn="base">
              <a:defRPr/>
            </a:pPr>
            <a:fld id="{B35D0328-2BBD-4089-A86D-B374E330CB61}"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613"/>
            <a:ext cx="7772400" cy="1101725"/>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371600" y="2914650"/>
            <a:ext cx="6400800" cy="131445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pPr fontAlgn="base"/>
            <a:r>
              <a:rPr lang="zh-CN" altLang="en-US" strike="noStrike" noProof="1" smtClean="0"/>
              <a:t>单击此处编辑母版副标题样式</a:t>
            </a:r>
            <a:endParaRPr lang="zh-CN" altLang="en-US" strike="noStrike" noProof="1"/>
          </a:p>
        </p:txBody>
      </p:sp>
      <p:sp>
        <p:nvSpPr>
          <p:cNvPr id="4" name="页脚占位符 3"/>
          <p:cNvSpPr>
            <a:spLocks noGrp="1"/>
          </p:cNvSpPr>
          <p:nvPr>
            <p:ph type="ftr" sz="quarter" idx="10"/>
          </p:nvPr>
        </p:nvSpPr>
        <p:spPr/>
        <p:txBody>
          <a:bodyPr/>
          <a:p>
            <a:pPr fontAlgn="base">
              <a:defRPr/>
            </a:pPr>
            <a:endParaRPr lang="zh-CN" altLang="en-US" strike="noStrike" noProof="1"/>
          </a:p>
        </p:txBody>
      </p:sp>
      <p:sp>
        <p:nvSpPr>
          <p:cNvPr id="5" name="灯片编号占位符 4"/>
          <p:cNvSpPr>
            <a:spLocks noGrp="1"/>
          </p:cNvSpPr>
          <p:nvPr>
            <p:ph type="sldNum" sz="quarter" idx="11"/>
          </p:nvPr>
        </p:nvSpPr>
        <p:spPr/>
        <p:txBody>
          <a:bodyPr/>
          <a:p>
            <a:pPr fontAlgn="base">
              <a:defRPr/>
            </a:pPr>
            <a:fld id="{1E9779AA-118B-4B57-926B-D847E65C219D}"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457200" y="1200150"/>
            <a:ext cx="8229600" cy="3394075"/>
          </a:xfrm>
          <a:prstGeom prst="rect">
            <a:avLst/>
          </a:prstGeo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p>
            <a:pPr fontAlgn="base">
              <a:defRPr/>
            </a:pPr>
            <a:endParaRPr lang="zh-CN" altLang="en-US" strike="noStrike" noProof="1"/>
          </a:p>
        </p:txBody>
      </p:sp>
      <p:sp>
        <p:nvSpPr>
          <p:cNvPr id="5" name="灯片编号占位符 4"/>
          <p:cNvSpPr>
            <a:spLocks noGrp="1"/>
          </p:cNvSpPr>
          <p:nvPr>
            <p:ph type="sldNum" sz="quarter" idx="11"/>
          </p:nvPr>
        </p:nvSpPr>
        <p:spPr/>
        <p:txBody>
          <a:bodyPr/>
          <a:p>
            <a:pPr fontAlgn="base">
              <a:defRPr/>
            </a:pPr>
            <a:fld id="{1E9779AA-118B-4B57-926B-D847E65C219D}"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5"/>
            <a:ext cx="7772400" cy="1022350"/>
          </a:xfrm>
          <a:prstGeom prst="rect">
            <a:avLst/>
          </a:prstGeom>
        </p:spPr>
        <p:txBody>
          <a:bodyPr anchor="t"/>
          <a:lstStyle>
            <a:lvl1pPr algn="l">
              <a:defRPr sz="4000" b="1" cap="all"/>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722313" y="2179638"/>
            <a:ext cx="7772400" cy="112553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smtClean="0"/>
              <a:t>单击此处编辑母版文本样式</a:t>
            </a:r>
            <a:endParaRPr lang="zh-CN" altLang="en-US" strike="noStrike" noProof="1" smtClean="0"/>
          </a:p>
        </p:txBody>
      </p:sp>
      <p:sp>
        <p:nvSpPr>
          <p:cNvPr id="4" name="页脚占位符 3"/>
          <p:cNvSpPr>
            <a:spLocks noGrp="1"/>
          </p:cNvSpPr>
          <p:nvPr>
            <p:ph type="ftr" sz="quarter" idx="10"/>
          </p:nvPr>
        </p:nvSpPr>
        <p:spPr/>
        <p:txBody>
          <a:bodyPr/>
          <a:p>
            <a:pPr fontAlgn="base">
              <a:defRPr/>
            </a:pPr>
            <a:endParaRPr lang="zh-CN" altLang="en-US" strike="noStrike" noProof="1"/>
          </a:p>
        </p:txBody>
      </p:sp>
      <p:sp>
        <p:nvSpPr>
          <p:cNvPr id="5" name="灯片编号占位符 4"/>
          <p:cNvSpPr>
            <a:spLocks noGrp="1"/>
          </p:cNvSpPr>
          <p:nvPr>
            <p:ph type="sldNum" sz="quarter" idx="11"/>
          </p:nvPr>
        </p:nvSpPr>
        <p:spPr/>
        <p:txBody>
          <a:bodyPr/>
          <a:p>
            <a:pPr fontAlgn="base">
              <a:defRPr/>
            </a:pPr>
            <a:fld id="{1E9779AA-118B-4B57-926B-D847E65C219D}"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457200" y="1200150"/>
            <a:ext cx="4038600" cy="339407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48200" y="1200150"/>
            <a:ext cx="4038600" cy="339407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页脚占位符 4"/>
          <p:cNvSpPr>
            <a:spLocks noGrp="1"/>
          </p:cNvSpPr>
          <p:nvPr>
            <p:ph type="ftr" sz="quarter" idx="10"/>
          </p:nvPr>
        </p:nvSpPr>
        <p:spPr/>
        <p:txBody>
          <a:bodyPr/>
          <a:p>
            <a:pPr fontAlgn="base">
              <a:defRPr/>
            </a:pPr>
            <a:endParaRPr lang="zh-CN" altLang="en-US" strike="noStrike" noProof="1"/>
          </a:p>
        </p:txBody>
      </p:sp>
      <p:sp>
        <p:nvSpPr>
          <p:cNvPr id="6" name="灯片编号占位符 5"/>
          <p:cNvSpPr>
            <a:spLocks noGrp="1"/>
          </p:cNvSpPr>
          <p:nvPr>
            <p:ph type="sldNum" sz="quarter" idx="11"/>
          </p:nvPr>
        </p:nvSpPr>
        <p:spPr/>
        <p:txBody>
          <a:bodyPr/>
          <a:p>
            <a:pPr fontAlgn="base">
              <a:defRPr/>
            </a:pPr>
            <a:fld id="{1E9779AA-118B-4B57-926B-D847E65C219D}"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lvl1pPr>
              <a:defRPr/>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457200" y="1150938"/>
            <a:ext cx="4040188" cy="4810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457200" y="1631950"/>
            <a:ext cx="4040188" cy="2962275"/>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45025" y="1150938"/>
            <a:ext cx="4041775" cy="4810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4645025" y="1631950"/>
            <a:ext cx="4041775" cy="2962275"/>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页脚占位符 6"/>
          <p:cNvSpPr>
            <a:spLocks noGrp="1"/>
          </p:cNvSpPr>
          <p:nvPr>
            <p:ph type="ftr" sz="quarter" idx="10"/>
          </p:nvPr>
        </p:nvSpPr>
        <p:spPr/>
        <p:txBody>
          <a:bodyPr/>
          <a:p>
            <a:pPr fontAlgn="base">
              <a:defRPr/>
            </a:pPr>
            <a:endParaRPr lang="zh-CN" altLang="en-US" strike="noStrike" noProof="1"/>
          </a:p>
        </p:txBody>
      </p:sp>
      <p:sp>
        <p:nvSpPr>
          <p:cNvPr id="8" name="灯片编号占位符 7"/>
          <p:cNvSpPr>
            <a:spLocks noGrp="1"/>
          </p:cNvSpPr>
          <p:nvPr>
            <p:ph type="sldNum" sz="quarter" idx="11"/>
          </p:nvPr>
        </p:nvSpPr>
        <p:spPr/>
        <p:txBody>
          <a:bodyPr/>
          <a:p>
            <a:pPr fontAlgn="base">
              <a:defRPr/>
            </a:pPr>
            <a:fld id="{1E9779AA-118B-4B57-926B-D847E65C219D}"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页脚占位符 2"/>
          <p:cNvSpPr>
            <a:spLocks noGrp="1"/>
          </p:cNvSpPr>
          <p:nvPr>
            <p:ph type="ftr" sz="quarter" idx="10"/>
          </p:nvPr>
        </p:nvSpPr>
        <p:spPr/>
        <p:txBody>
          <a:bodyPr/>
          <a:p>
            <a:pPr fontAlgn="base">
              <a:defRPr/>
            </a:pPr>
            <a:endParaRPr lang="zh-CN" altLang="en-US" strike="noStrike" noProof="1"/>
          </a:p>
        </p:txBody>
      </p:sp>
      <p:sp>
        <p:nvSpPr>
          <p:cNvPr id="4" name="灯片编号占位符 3"/>
          <p:cNvSpPr>
            <a:spLocks noGrp="1"/>
          </p:cNvSpPr>
          <p:nvPr>
            <p:ph type="sldNum" sz="quarter" idx="11"/>
          </p:nvPr>
        </p:nvSpPr>
        <p:spPr/>
        <p:txBody>
          <a:bodyPr/>
          <a:p>
            <a:pPr fontAlgn="base">
              <a:defRPr/>
            </a:pPr>
            <a:fld id="{1E9779AA-118B-4B57-926B-D847E65C219D}"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p>
            <a:pPr fontAlgn="base">
              <a:defRPr/>
            </a:pPr>
            <a:endParaRPr lang="zh-CN" altLang="en-US" strike="noStrike" noProof="1"/>
          </a:p>
        </p:txBody>
      </p:sp>
      <p:sp>
        <p:nvSpPr>
          <p:cNvPr id="3" name="灯片编号占位符 2"/>
          <p:cNvSpPr>
            <a:spLocks noGrp="1"/>
          </p:cNvSpPr>
          <p:nvPr>
            <p:ph type="sldNum" sz="quarter" idx="11"/>
          </p:nvPr>
        </p:nvSpPr>
        <p:spPr/>
        <p:txBody>
          <a:bodyPr/>
          <a:p>
            <a:pPr fontAlgn="base">
              <a:defRPr/>
            </a:pPr>
            <a:fld id="{1E9779AA-118B-4B57-926B-D847E65C219D}"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8"/>
            <a:ext cx="3008313" cy="871537"/>
          </a:xfrm>
          <a:prstGeom prst="rect">
            <a:avLst/>
          </a:prstGeo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575050" y="204788"/>
            <a:ext cx="5111750" cy="4389437"/>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457200" y="1076325"/>
            <a:ext cx="3008313" cy="35179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endParaRPr lang="zh-CN" altLang="en-US" strike="noStrike" noProof="1" smtClean="0"/>
          </a:p>
        </p:txBody>
      </p:sp>
      <p:sp>
        <p:nvSpPr>
          <p:cNvPr id="5" name="页脚占位符 4"/>
          <p:cNvSpPr>
            <a:spLocks noGrp="1"/>
          </p:cNvSpPr>
          <p:nvPr>
            <p:ph type="ftr" sz="quarter" idx="10"/>
          </p:nvPr>
        </p:nvSpPr>
        <p:spPr/>
        <p:txBody>
          <a:bodyPr/>
          <a:p>
            <a:pPr fontAlgn="base">
              <a:defRPr/>
            </a:pPr>
            <a:endParaRPr lang="zh-CN" altLang="en-US" strike="noStrike" noProof="1"/>
          </a:p>
        </p:txBody>
      </p:sp>
      <p:sp>
        <p:nvSpPr>
          <p:cNvPr id="6" name="灯片编号占位符 5"/>
          <p:cNvSpPr>
            <a:spLocks noGrp="1"/>
          </p:cNvSpPr>
          <p:nvPr>
            <p:ph type="sldNum" sz="quarter" idx="11"/>
          </p:nvPr>
        </p:nvSpPr>
        <p:spPr/>
        <p:txBody>
          <a:bodyPr/>
          <a:p>
            <a:pPr fontAlgn="base">
              <a:defRPr/>
            </a:pPr>
            <a:fld id="{1E9779AA-118B-4B57-926B-D847E65C219D}"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450"/>
          </a:xfrm>
          <a:prstGeom prst="rect">
            <a:avLst/>
          </a:prstGeo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1792288" y="460375"/>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fontAlgn="base"/>
            <a:endParaRPr lang="zh-CN" altLang="en-US" strike="noStrike" noProof="0" smtClean="0">
              <a:sym typeface="Calibri" panose="020F0502020204030204" pitchFamily="34" charset="0"/>
            </a:endParaRPr>
          </a:p>
        </p:txBody>
      </p:sp>
      <p:sp>
        <p:nvSpPr>
          <p:cNvPr id="4" name="文本占位符 3"/>
          <p:cNvSpPr>
            <a:spLocks noGrp="1"/>
          </p:cNvSpPr>
          <p:nvPr>
            <p:ph type="body" sz="half" idx="2"/>
          </p:nvPr>
        </p:nvSpPr>
        <p:spPr>
          <a:xfrm>
            <a:off x="1792288" y="4025900"/>
            <a:ext cx="5486400" cy="60325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endParaRPr lang="zh-CN" altLang="en-US" strike="noStrike" noProof="1" smtClean="0"/>
          </a:p>
        </p:txBody>
      </p:sp>
      <p:sp>
        <p:nvSpPr>
          <p:cNvPr id="5" name="页脚占位符 4"/>
          <p:cNvSpPr>
            <a:spLocks noGrp="1"/>
          </p:cNvSpPr>
          <p:nvPr>
            <p:ph type="ftr" sz="quarter" idx="10"/>
          </p:nvPr>
        </p:nvSpPr>
        <p:spPr/>
        <p:txBody>
          <a:bodyPr/>
          <a:p>
            <a:pPr fontAlgn="base">
              <a:defRPr/>
            </a:pPr>
            <a:endParaRPr lang="zh-CN" altLang="en-US" strike="noStrike" noProof="1"/>
          </a:p>
        </p:txBody>
      </p:sp>
      <p:sp>
        <p:nvSpPr>
          <p:cNvPr id="6" name="灯片编号占位符 5"/>
          <p:cNvSpPr>
            <a:spLocks noGrp="1"/>
          </p:cNvSpPr>
          <p:nvPr>
            <p:ph type="sldNum" sz="quarter" idx="11"/>
          </p:nvPr>
        </p:nvSpPr>
        <p:spPr/>
        <p:txBody>
          <a:bodyPr/>
          <a:p>
            <a:pPr fontAlgn="base">
              <a:defRPr/>
            </a:pPr>
            <a:fld id="{1E9779AA-118B-4B57-926B-D847E65C219D}"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457200" y="1200150"/>
            <a:ext cx="8229600" cy="3394075"/>
          </a:xfrm>
          <a:prstGeom prst="rect">
            <a:avLst/>
          </a:prstGeo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p>
            <a:pPr fontAlgn="base">
              <a:defRPr/>
            </a:pPr>
            <a:endParaRPr lang="zh-CN" altLang="en-US" strike="noStrike" noProof="1"/>
          </a:p>
        </p:txBody>
      </p:sp>
      <p:sp>
        <p:nvSpPr>
          <p:cNvPr id="5" name="灯片编号占位符 4"/>
          <p:cNvSpPr>
            <a:spLocks noGrp="1"/>
          </p:cNvSpPr>
          <p:nvPr>
            <p:ph type="sldNum" sz="quarter" idx="11"/>
          </p:nvPr>
        </p:nvSpPr>
        <p:spPr/>
        <p:txBody>
          <a:bodyPr/>
          <a:p>
            <a:pPr fontAlgn="base">
              <a:defRPr/>
            </a:pPr>
            <a:fld id="{1E9779AA-118B-4B57-926B-D847E65C219D}"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6375"/>
            <a:ext cx="2057400" cy="4387850"/>
          </a:xfrm>
          <a:prstGeom prst="rect">
            <a:avLst/>
          </a:prstGeo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457200" y="206375"/>
            <a:ext cx="6019800" cy="4387850"/>
          </a:xfrm>
          <a:prstGeom prst="rect">
            <a:avLst/>
          </a:prstGeo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p>
            <a:pPr fontAlgn="base">
              <a:defRPr/>
            </a:pPr>
            <a:endParaRPr lang="zh-CN" altLang="en-US" strike="noStrike" noProof="1"/>
          </a:p>
        </p:txBody>
      </p:sp>
      <p:sp>
        <p:nvSpPr>
          <p:cNvPr id="5" name="灯片编号占位符 4"/>
          <p:cNvSpPr>
            <a:spLocks noGrp="1"/>
          </p:cNvSpPr>
          <p:nvPr>
            <p:ph type="sldNum" sz="quarter" idx="11"/>
          </p:nvPr>
        </p:nvSpPr>
        <p:spPr/>
        <p:txBody>
          <a:bodyPr/>
          <a:p>
            <a:pPr fontAlgn="base">
              <a:defRPr/>
            </a:pPr>
            <a:fld id="{1E9779AA-118B-4B57-926B-D847E65C219D}"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613"/>
            <a:ext cx="7772400" cy="1101725"/>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371600" y="2914650"/>
            <a:ext cx="6400800" cy="131445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pPr fontAlgn="base"/>
            <a:r>
              <a:rPr lang="zh-CN" altLang="en-US" strike="noStrike" noProof="1" smtClean="0"/>
              <a:t>单击此处编辑母版副标题样式</a:t>
            </a:r>
            <a:endParaRPr lang="zh-CN" altLang="en-US" strike="noStrike" noProof="1"/>
          </a:p>
        </p:txBody>
      </p:sp>
      <p:sp>
        <p:nvSpPr>
          <p:cNvPr id="4" name="页脚占位符 3"/>
          <p:cNvSpPr>
            <a:spLocks noGrp="1"/>
          </p:cNvSpPr>
          <p:nvPr>
            <p:ph type="ftr" sz="quarter" idx="10"/>
          </p:nvPr>
        </p:nvSpPr>
        <p:spPr/>
        <p:txBody>
          <a:bodyPr/>
          <a:p>
            <a:pPr fontAlgn="base">
              <a:defRPr/>
            </a:pPr>
            <a:endParaRPr lang="zh-CN" altLang="en-US" strike="noStrike" noProof="1"/>
          </a:p>
        </p:txBody>
      </p:sp>
      <p:sp>
        <p:nvSpPr>
          <p:cNvPr id="5" name="灯片编号占位符 4"/>
          <p:cNvSpPr>
            <a:spLocks noGrp="1"/>
          </p:cNvSpPr>
          <p:nvPr>
            <p:ph type="sldNum" sz="quarter" idx="11"/>
          </p:nvPr>
        </p:nvSpPr>
        <p:spPr/>
        <p:txBody>
          <a:bodyPr/>
          <a:p>
            <a:pPr fontAlgn="base">
              <a:defRPr/>
            </a:pPr>
            <a:fld id="{CC13BB1A-EAE7-49D6-972C-0BB1B015ADD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457200" y="1200150"/>
            <a:ext cx="8229600" cy="3394075"/>
          </a:xfrm>
          <a:prstGeom prst="rect">
            <a:avLst/>
          </a:prstGeo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p>
            <a:pPr fontAlgn="base">
              <a:defRPr/>
            </a:pPr>
            <a:endParaRPr lang="zh-CN" altLang="en-US" strike="noStrike" noProof="1"/>
          </a:p>
        </p:txBody>
      </p:sp>
      <p:sp>
        <p:nvSpPr>
          <p:cNvPr id="5" name="灯片编号占位符 4"/>
          <p:cNvSpPr>
            <a:spLocks noGrp="1"/>
          </p:cNvSpPr>
          <p:nvPr>
            <p:ph type="sldNum" sz="quarter" idx="11"/>
          </p:nvPr>
        </p:nvSpPr>
        <p:spPr/>
        <p:txBody>
          <a:bodyPr/>
          <a:p>
            <a:pPr fontAlgn="base">
              <a:defRPr/>
            </a:pPr>
            <a:fld id="{CC13BB1A-EAE7-49D6-972C-0BB1B015ADD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5"/>
            <a:ext cx="7772400" cy="1022350"/>
          </a:xfrm>
          <a:prstGeom prst="rect">
            <a:avLst/>
          </a:prstGeom>
        </p:spPr>
        <p:txBody>
          <a:bodyPr anchor="t"/>
          <a:lstStyle>
            <a:lvl1pPr algn="l">
              <a:defRPr sz="4000" b="1" cap="all"/>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722313" y="2179638"/>
            <a:ext cx="7772400" cy="112553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smtClean="0"/>
              <a:t>单击此处编辑母版文本样式</a:t>
            </a:r>
            <a:endParaRPr lang="zh-CN" altLang="en-US" strike="noStrike" noProof="1" smtClean="0"/>
          </a:p>
        </p:txBody>
      </p:sp>
      <p:sp>
        <p:nvSpPr>
          <p:cNvPr id="4" name="页脚占位符 3"/>
          <p:cNvSpPr>
            <a:spLocks noGrp="1"/>
          </p:cNvSpPr>
          <p:nvPr>
            <p:ph type="ftr" sz="quarter" idx="10"/>
          </p:nvPr>
        </p:nvSpPr>
        <p:spPr/>
        <p:txBody>
          <a:bodyPr/>
          <a:p>
            <a:pPr fontAlgn="base">
              <a:defRPr/>
            </a:pPr>
            <a:endParaRPr lang="zh-CN" altLang="en-US" strike="noStrike" noProof="1"/>
          </a:p>
        </p:txBody>
      </p:sp>
      <p:sp>
        <p:nvSpPr>
          <p:cNvPr id="5" name="灯片编号占位符 4"/>
          <p:cNvSpPr>
            <a:spLocks noGrp="1"/>
          </p:cNvSpPr>
          <p:nvPr>
            <p:ph type="sldNum" sz="quarter" idx="11"/>
          </p:nvPr>
        </p:nvSpPr>
        <p:spPr/>
        <p:txBody>
          <a:bodyPr/>
          <a:p>
            <a:pPr fontAlgn="base">
              <a:defRPr/>
            </a:pPr>
            <a:fld id="{CC13BB1A-EAE7-49D6-972C-0BB1B015ADD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457200" y="1200150"/>
            <a:ext cx="4038600" cy="339407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48200" y="1200150"/>
            <a:ext cx="4038600" cy="339407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页脚占位符 4"/>
          <p:cNvSpPr>
            <a:spLocks noGrp="1"/>
          </p:cNvSpPr>
          <p:nvPr>
            <p:ph type="ftr" sz="quarter" idx="10"/>
          </p:nvPr>
        </p:nvSpPr>
        <p:spPr/>
        <p:txBody>
          <a:bodyPr/>
          <a:p>
            <a:pPr fontAlgn="base">
              <a:defRPr/>
            </a:pPr>
            <a:endParaRPr lang="zh-CN" altLang="en-US" strike="noStrike" noProof="1"/>
          </a:p>
        </p:txBody>
      </p:sp>
      <p:sp>
        <p:nvSpPr>
          <p:cNvPr id="6" name="灯片编号占位符 5"/>
          <p:cNvSpPr>
            <a:spLocks noGrp="1"/>
          </p:cNvSpPr>
          <p:nvPr>
            <p:ph type="sldNum" sz="quarter" idx="11"/>
          </p:nvPr>
        </p:nvSpPr>
        <p:spPr/>
        <p:txBody>
          <a:bodyPr/>
          <a:p>
            <a:pPr fontAlgn="base">
              <a:defRPr/>
            </a:pPr>
            <a:fld id="{CC13BB1A-EAE7-49D6-972C-0BB1B015ADD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lvl1pPr>
              <a:defRPr/>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457200" y="1150938"/>
            <a:ext cx="4040188" cy="4810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457200" y="1631950"/>
            <a:ext cx="4040188" cy="2962275"/>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45025" y="1150938"/>
            <a:ext cx="4041775" cy="4810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4645025" y="1631950"/>
            <a:ext cx="4041775" cy="2962275"/>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页脚占位符 6"/>
          <p:cNvSpPr>
            <a:spLocks noGrp="1"/>
          </p:cNvSpPr>
          <p:nvPr>
            <p:ph type="ftr" sz="quarter" idx="10"/>
          </p:nvPr>
        </p:nvSpPr>
        <p:spPr/>
        <p:txBody>
          <a:bodyPr/>
          <a:p>
            <a:pPr fontAlgn="base">
              <a:defRPr/>
            </a:pPr>
            <a:endParaRPr lang="zh-CN" altLang="en-US" strike="noStrike" noProof="1"/>
          </a:p>
        </p:txBody>
      </p:sp>
      <p:sp>
        <p:nvSpPr>
          <p:cNvPr id="8" name="灯片编号占位符 7"/>
          <p:cNvSpPr>
            <a:spLocks noGrp="1"/>
          </p:cNvSpPr>
          <p:nvPr>
            <p:ph type="sldNum" sz="quarter" idx="11"/>
          </p:nvPr>
        </p:nvSpPr>
        <p:spPr/>
        <p:txBody>
          <a:bodyPr/>
          <a:p>
            <a:pPr fontAlgn="base">
              <a:defRPr/>
            </a:pPr>
            <a:fld id="{CC13BB1A-EAE7-49D6-972C-0BB1B015ADD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页脚占位符 2"/>
          <p:cNvSpPr>
            <a:spLocks noGrp="1"/>
          </p:cNvSpPr>
          <p:nvPr>
            <p:ph type="ftr" sz="quarter" idx="10"/>
          </p:nvPr>
        </p:nvSpPr>
        <p:spPr/>
        <p:txBody>
          <a:bodyPr/>
          <a:p>
            <a:pPr fontAlgn="base">
              <a:defRPr/>
            </a:pPr>
            <a:endParaRPr lang="zh-CN" altLang="en-US" strike="noStrike" noProof="1"/>
          </a:p>
        </p:txBody>
      </p:sp>
      <p:sp>
        <p:nvSpPr>
          <p:cNvPr id="4" name="灯片编号占位符 3"/>
          <p:cNvSpPr>
            <a:spLocks noGrp="1"/>
          </p:cNvSpPr>
          <p:nvPr>
            <p:ph type="sldNum" sz="quarter" idx="11"/>
          </p:nvPr>
        </p:nvSpPr>
        <p:spPr/>
        <p:txBody>
          <a:bodyPr/>
          <a:p>
            <a:pPr fontAlgn="base">
              <a:defRPr/>
            </a:pPr>
            <a:fld id="{CC13BB1A-EAE7-49D6-972C-0BB1B015ADD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p>
            <a:pPr fontAlgn="base">
              <a:defRPr/>
            </a:pPr>
            <a:endParaRPr lang="zh-CN" altLang="en-US" strike="noStrike" noProof="1"/>
          </a:p>
        </p:txBody>
      </p:sp>
      <p:sp>
        <p:nvSpPr>
          <p:cNvPr id="3" name="灯片编号占位符 2"/>
          <p:cNvSpPr>
            <a:spLocks noGrp="1"/>
          </p:cNvSpPr>
          <p:nvPr>
            <p:ph type="sldNum" sz="quarter" idx="11"/>
          </p:nvPr>
        </p:nvSpPr>
        <p:spPr/>
        <p:txBody>
          <a:bodyPr/>
          <a:p>
            <a:pPr fontAlgn="base">
              <a:defRPr/>
            </a:pPr>
            <a:fld id="{CC13BB1A-EAE7-49D6-972C-0BB1B015ADD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8"/>
            <a:ext cx="3008313" cy="871537"/>
          </a:xfrm>
          <a:prstGeom prst="rect">
            <a:avLst/>
          </a:prstGeo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575050" y="204788"/>
            <a:ext cx="5111750" cy="4389437"/>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457200" y="1076325"/>
            <a:ext cx="3008313" cy="35179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endParaRPr lang="zh-CN" altLang="en-US" strike="noStrike" noProof="1" smtClean="0"/>
          </a:p>
        </p:txBody>
      </p:sp>
      <p:sp>
        <p:nvSpPr>
          <p:cNvPr id="5" name="页脚占位符 4"/>
          <p:cNvSpPr>
            <a:spLocks noGrp="1"/>
          </p:cNvSpPr>
          <p:nvPr>
            <p:ph type="ftr" sz="quarter" idx="10"/>
          </p:nvPr>
        </p:nvSpPr>
        <p:spPr/>
        <p:txBody>
          <a:bodyPr/>
          <a:p>
            <a:pPr fontAlgn="base">
              <a:defRPr/>
            </a:pPr>
            <a:endParaRPr lang="zh-CN" altLang="en-US" strike="noStrike" noProof="1"/>
          </a:p>
        </p:txBody>
      </p:sp>
      <p:sp>
        <p:nvSpPr>
          <p:cNvPr id="6" name="灯片编号占位符 5"/>
          <p:cNvSpPr>
            <a:spLocks noGrp="1"/>
          </p:cNvSpPr>
          <p:nvPr>
            <p:ph type="sldNum" sz="quarter" idx="11"/>
          </p:nvPr>
        </p:nvSpPr>
        <p:spPr/>
        <p:txBody>
          <a:bodyPr/>
          <a:p>
            <a:pPr fontAlgn="base">
              <a:defRPr/>
            </a:pPr>
            <a:fld id="{CC13BB1A-EAE7-49D6-972C-0BB1B015ADD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450"/>
          </a:xfrm>
          <a:prstGeom prst="rect">
            <a:avLst/>
          </a:prstGeo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1792288" y="460375"/>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fontAlgn="base"/>
            <a:endParaRPr lang="zh-CN" altLang="en-US" strike="noStrike" noProof="0" smtClean="0">
              <a:sym typeface="Calibri" panose="020F0502020204030204" pitchFamily="34" charset="0"/>
            </a:endParaRPr>
          </a:p>
        </p:txBody>
      </p:sp>
      <p:sp>
        <p:nvSpPr>
          <p:cNvPr id="4" name="文本占位符 3"/>
          <p:cNvSpPr>
            <a:spLocks noGrp="1"/>
          </p:cNvSpPr>
          <p:nvPr>
            <p:ph type="body" sz="half" idx="2"/>
          </p:nvPr>
        </p:nvSpPr>
        <p:spPr>
          <a:xfrm>
            <a:off x="1792288" y="4025900"/>
            <a:ext cx="5486400" cy="60325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endParaRPr lang="zh-CN" altLang="en-US" strike="noStrike" noProof="1" smtClean="0"/>
          </a:p>
        </p:txBody>
      </p:sp>
      <p:sp>
        <p:nvSpPr>
          <p:cNvPr id="5" name="页脚占位符 4"/>
          <p:cNvSpPr>
            <a:spLocks noGrp="1"/>
          </p:cNvSpPr>
          <p:nvPr>
            <p:ph type="ftr" sz="quarter" idx="10"/>
          </p:nvPr>
        </p:nvSpPr>
        <p:spPr/>
        <p:txBody>
          <a:bodyPr/>
          <a:p>
            <a:pPr fontAlgn="base">
              <a:defRPr/>
            </a:pPr>
            <a:endParaRPr lang="zh-CN" altLang="en-US" strike="noStrike" noProof="1"/>
          </a:p>
        </p:txBody>
      </p:sp>
      <p:sp>
        <p:nvSpPr>
          <p:cNvPr id="6" name="灯片编号占位符 5"/>
          <p:cNvSpPr>
            <a:spLocks noGrp="1"/>
          </p:cNvSpPr>
          <p:nvPr>
            <p:ph type="sldNum" sz="quarter" idx="11"/>
          </p:nvPr>
        </p:nvSpPr>
        <p:spPr/>
        <p:txBody>
          <a:bodyPr/>
          <a:p>
            <a:pPr fontAlgn="base">
              <a:defRPr/>
            </a:pPr>
            <a:fld id="{CC13BB1A-EAE7-49D6-972C-0BB1B015ADD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457200" y="1200150"/>
            <a:ext cx="8229600" cy="3394075"/>
          </a:xfrm>
          <a:prstGeom prst="rect">
            <a:avLst/>
          </a:prstGeo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p>
            <a:pPr fontAlgn="base">
              <a:defRPr/>
            </a:pPr>
            <a:endParaRPr lang="zh-CN" altLang="en-US" strike="noStrike" noProof="1"/>
          </a:p>
        </p:txBody>
      </p:sp>
      <p:sp>
        <p:nvSpPr>
          <p:cNvPr id="5" name="灯片编号占位符 4"/>
          <p:cNvSpPr>
            <a:spLocks noGrp="1"/>
          </p:cNvSpPr>
          <p:nvPr>
            <p:ph type="sldNum" sz="quarter" idx="11"/>
          </p:nvPr>
        </p:nvSpPr>
        <p:spPr/>
        <p:txBody>
          <a:bodyPr/>
          <a:p>
            <a:pPr fontAlgn="base">
              <a:defRPr/>
            </a:pPr>
            <a:fld id="{CC13BB1A-EAE7-49D6-972C-0BB1B015ADD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6375"/>
            <a:ext cx="2057400" cy="4387850"/>
          </a:xfrm>
          <a:prstGeom prst="rect">
            <a:avLst/>
          </a:prstGeo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457200" y="206375"/>
            <a:ext cx="6019800" cy="4387850"/>
          </a:xfrm>
          <a:prstGeom prst="rect">
            <a:avLst/>
          </a:prstGeo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p>
            <a:pPr fontAlgn="base">
              <a:defRPr/>
            </a:pPr>
            <a:endParaRPr lang="zh-CN" altLang="en-US" strike="noStrike" noProof="1"/>
          </a:p>
        </p:txBody>
      </p:sp>
      <p:sp>
        <p:nvSpPr>
          <p:cNvPr id="5" name="灯片编号占位符 4"/>
          <p:cNvSpPr>
            <a:spLocks noGrp="1"/>
          </p:cNvSpPr>
          <p:nvPr>
            <p:ph type="sldNum" sz="quarter" idx="11"/>
          </p:nvPr>
        </p:nvSpPr>
        <p:spPr/>
        <p:txBody>
          <a:bodyPr/>
          <a:p>
            <a:pPr fontAlgn="base">
              <a:defRPr/>
            </a:pPr>
            <a:fld id="{CC13BB1A-EAE7-49D6-972C-0BB1B015ADD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613"/>
            <a:ext cx="7772400" cy="1101725"/>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371600" y="2914650"/>
            <a:ext cx="6400800" cy="131445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pPr fontAlgn="base"/>
            <a:r>
              <a:rPr lang="zh-CN" altLang="en-US" strike="noStrike" noProof="1" smtClean="0"/>
              <a:t>单击此处编辑母版副标题样式</a:t>
            </a:r>
            <a:endParaRPr lang="zh-CN" altLang="en-US" strike="noStrike" noProof="1"/>
          </a:p>
        </p:txBody>
      </p:sp>
      <p:sp>
        <p:nvSpPr>
          <p:cNvPr id="4" name="页脚占位符 3"/>
          <p:cNvSpPr>
            <a:spLocks noGrp="1"/>
          </p:cNvSpPr>
          <p:nvPr>
            <p:ph type="ftr" sz="quarter" idx="10"/>
          </p:nvPr>
        </p:nvSpPr>
        <p:spPr/>
        <p:txBody>
          <a:bodyPr/>
          <a:p>
            <a:pPr fontAlgn="base">
              <a:defRPr/>
            </a:pPr>
            <a:endParaRPr lang="zh-CN" altLang="en-US" strike="noStrike" noProof="1"/>
          </a:p>
        </p:txBody>
      </p:sp>
      <p:sp>
        <p:nvSpPr>
          <p:cNvPr id="5" name="灯片编号占位符 4"/>
          <p:cNvSpPr>
            <a:spLocks noGrp="1"/>
          </p:cNvSpPr>
          <p:nvPr>
            <p:ph type="sldNum" sz="quarter" idx="11"/>
          </p:nvPr>
        </p:nvSpPr>
        <p:spPr/>
        <p:txBody>
          <a:bodyPr/>
          <a:p>
            <a:pPr fontAlgn="base">
              <a:defRPr/>
            </a:pPr>
            <a:fld id="{FE92F34C-12C5-4C6A-BDBB-1B6E6C381539}"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457200" y="1200150"/>
            <a:ext cx="8229600" cy="3394075"/>
          </a:xfrm>
          <a:prstGeom prst="rect">
            <a:avLst/>
          </a:prstGeo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p>
            <a:pPr fontAlgn="base">
              <a:defRPr/>
            </a:pPr>
            <a:endParaRPr lang="zh-CN" altLang="en-US" strike="noStrike" noProof="1"/>
          </a:p>
        </p:txBody>
      </p:sp>
      <p:sp>
        <p:nvSpPr>
          <p:cNvPr id="5" name="灯片编号占位符 4"/>
          <p:cNvSpPr>
            <a:spLocks noGrp="1"/>
          </p:cNvSpPr>
          <p:nvPr>
            <p:ph type="sldNum" sz="quarter" idx="11"/>
          </p:nvPr>
        </p:nvSpPr>
        <p:spPr/>
        <p:txBody>
          <a:bodyPr/>
          <a:p>
            <a:pPr fontAlgn="base">
              <a:defRPr/>
            </a:pPr>
            <a:fld id="{FE92F34C-12C5-4C6A-BDBB-1B6E6C381539}"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5"/>
            <a:ext cx="7772400" cy="1022350"/>
          </a:xfrm>
          <a:prstGeom prst="rect">
            <a:avLst/>
          </a:prstGeom>
        </p:spPr>
        <p:txBody>
          <a:bodyPr anchor="t"/>
          <a:lstStyle>
            <a:lvl1pPr algn="l">
              <a:defRPr sz="4000" b="1" cap="all"/>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722313" y="2179638"/>
            <a:ext cx="7772400" cy="112553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smtClean="0"/>
              <a:t>单击此处编辑母版文本样式</a:t>
            </a:r>
            <a:endParaRPr lang="zh-CN" altLang="en-US" strike="noStrike" noProof="1" smtClean="0"/>
          </a:p>
        </p:txBody>
      </p:sp>
      <p:sp>
        <p:nvSpPr>
          <p:cNvPr id="4" name="页脚占位符 3"/>
          <p:cNvSpPr>
            <a:spLocks noGrp="1"/>
          </p:cNvSpPr>
          <p:nvPr>
            <p:ph type="ftr" sz="quarter" idx="10"/>
          </p:nvPr>
        </p:nvSpPr>
        <p:spPr/>
        <p:txBody>
          <a:bodyPr/>
          <a:p>
            <a:pPr fontAlgn="base">
              <a:defRPr/>
            </a:pPr>
            <a:endParaRPr lang="zh-CN" altLang="en-US" strike="noStrike" noProof="1"/>
          </a:p>
        </p:txBody>
      </p:sp>
      <p:sp>
        <p:nvSpPr>
          <p:cNvPr id="5" name="灯片编号占位符 4"/>
          <p:cNvSpPr>
            <a:spLocks noGrp="1"/>
          </p:cNvSpPr>
          <p:nvPr>
            <p:ph type="sldNum" sz="quarter" idx="11"/>
          </p:nvPr>
        </p:nvSpPr>
        <p:spPr/>
        <p:txBody>
          <a:bodyPr/>
          <a:p>
            <a:pPr fontAlgn="base">
              <a:defRPr/>
            </a:pPr>
            <a:fld id="{FE92F34C-12C5-4C6A-BDBB-1B6E6C381539}"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457200" y="1200150"/>
            <a:ext cx="4038600" cy="339407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48200" y="1200150"/>
            <a:ext cx="4038600" cy="339407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页脚占位符 4"/>
          <p:cNvSpPr>
            <a:spLocks noGrp="1"/>
          </p:cNvSpPr>
          <p:nvPr>
            <p:ph type="ftr" sz="quarter" idx="10"/>
          </p:nvPr>
        </p:nvSpPr>
        <p:spPr/>
        <p:txBody>
          <a:bodyPr/>
          <a:p>
            <a:pPr fontAlgn="base">
              <a:defRPr/>
            </a:pPr>
            <a:endParaRPr lang="zh-CN" altLang="en-US" strike="noStrike" noProof="1"/>
          </a:p>
        </p:txBody>
      </p:sp>
      <p:sp>
        <p:nvSpPr>
          <p:cNvPr id="6" name="灯片编号占位符 5"/>
          <p:cNvSpPr>
            <a:spLocks noGrp="1"/>
          </p:cNvSpPr>
          <p:nvPr>
            <p:ph type="sldNum" sz="quarter" idx="11"/>
          </p:nvPr>
        </p:nvSpPr>
        <p:spPr/>
        <p:txBody>
          <a:bodyPr/>
          <a:p>
            <a:pPr fontAlgn="base">
              <a:defRPr/>
            </a:pPr>
            <a:fld id="{FE92F34C-12C5-4C6A-BDBB-1B6E6C381539}"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lvl1pPr>
              <a:defRPr/>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457200" y="1150938"/>
            <a:ext cx="4040188" cy="4810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457200" y="1631950"/>
            <a:ext cx="4040188" cy="2962275"/>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45025" y="1150938"/>
            <a:ext cx="4041775" cy="4810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4645025" y="1631950"/>
            <a:ext cx="4041775" cy="2962275"/>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页脚占位符 6"/>
          <p:cNvSpPr>
            <a:spLocks noGrp="1"/>
          </p:cNvSpPr>
          <p:nvPr>
            <p:ph type="ftr" sz="quarter" idx="10"/>
          </p:nvPr>
        </p:nvSpPr>
        <p:spPr/>
        <p:txBody>
          <a:bodyPr/>
          <a:p>
            <a:pPr fontAlgn="base">
              <a:defRPr/>
            </a:pPr>
            <a:endParaRPr lang="zh-CN" altLang="en-US" strike="noStrike" noProof="1"/>
          </a:p>
        </p:txBody>
      </p:sp>
      <p:sp>
        <p:nvSpPr>
          <p:cNvPr id="8" name="灯片编号占位符 7"/>
          <p:cNvSpPr>
            <a:spLocks noGrp="1"/>
          </p:cNvSpPr>
          <p:nvPr>
            <p:ph type="sldNum" sz="quarter" idx="11"/>
          </p:nvPr>
        </p:nvSpPr>
        <p:spPr/>
        <p:txBody>
          <a:bodyPr/>
          <a:p>
            <a:pPr fontAlgn="base">
              <a:defRPr/>
            </a:pPr>
            <a:fld id="{FE92F34C-12C5-4C6A-BDBB-1B6E6C381539}"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页脚占位符 2"/>
          <p:cNvSpPr>
            <a:spLocks noGrp="1"/>
          </p:cNvSpPr>
          <p:nvPr>
            <p:ph type="ftr" sz="quarter" idx="10"/>
          </p:nvPr>
        </p:nvSpPr>
        <p:spPr/>
        <p:txBody>
          <a:bodyPr/>
          <a:p>
            <a:pPr fontAlgn="base">
              <a:defRPr/>
            </a:pPr>
            <a:endParaRPr lang="zh-CN" altLang="en-US" strike="noStrike" noProof="1"/>
          </a:p>
        </p:txBody>
      </p:sp>
      <p:sp>
        <p:nvSpPr>
          <p:cNvPr id="4" name="灯片编号占位符 3"/>
          <p:cNvSpPr>
            <a:spLocks noGrp="1"/>
          </p:cNvSpPr>
          <p:nvPr>
            <p:ph type="sldNum" sz="quarter" idx="11"/>
          </p:nvPr>
        </p:nvSpPr>
        <p:spPr/>
        <p:txBody>
          <a:bodyPr/>
          <a:p>
            <a:pPr fontAlgn="base">
              <a:defRPr/>
            </a:pPr>
            <a:fld id="{FE92F34C-12C5-4C6A-BDBB-1B6E6C381539}"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p>
            <a:pPr fontAlgn="base">
              <a:defRPr/>
            </a:pPr>
            <a:endParaRPr lang="zh-CN" altLang="en-US" strike="noStrike" noProof="1"/>
          </a:p>
        </p:txBody>
      </p:sp>
      <p:sp>
        <p:nvSpPr>
          <p:cNvPr id="3" name="灯片编号占位符 2"/>
          <p:cNvSpPr>
            <a:spLocks noGrp="1"/>
          </p:cNvSpPr>
          <p:nvPr>
            <p:ph type="sldNum" sz="quarter" idx="11"/>
          </p:nvPr>
        </p:nvSpPr>
        <p:spPr/>
        <p:txBody>
          <a:bodyPr/>
          <a:p>
            <a:pPr fontAlgn="base">
              <a:defRPr/>
            </a:pPr>
            <a:fld id="{FE92F34C-12C5-4C6A-BDBB-1B6E6C381539}"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8"/>
            <a:ext cx="3008313" cy="871537"/>
          </a:xfrm>
          <a:prstGeom prst="rect">
            <a:avLst/>
          </a:prstGeo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575050" y="204788"/>
            <a:ext cx="5111750" cy="4389437"/>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457200" y="1076325"/>
            <a:ext cx="3008313" cy="35179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endParaRPr lang="zh-CN" altLang="en-US" strike="noStrike" noProof="1" smtClean="0"/>
          </a:p>
        </p:txBody>
      </p:sp>
      <p:sp>
        <p:nvSpPr>
          <p:cNvPr id="5" name="页脚占位符 4"/>
          <p:cNvSpPr>
            <a:spLocks noGrp="1"/>
          </p:cNvSpPr>
          <p:nvPr>
            <p:ph type="ftr" sz="quarter" idx="10"/>
          </p:nvPr>
        </p:nvSpPr>
        <p:spPr/>
        <p:txBody>
          <a:bodyPr/>
          <a:p>
            <a:pPr fontAlgn="base">
              <a:defRPr/>
            </a:pPr>
            <a:endParaRPr lang="zh-CN" altLang="en-US" strike="noStrike" noProof="1"/>
          </a:p>
        </p:txBody>
      </p:sp>
      <p:sp>
        <p:nvSpPr>
          <p:cNvPr id="6" name="灯片编号占位符 5"/>
          <p:cNvSpPr>
            <a:spLocks noGrp="1"/>
          </p:cNvSpPr>
          <p:nvPr>
            <p:ph type="sldNum" sz="quarter" idx="11"/>
          </p:nvPr>
        </p:nvSpPr>
        <p:spPr/>
        <p:txBody>
          <a:bodyPr/>
          <a:p>
            <a:pPr fontAlgn="base">
              <a:defRPr/>
            </a:pPr>
            <a:fld id="{FE92F34C-12C5-4C6A-BDBB-1B6E6C381539}"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450"/>
          </a:xfrm>
          <a:prstGeom prst="rect">
            <a:avLst/>
          </a:prstGeo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1792288" y="460375"/>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fontAlgn="base"/>
            <a:endParaRPr lang="zh-CN" altLang="en-US" strike="noStrike" noProof="0" smtClean="0">
              <a:sym typeface="Calibri" panose="020F0502020204030204" pitchFamily="34" charset="0"/>
            </a:endParaRPr>
          </a:p>
        </p:txBody>
      </p:sp>
      <p:sp>
        <p:nvSpPr>
          <p:cNvPr id="4" name="文本占位符 3"/>
          <p:cNvSpPr>
            <a:spLocks noGrp="1"/>
          </p:cNvSpPr>
          <p:nvPr>
            <p:ph type="body" sz="half" idx="2"/>
          </p:nvPr>
        </p:nvSpPr>
        <p:spPr>
          <a:xfrm>
            <a:off x="1792288" y="4025900"/>
            <a:ext cx="5486400" cy="60325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endParaRPr lang="zh-CN" altLang="en-US" strike="noStrike" noProof="1" smtClean="0"/>
          </a:p>
        </p:txBody>
      </p:sp>
      <p:sp>
        <p:nvSpPr>
          <p:cNvPr id="5" name="页脚占位符 4"/>
          <p:cNvSpPr>
            <a:spLocks noGrp="1"/>
          </p:cNvSpPr>
          <p:nvPr>
            <p:ph type="ftr" sz="quarter" idx="10"/>
          </p:nvPr>
        </p:nvSpPr>
        <p:spPr/>
        <p:txBody>
          <a:bodyPr/>
          <a:p>
            <a:pPr fontAlgn="base">
              <a:defRPr/>
            </a:pPr>
            <a:endParaRPr lang="zh-CN" altLang="en-US" strike="noStrike" noProof="1"/>
          </a:p>
        </p:txBody>
      </p:sp>
      <p:sp>
        <p:nvSpPr>
          <p:cNvPr id="6" name="灯片编号占位符 5"/>
          <p:cNvSpPr>
            <a:spLocks noGrp="1"/>
          </p:cNvSpPr>
          <p:nvPr>
            <p:ph type="sldNum" sz="quarter" idx="11"/>
          </p:nvPr>
        </p:nvSpPr>
        <p:spPr/>
        <p:txBody>
          <a:bodyPr/>
          <a:p>
            <a:pPr fontAlgn="base">
              <a:defRPr/>
            </a:pPr>
            <a:fld id="{FE92F34C-12C5-4C6A-BDBB-1B6E6C381539}"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457200" y="1200150"/>
            <a:ext cx="8229600" cy="3394075"/>
          </a:xfrm>
          <a:prstGeom prst="rect">
            <a:avLst/>
          </a:prstGeo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p>
            <a:pPr fontAlgn="base">
              <a:defRPr/>
            </a:pPr>
            <a:endParaRPr lang="zh-CN" altLang="en-US" strike="noStrike" noProof="1"/>
          </a:p>
        </p:txBody>
      </p:sp>
      <p:sp>
        <p:nvSpPr>
          <p:cNvPr id="5" name="灯片编号占位符 4"/>
          <p:cNvSpPr>
            <a:spLocks noGrp="1"/>
          </p:cNvSpPr>
          <p:nvPr>
            <p:ph type="sldNum" sz="quarter" idx="11"/>
          </p:nvPr>
        </p:nvSpPr>
        <p:spPr/>
        <p:txBody>
          <a:bodyPr/>
          <a:p>
            <a:pPr fontAlgn="base">
              <a:defRPr/>
            </a:pPr>
            <a:fld id="{FE92F34C-12C5-4C6A-BDBB-1B6E6C381539}"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6375"/>
            <a:ext cx="2057400" cy="4387850"/>
          </a:xfrm>
          <a:prstGeom prst="rect">
            <a:avLst/>
          </a:prstGeo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457200" y="206375"/>
            <a:ext cx="6019800" cy="4387850"/>
          </a:xfrm>
          <a:prstGeom prst="rect">
            <a:avLst/>
          </a:prstGeo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p>
            <a:pPr fontAlgn="base">
              <a:defRPr/>
            </a:pPr>
            <a:endParaRPr lang="zh-CN" altLang="en-US" strike="noStrike" noProof="1"/>
          </a:p>
        </p:txBody>
      </p:sp>
      <p:sp>
        <p:nvSpPr>
          <p:cNvPr id="5" name="灯片编号占位符 4"/>
          <p:cNvSpPr>
            <a:spLocks noGrp="1"/>
          </p:cNvSpPr>
          <p:nvPr>
            <p:ph type="sldNum" sz="quarter" idx="11"/>
          </p:nvPr>
        </p:nvSpPr>
        <p:spPr/>
        <p:txBody>
          <a:bodyPr/>
          <a:p>
            <a:pPr fontAlgn="base">
              <a:defRPr/>
            </a:pPr>
            <a:fld id="{FE92F34C-12C5-4C6A-BDBB-1B6E6C381539}"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613"/>
            <a:ext cx="7772400" cy="1101725"/>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371600" y="2914650"/>
            <a:ext cx="6400800" cy="131445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pPr fontAlgn="base"/>
            <a:r>
              <a:rPr lang="zh-CN" altLang="en-US" strike="noStrike" noProof="1" smtClean="0"/>
              <a:t>单击此处编辑母版副标题样式</a:t>
            </a:r>
            <a:endParaRPr lang="zh-CN" altLang="en-US" strike="noStrike" noProof="1"/>
          </a:p>
        </p:txBody>
      </p:sp>
      <p:sp>
        <p:nvSpPr>
          <p:cNvPr id="4" name="页脚占位符 3"/>
          <p:cNvSpPr>
            <a:spLocks noGrp="1"/>
          </p:cNvSpPr>
          <p:nvPr>
            <p:ph type="ftr" sz="quarter" idx="10"/>
          </p:nvPr>
        </p:nvSpPr>
        <p:spPr/>
        <p:txBody>
          <a:bodyPr/>
          <a:p>
            <a:pPr fontAlgn="base">
              <a:defRPr/>
            </a:pPr>
            <a:endParaRPr lang="zh-CN" altLang="en-US" strike="noStrike" noProof="1"/>
          </a:p>
        </p:txBody>
      </p:sp>
      <p:sp>
        <p:nvSpPr>
          <p:cNvPr id="5" name="灯片编号占位符 4"/>
          <p:cNvSpPr>
            <a:spLocks noGrp="1"/>
          </p:cNvSpPr>
          <p:nvPr>
            <p:ph type="sldNum" sz="quarter" idx="11"/>
          </p:nvPr>
        </p:nvSpPr>
        <p:spPr/>
        <p:txBody>
          <a:bodyPr/>
          <a:p>
            <a:pPr fontAlgn="base">
              <a:defRPr/>
            </a:pPr>
            <a:fld id="{AEE4BB67-9D57-42E5-A26E-F5FC97CC98ED}"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457200" y="1200150"/>
            <a:ext cx="8229600" cy="3394075"/>
          </a:xfrm>
          <a:prstGeom prst="rect">
            <a:avLst/>
          </a:prstGeo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p>
            <a:pPr fontAlgn="base">
              <a:defRPr/>
            </a:pPr>
            <a:endParaRPr lang="zh-CN" altLang="en-US" strike="noStrike" noProof="1"/>
          </a:p>
        </p:txBody>
      </p:sp>
      <p:sp>
        <p:nvSpPr>
          <p:cNvPr id="5" name="灯片编号占位符 4"/>
          <p:cNvSpPr>
            <a:spLocks noGrp="1"/>
          </p:cNvSpPr>
          <p:nvPr>
            <p:ph type="sldNum" sz="quarter" idx="11"/>
          </p:nvPr>
        </p:nvSpPr>
        <p:spPr/>
        <p:txBody>
          <a:bodyPr/>
          <a:p>
            <a:pPr fontAlgn="base">
              <a:defRPr/>
            </a:pPr>
            <a:fld id="{AEE4BB67-9D57-42E5-A26E-F5FC97CC98ED}"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5"/>
            <a:ext cx="7772400" cy="1022350"/>
          </a:xfrm>
          <a:prstGeom prst="rect">
            <a:avLst/>
          </a:prstGeom>
        </p:spPr>
        <p:txBody>
          <a:bodyPr anchor="t"/>
          <a:lstStyle>
            <a:lvl1pPr algn="l">
              <a:defRPr sz="4000" b="1" cap="all"/>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722313" y="2179638"/>
            <a:ext cx="7772400" cy="112553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smtClean="0"/>
              <a:t>单击此处编辑母版文本样式</a:t>
            </a:r>
            <a:endParaRPr lang="zh-CN" altLang="en-US" strike="noStrike" noProof="1" smtClean="0"/>
          </a:p>
        </p:txBody>
      </p:sp>
      <p:sp>
        <p:nvSpPr>
          <p:cNvPr id="4" name="页脚占位符 3"/>
          <p:cNvSpPr>
            <a:spLocks noGrp="1"/>
          </p:cNvSpPr>
          <p:nvPr>
            <p:ph type="ftr" sz="quarter" idx="10"/>
          </p:nvPr>
        </p:nvSpPr>
        <p:spPr/>
        <p:txBody>
          <a:bodyPr/>
          <a:p>
            <a:pPr fontAlgn="base">
              <a:defRPr/>
            </a:pPr>
            <a:endParaRPr lang="zh-CN" altLang="en-US" strike="noStrike" noProof="1"/>
          </a:p>
        </p:txBody>
      </p:sp>
      <p:sp>
        <p:nvSpPr>
          <p:cNvPr id="5" name="灯片编号占位符 4"/>
          <p:cNvSpPr>
            <a:spLocks noGrp="1"/>
          </p:cNvSpPr>
          <p:nvPr>
            <p:ph type="sldNum" sz="quarter" idx="11"/>
          </p:nvPr>
        </p:nvSpPr>
        <p:spPr/>
        <p:txBody>
          <a:bodyPr/>
          <a:p>
            <a:pPr fontAlgn="base">
              <a:defRPr/>
            </a:pPr>
            <a:fld id="{AEE4BB67-9D57-42E5-A26E-F5FC97CC98ED}"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457200" y="1200150"/>
            <a:ext cx="4038600" cy="339407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48200" y="1200150"/>
            <a:ext cx="4038600" cy="339407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页脚占位符 4"/>
          <p:cNvSpPr>
            <a:spLocks noGrp="1"/>
          </p:cNvSpPr>
          <p:nvPr>
            <p:ph type="ftr" sz="quarter" idx="10"/>
          </p:nvPr>
        </p:nvSpPr>
        <p:spPr/>
        <p:txBody>
          <a:bodyPr/>
          <a:p>
            <a:pPr fontAlgn="base">
              <a:defRPr/>
            </a:pPr>
            <a:endParaRPr lang="zh-CN" altLang="en-US" strike="noStrike" noProof="1"/>
          </a:p>
        </p:txBody>
      </p:sp>
      <p:sp>
        <p:nvSpPr>
          <p:cNvPr id="6" name="灯片编号占位符 5"/>
          <p:cNvSpPr>
            <a:spLocks noGrp="1"/>
          </p:cNvSpPr>
          <p:nvPr>
            <p:ph type="sldNum" sz="quarter" idx="11"/>
          </p:nvPr>
        </p:nvSpPr>
        <p:spPr/>
        <p:txBody>
          <a:bodyPr/>
          <a:p>
            <a:pPr fontAlgn="base">
              <a:defRPr/>
            </a:pPr>
            <a:fld id="{AEE4BB67-9D57-42E5-A26E-F5FC97CC98ED}"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lvl1pPr>
              <a:defRPr/>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457200" y="1150938"/>
            <a:ext cx="4040188" cy="4810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457200" y="1631950"/>
            <a:ext cx="4040188" cy="2962275"/>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45025" y="1150938"/>
            <a:ext cx="4041775" cy="4810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4645025" y="1631950"/>
            <a:ext cx="4041775" cy="2962275"/>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页脚占位符 6"/>
          <p:cNvSpPr>
            <a:spLocks noGrp="1"/>
          </p:cNvSpPr>
          <p:nvPr>
            <p:ph type="ftr" sz="quarter" idx="10"/>
          </p:nvPr>
        </p:nvSpPr>
        <p:spPr/>
        <p:txBody>
          <a:bodyPr/>
          <a:p>
            <a:pPr fontAlgn="base">
              <a:defRPr/>
            </a:pPr>
            <a:endParaRPr lang="zh-CN" altLang="en-US" strike="noStrike" noProof="1"/>
          </a:p>
        </p:txBody>
      </p:sp>
      <p:sp>
        <p:nvSpPr>
          <p:cNvPr id="8" name="灯片编号占位符 7"/>
          <p:cNvSpPr>
            <a:spLocks noGrp="1"/>
          </p:cNvSpPr>
          <p:nvPr>
            <p:ph type="sldNum" sz="quarter" idx="11"/>
          </p:nvPr>
        </p:nvSpPr>
        <p:spPr/>
        <p:txBody>
          <a:bodyPr/>
          <a:p>
            <a:pPr fontAlgn="base">
              <a:defRPr/>
            </a:pPr>
            <a:fld id="{AEE4BB67-9D57-42E5-A26E-F5FC97CC98ED}"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页脚占位符 2"/>
          <p:cNvSpPr>
            <a:spLocks noGrp="1"/>
          </p:cNvSpPr>
          <p:nvPr>
            <p:ph type="ftr" sz="quarter" idx="10"/>
          </p:nvPr>
        </p:nvSpPr>
        <p:spPr/>
        <p:txBody>
          <a:bodyPr/>
          <a:p>
            <a:pPr fontAlgn="base">
              <a:defRPr/>
            </a:pPr>
            <a:endParaRPr lang="zh-CN" altLang="en-US" strike="noStrike" noProof="1"/>
          </a:p>
        </p:txBody>
      </p:sp>
      <p:sp>
        <p:nvSpPr>
          <p:cNvPr id="4" name="灯片编号占位符 3"/>
          <p:cNvSpPr>
            <a:spLocks noGrp="1"/>
          </p:cNvSpPr>
          <p:nvPr>
            <p:ph type="sldNum" sz="quarter" idx="11"/>
          </p:nvPr>
        </p:nvSpPr>
        <p:spPr/>
        <p:txBody>
          <a:bodyPr/>
          <a:p>
            <a:pPr fontAlgn="base">
              <a:defRPr/>
            </a:pPr>
            <a:fld id="{AEE4BB67-9D57-42E5-A26E-F5FC97CC98ED}"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p>
            <a:pPr fontAlgn="base">
              <a:defRPr/>
            </a:pPr>
            <a:endParaRPr lang="zh-CN" altLang="en-US" strike="noStrike" noProof="1"/>
          </a:p>
        </p:txBody>
      </p:sp>
      <p:sp>
        <p:nvSpPr>
          <p:cNvPr id="3" name="灯片编号占位符 2"/>
          <p:cNvSpPr>
            <a:spLocks noGrp="1"/>
          </p:cNvSpPr>
          <p:nvPr>
            <p:ph type="sldNum" sz="quarter" idx="11"/>
          </p:nvPr>
        </p:nvSpPr>
        <p:spPr/>
        <p:txBody>
          <a:bodyPr/>
          <a:p>
            <a:pPr fontAlgn="base">
              <a:defRPr/>
            </a:pPr>
            <a:fld id="{AEE4BB67-9D57-42E5-A26E-F5FC97CC98ED}"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8"/>
            <a:ext cx="3008313" cy="871537"/>
          </a:xfrm>
          <a:prstGeom prst="rect">
            <a:avLst/>
          </a:prstGeo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575050" y="204788"/>
            <a:ext cx="5111750" cy="4389437"/>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457200" y="1076325"/>
            <a:ext cx="3008313" cy="35179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endParaRPr lang="zh-CN" altLang="en-US" strike="noStrike" noProof="1" smtClean="0"/>
          </a:p>
        </p:txBody>
      </p:sp>
      <p:sp>
        <p:nvSpPr>
          <p:cNvPr id="5" name="页脚占位符 4"/>
          <p:cNvSpPr>
            <a:spLocks noGrp="1"/>
          </p:cNvSpPr>
          <p:nvPr>
            <p:ph type="ftr" sz="quarter" idx="10"/>
          </p:nvPr>
        </p:nvSpPr>
        <p:spPr/>
        <p:txBody>
          <a:bodyPr/>
          <a:p>
            <a:pPr fontAlgn="base">
              <a:defRPr/>
            </a:pPr>
            <a:endParaRPr lang="zh-CN" altLang="en-US" strike="noStrike" noProof="1"/>
          </a:p>
        </p:txBody>
      </p:sp>
      <p:sp>
        <p:nvSpPr>
          <p:cNvPr id="6" name="灯片编号占位符 5"/>
          <p:cNvSpPr>
            <a:spLocks noGrp="1"/>
          </p:cNvSpPr>
          <p:nvPr>
            <p:ph type="sldNum" sz="quarter" idx="11"/>
          </p:nvPr>
        </p:nvSpPr>
        <p:spPr/>
        <p:txBody>
          <a:bodyPr/>
          <a:p>
            <a:pPr fontAlgn="base">
              <a:defRPr/>
            </a:pPr>
            <a:fld id="{AEE4BB67-9D57-42E5-A26E-F5FC97CC98ED}"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450"/>
          </a:xfrm>
          <a:prstGeom prst="rect">
            <a:avLst/>
          </a:prstGeo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1792288" y="460375"/>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fontAlgn="base"/>
            <a:endParaRPr lang="zh-CN" altLang="en-US" strike="noStrike" noProof="0" smtClean="0">
              <a:sym typeface="Calibri" panose="020F0502020204030204" pitchFamily="34" charset="0"/>
            </a:endParaRPr>
          </a:p>
        </p:txBody>
      </p:sp>
      <p:sp>
        <p:nvSpPr>
          <p:cNvPr id="4" name="文本占位符 3"/>
          <p:cNvSpPr>
            <a:spLocks noGrp="1"/>
          </p:cNvSpPr>
          <p:nvPr>
            <p:ph type="body" sz="half" idx="2"/>
          </p:nvPr>
        </p:nvSpPr>
        <p:spPr>
          <a:xfrm>
            <a:off x="1792288" y="4025900"/>
            <a:ext cx="5486400" cy="60325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endParaRPr lang="zh-CN" altLang="en-US" strike="noStrike" noProof="1" smtClean="0"/>
          </a:p>
        </p:txBody>
      </p:sp>
      <p:sp>
        <p:nvSpPr>
          <p:cNvPr id="5" name="页脚占位符 4"/>
          <p:cNvSpPr>
            <a:spLocks noGrp="1"/>
          </p:cNvSpPr>
          <p:nvPr>
            <p:ph type="ftr" sz="quarter" idx="10"/>
          </p:nvPr>
        </p:nvSpPr>
        <p:spPr/>
        <p:txBody>
          <a:bodyPr/>
          <a:p>
            <a:pPr fontAlgn="base">
              <a:defRPr/>
            </a:pPr>
            <a:endParaRPr lang="zh-CN" altLang="en-US" strike="noStrike" noProof="1"/>
          </a:p>
        </p:txBody>
      </p:sp>
      <p:sp>
        <p:nvSpPr>
          <p:cNvPr id="6" name="灯片编号占位符 5"/>
          <p:cNvSpPr>
            <a:spLocks noGrp="1"/>
          </p:cNvSpPr>
          <p:nvPr>
            <p:ph type="sldNum" sz="quarter" idx="11"/>
          </p:nvPr>
        </p:nvSpPr>
        <p:spPr/>
        <p:txBody>
          <a:bodyPr/>
          <a:p>
            <a:pPr fontAlgn="base">
              <a:defRPr/>
            </a:pPr>
            <a:fld id="{AEE4BB67-9D57-42E5-A26E-F5FC97CC98ED}"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457200" y="1200150"/>
            <a:ext cx="8229600" cy="3394075"/>
          </a:xfrm>
          <a:prstGeom prst="rect">
            <a:avLst/>
          </a:prstGeo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p>
            <a:pPr fontAlgn="base">
              <a:defRPr/>
            </a:pPr>
            <a:endParaRPr lang="zh-CN" altLang="en-US" strike="noStrike" noProof="1"/>
          </a:p>
        </p:txBody>
      </p:sp>
      <p:sp>
        <p:nvSpPr>
          <p:cNvPr id="5" name="灯片编号占位符 4"/>
          <p:cNvSpPr>
            <a:spLocks noGrp="1"/>
          </p:cNvSpPr>
          <p:nvPr>
            <p:ph type="sldNum" sz="quarter" idx="11"/>
          </p:nvPr>
        </p:nvSpPr>
        <p:spPr/>
        <p:txBody>
          <a:bodyPr/>
          <a:p>
            <a:pPr fontAlgn="base">
              <a:defRPr/>
            </a:pPr>
            <a:fld id="{AEE4BB67-9D57-42E5-A26E-F5FC97CC98ED}"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6375"/>
            <a:ext cx="2057400" cy="4387850"/>
          </a:xfrm>
          <a:prstGeom prst="rect">
            <a:avLst/>
          </a:prstGeo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457200" y="206375"/>
            <a:ext cx="6019800" cy="4387850"/>
          </a:xfrm>
          <a:prstGeom prst="rect">
            <a:avLst/>
          </a:prstGeo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p>
            <a:pPr fontAlgn="base">
              <a:defRPr/>
            </a:pPr>
            <a:endParaRPr lang="zh-CN" altLang="en-US" strike="noStrike" noProof="1"/>
          </a:p>
        </p:txBody>
      </p:sp>
      <p:sp>
        <p:nvSpPr>
          <p:cNvPr id="5" name="灯片编号占位符 4"/>
          <p:cNvSpPr>
            <a:spLocks noGrp="1"/>
          </p:cNvSpPr>
          <p:nvPr>
            <p:ph type="sldNum" sz="quarter" idx="11"/>
          </p:nvPr>
        </p:nvSpPr>
        <p:spPr/>
        <p:txBody>
          <a:bodyPr/>
          <a:p>
            <a:pPr fontAlgn="base">
              <a:defRPr/>
            </a:pPr>
            <a:fld id="{AEE4BB67-9D57-42E5-A26E-F5FC97CC98ED}"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613"/>
            <a:ext cx="7772400" cy="1101725"/>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371600" y="2914650"/>
            <a:ext cx="6400800" cy="131445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pPr fontAlgn="base"/>
            <a:r>
              <a:rPr lang="zh-CN" altLang="en-US" strike="noStrike" noProof="1" smtClean="0"/>
              <a:t>单击此处编辑母版副标题样式</a:t>
            </a:r>
            <a:endParaRPr lang="zh-CN" altLang="en-US" strike="noStrike" noProof="1"/>
          </a:p>
        </p:txBody>
      </p:sp>
      <p:sp>
        <p:nvSpPr>
          <p:cNvPr id="4" name="页脚占位符 3"/>
          <p:cNvSpPr>
            <a:spLocks noGrp="1"/>
          </p:cNvSpPr>
          <p:nvPr>
            <p:ph type="ftr" sz="quarter" idx="10"/>
          </p:nvPr>
        </p:nvSpPr>
        <p:spPr/>
        <p:txBody>
          <a:bodyPr/>
          <a:p>
            <a:pPr fontAlgn="base">
              <a:defRPr/>
            </a:pPr>
            <a:endParaRPr lang="zh-CN" altLang="en-US" strike="noStrike" noProof="1"/>
          </a:p>
        </p:txBody>
      </p:sp>
      <p:sp>
        <p:nvSpPr>
          <p:cNvPr id="5" name="灯片编号占位符 4"/>
          <p:cNvSpPr>
            <a:spLocks noGrp="1"/>
          </p:cNvSpPr>
          <p:nvPr>
            <p:ph type="sldNum" sz="quarter" idx="11"/>
          </p:nvPr>
        </p:nvSpPr>
        <p:spPr/>
        <p:txBody>
          <a:bodyPr/>
          <a:p>
            <a:pPr fontAlgn="base">
              <a:defRPr/>
            </a:pPr>
            <a:fld id="{C4209FE1-70C1-4D77-93EA-F2069F8D0BE0}"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457200" y="1200150"/>
            <a:ext cx="8229600" cy="3394075"/>
          </a:xfrm>
          <a:prstGeom prst="rect">
            <a:avLst/>
          </a:prstGeo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p>
            <a:pPr fontAlgn="base">
              <a:defRPr/>
            </a:pPr>
            <a:endParaRPr lang="zh-CN" altLang="en-US" strike="noStrike" noProof="1"/>
          </a:p>
        </p:txBody>
      </p:sp>
      <p:sp>
        <p:nvSpPr>
          <p:cNvPr id="5" name="灯片编号占位符 4"/>
          <p:cNvSpPr>
            <a:spLocks noGrp="1"/>
          </p:cNvSpPr>
          <p:nvPr>
            <p:ph type="sldNum" sz="quarter" idx="11"/>
          </p:nvPr>
        </p:nvSpPr>
        <p:spPr/>
        <p:txBody>
          <a:bodyPr/>
          <a:p>
            <a:pPr fontAlgn="base">
              <a:defRPr/>
            </a:pPr>
            <a:fld id="{C4209FE1-70C1-4D77-93EA-F2069F8D0BE0}"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5"/>
            <a:ext cx="7772400" cy="1022350"/>
          </a:xfrm>
          <a:prstGeom prst="rect">
            <a:avLst/>
          </a:prstGeom>
        </p:spPr>
        <p:txBody>
          <a:bodyPr anchor="t"/>
          <a:lstStyle>
            <a:lvl1pPr algn="l">
              <a:defRPr sz="4000" b="1" cap="all"/>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722313" y="2179638"/>
            <a:ext cx="7772400" cy="112553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smtClean="0"/>
              <a:t>单击此处编辑母版文本样式</a:t>
            </a:r>
            <a:endParaRPr lang="zh-CN" altLang="en-US" strike="noStrike" noProof="1" smtClean="0"/>
          </a:p>
        </p:txBody>
      </p:sp>
      <p:sp>
        <p:nvSpPr>
          <p:cNvPr id="4" name="页脚占位符 3"/>
          <p:cNvSpPr>
            <a:spLocks noGrp="1"/>
          </p:cNvSpPr>
          <p:nvPr>
            <p:ph type="ftr" sz="quarter" idx="10"/>
          </p:nvPr>
        </p:nvSpPr>
        <p:spPr/>
        <p:txBody>
          <a:bodyPr/>
          <a:p>
            <a:pPr fontAlgn="base">
              <a:defRPr/>
            </a:pPr>
            <a:endParaRPr lang="zh-CN" altLang="en-US" strike="noStrike" noProof="1"/>
          </a:p>
        </p:txBody>
      </p:sp>
      <p:sp>
        <p:nvSpPr>
          <p:cNvPr id="5" name="灯片编号占位符 4"/>
          <p:cNvSpPr>
            <a:spLocks noGrp="1"/>
          </p:cNvSpPr>
          <p:nvPr>
            <p:ph type="sldNum" sz="quarter" idx="11"/>
          </p:nvPr>
        </p:nvSpPr>
        <p:spPr/>
        <p:txBody>
          <a:bodyPr/>
          <a:p>
            <a:pPr fontAlgn="base">
              <a:defRPr/>
            </a:pPr>
            <a:fld id="{C4209FE1-70C1-4D77-93EA-F2069F8D0BE0}"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457200" y="1200150"/>
            <a:ext cx="4038600" cy="339407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48200" y="1200150"/>
            <a:ext cx="4038600" cy="339407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页脚占位符 4"/>
          <p:cNvSpPr>
            <a:spLocks noGrp="1"/>
          </p:cNvSpPr>
          <p:nvPr>
            <p:ph type="ftr" sz="quarter" idx="10"/>
          </p:nvPr>
        </p:nvSpPr>
        <p:spPr/>
        <p:txBody>
          <a:bodyPr/>
          <a:p>
            <a:pPr fontAlgn="base">
              <a:defRPr/>
            </a:pPr>
            <a:endParaRPr lang="zh-CN" altLang="en-US" strike="noStrike" noProof="1"/>
          </a:p>
        </p:txBody>
      </p:sp>
      <p:sp>
        <p:nvSpPr>
          <p:cNvPr id="6" name="灯片编号占位符 5"/>
          <p:cNvSpPr>
            <a:spLocks noGrp="1"/>
          </p:cNvSpPr>
          <p:nvPr>
            <p:ph type="sldNum" sz="quarter" idx="11"/>
          </p:nvPr>
        </p:nvSpPr>
        <p:spPr/>
        <p:txBody>
          <a:bodyPr/>
          <a:p>
            <a:pPr fontAlgn="base">
              <a:defRPr/>
            </a:pPr>
            <a:fld id="{C4209FE1-70C1-4D77-93EA-F2069F8D0BE0}"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lvl1pPr>
              <a:defRPr/>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457200" y="1150938"/>
            <a:ext cx="4040188" cy="4810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457200" y="1631950"/>
            <a:ext cx="4040188" cy="2962275"/>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45025" y="1150938"/>
            <a:ext cx="4041775" cy="4810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4645025" y="1631950"/>
            <a:ext cx="4041775" cy="2962275"/>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页脚占位符 6"/>
          <p:cNvSpPr>
            <a:spLocks noGrp="1"/>
          </p:cNvSpPr>
          <p:nvPr>
            <p:ph type="ftr" sz="quarter" idx="10"/>
          </p:nvPr>
        </p:nvSpPr>
        <p:spPr/>
        <p:txBody>
          <a:bodyPr/>
          <a:p>
            <a:pPr fontAlgn="base">
              <a:defRPr/>
            </a:pPr>
            <a:endParaRPr lang="zh-CN" altLang="en-US" strike="noStrike" noProof="1"/>
          </a:p>
        </p:txBody>
      </p:sp>
      <p:sp>
        <p:nvSpPr>
          <p:cNvPr id="8" name="灯片编号占位符 7"/>
          <p:cNvSpPr>
            <a:spLocks noGrp="1"/>
          </p:cNvSpPr>
          <p:nvPr>
            <p:ph type="sldNum" sz="quarter" idx="11"/>
          </p:nvPr>
        </p:nvSpPr>
        <p:spPr/>
        <p:txBody>
          <a:bodyPr/>
          <a:p>
            <a:pPr fontAlgn="base">
              <a:defRPr/>
            </a:pPr>
            <a:fld id="{C4209FE1-70C1-4D77-93EA-F2069F8D0BE0}"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页脚占位符 2"/>
          <p:cNvSpPr>
            <a:spLocks noGrp="1"/>
          </p:cNvSpPr>
          <p:nvPr>
            <p:ph type="ftr" sz="quarter" idx="10"/>
          </p:nvPr>
        </p:nvSpPr>
        <p:spPr/>
        <p:txBody>
          <a:bodyPr/>
          <a:p>
            <a:pPr fontAlgn="base">
              <a:defRPr/>
            </a:pPr>
            <a:endParaRPr lang="zh-CN" altLang="en-US" strike="noStrike" noProof="1"/>
          </a:p>
        </p:txBody>
      </p:sp>
      <p:sp>
        <p:nvSpPr>
          <p:cNvPr id="4" name="灯片编号占位符 3"/>
          <p:cNvSpPr>
            <a:spLocks noGrp="1"/>
          </p:cNvSpPr>
          <p:nvPr>
            <p:ph type="sldNum" sz="quarter" idx="11"/>
          </p:nvPr>
        </p:nvSpPr>
        <p:spPr/>
        <p:txBody>
          <a:bodyPr/>
          <a:p>
            <a:pPr fontAlgn="base">
              <a:defRPr/>
            </a:pPr>
            <a:fld id="{C4209FE1-70C1-4D77-93EA-F2069F8D0BE0}"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p>
            <a:pPr fontAlgn="base">
              <a:defRPr/>
            </a:pPr>
            <a:endParaRPr lang="zh-CN" altLang="en-US" strike="noStrike" noProof="1"/>
          </a:p>
        </p:txBody>
      </p:sp>
      <p:sp>
        <p:nvSpPr>
          <p:cNvPr id="3" name="灯片编号占位符 2"/>
          <p:cNvSpPr>
            <a:spLocks noGrp="1"/>
          </p:cNvSpPr>
          <p:nvPr>
            <p:ph type="sldNum" sz="quarter" idx="11"/>
          </p:nvPr>
        </p:nvSpPr>
        <p:spPr/>
        <p:txBody>
          <a:bodyPr/>
          <a:p>
            <a:pPr fontAlgn="base">
              <a:defRPr/>
            </a:pPr>
            <a:fld id="{C4209FE1-70C1-4D77-93EA-F2069F8D0BE0}"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8"/>
            <a:ext cx="3008313" cy="871537"/>
          </a:xfrm>
          <a:prstGeom prst="rect">
            <a:avLst/>
          </a:prstGeo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575050" y="204788"/>
            <a:ext cx="5111750" cy="4389437"/>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457200" y="1076325"/>
            <a:ext cx="3008313" cy="35179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endParaRPr lang="zh-CN" altLang="en-US" strike="noStrike" noProof="1" smtClean="0"/>
          </a:p>
        </p:txBody>
      </p:sp>
      <p:sp>
        <p:nvSpPr>
          <p:cNvPr id="5" name="页脚占位符 4"/>
          <p:cNvSpPr>
            <a:spLocks noGrp="1"/>
          </p:cNvSpPr>
          <p:nvPr>
            <p:ph type="ftr" sz="quarter" idx="10"/>
          </p:nvPr>
        </p:nvSpPr>
        <p:spPr/>
        <p:txBody>
          <a:bodyPr/>
          <a:p>
            <a:pPr fontAlgn="base">
              <a:defRPr/>
            </a:pPr>
            <a:endParaRPr lang="zh-CN" altLang="en-US" strike="noStrike" noProof="1"/>
          </a:p>
        </p:txBody>
      </p:sp>
      <p:sp>
        <p:nvSpPr>
          <p:cNvPr id="6" name="灯片编号占位符 5"/>
          <p:cNvSpPr>
            <a:spLocks noGrp="1"/>
          </p:cNvSpPr>
          <p:nvPr>
            <p:ph type="sldNum" sz="quarter" idx="11"/>
          </p:nvPr>
        </p:nvSpPr>
        <p:spPr/>
        <p:txBody>
          <a:bodyPr/>
          <a:p>
            <a:pPr fontAlgn="base">
              <a:defRPr/>
            </a:pPr>
            <a:fld id="{C4209FE1-70C1-4D77-93EA-F2069F8D0BE0}"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450"/>
          </a:xfrm>
          <a:prstGeom prst="rect">
            <a:avLst/>
          </a:prstGeo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1792288" y="460375"/>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fontAlgn="base"/>
            <a:endParaRPr lang="zh-CN" altLang="en-US" strike="noStrike" noProof="0" smtClean="0">
              <a:sym typeface="Calibri" panose="020F0502020204030204" pitchFamily="34" charset="0"/>
            </a:endParaRPr>
          </a:p>
        </p:txBody>
      </p:sp>
      <p:sp>
        <p:nvSpPr>
          <p:cNvPr id="4" name="文本占位符 3"/>
          <p:cNvSpPr>
            <a:spLocks noGrp="1"/>
          </p:cNvSpPr>
          <p:nvPr>
            <p:ph type="body" sz="half" idx="2"/>
          </p:nvPr>
        </p:nvSpPr>
        <p:spPr>
          <a:xfrm>
            <a:off x="1792288" y="4025900"/>
            <a:ext cx="5486400" cy="60325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endParaRPr lang="zh-CN" altLang="en-US" strike="noStrike" noProof="1" smtClean="0"/>
          </a:p>
        </p:txBody>
      </p:sp>
      <p:sp>
        <p:nvSpPr>
          <p:cNvPr id="5" name="页脚占位符 4"/>
          <p:cNvSpPr>
            <a:spLocks noGrp="1"/>
          </p:cNvSpPr>
          <p:nvPr>
            <p:ph type="ftr" sz="quarter" idx="10"/>
          </p:nvPr>
        </p:nvSpPr>
        <p:spPr/>
        <p:txBody>
          <a:bodyPr/>
          <a:p>
            <a:pPr fontAlgn="base">
              <a:defRPr/>
            </a:pPr>
            <a:endParaRPr lang="zh-CN" altLang="en-US" strike="noStrike" noProof="1"/>
          </a:p>
        </p:txBody>
      </p:sp>
      <p:sp>
        <p:nvSpPr>
          <p:cNvPr id="6" name="灯片编号占位符 5"/>
          <p:cNvSpPr>
            <a:spLocks noGrp="1"/>
          </p:cNvSpPr>
          <p:nvPr>
            <p:ph type="sldNum" sz="quarter" idx="11"/>
          </p:nvPr>
        </p:nvSpPr>
        <p:spPr/>
        <p:txBody>
          <a:bodyPr/>
          <a:p>
            <a:pPr fontAlgn="base">
              <a:defRPr/>
            </a:pPr>
            <a:fld id="{C4209FE1-70C1-4D77-93EA-F2069F8D0BE0}"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457200" y="1200150"/>
            <a:ext cx="8229600" cy="3394075"/>
          </a:xfrm>
          <a:prstGeom prst="rect">
            <a:avLst/>
          </a:prstGeo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p>
            <a:pPr fontAlgn="base">
              <a:defRPr/>
            </a:pPr>
            <a:endParaRPr lang="zh-CN" altLang="en-US" strike="noStrike" noProof="1"/>
          </a:p>
        </p:txBody>
      </p:sp>
      <p:sp>
        <p:nvSpPr>
          <p:cNvPr id="5" name="灯片编号占位符 4"/>
          <p:cNvSpPr>
            <a:spLocks noGrp="1"/>
          </p:cNvSpPr>
          <p:nvPr>
            <p:ph type="sldNum" sz="quarter" idx="11"/>
          </p:nvPr>
        </p:nvSpPr>
        <p:spPr/>
        <p:txBody>
          <a:bodyPr/>
          <a:p>
            <a:pPr fontAlgn="base">
              <a:defRPr/>
            </a:pPr>
            <a:fld id="{C4209FE1-70C1-4D77-93EA-F2069F8D0BE0}"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6375"/>
            <a:ext cx="2057400" cy="4387850"/>
          </a:xfrm>
          <a:prstGeom prst="rect">
            <a:avLst/>
          </a:prstGeo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457200" y="206375"/>
            <a:ext cx="6019800" cy="4387850"/>
          </a:xfrm>
          <a:prstGeom prst="rect">
            <a:avLst/>
          </a:prstGeo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p>
            <a:pPr fontAlgn="base">
              <a:defRPr/>
            </a:pPr>
            <a:endParaRPr lang="zh-CN" altLang="en-US" strike="noStrike" noProof="1"/>
          </a:p>
        </p:txBody>
      </p:sp>
      <p:sp>
        <p:nvSpPr>
          <p:cNvPr id="5" name="灯片编号占位符 4"/>
          <p:cNvSpPr>
            <a:spLocks noGrp="1"/>
          </p:cNvSpPr>
          <p:nvPr>
            <p:ph type="sldNum" sz="quarter" idx="11"/>
          </p:nvPr>
        </p:nvSpPr>
        <p:spPr/>
        <p:txBody>
          <a:bodyPr/>
          <a:p>
            <a:pPr fontAlgn="base">
              <a:defRPr/>
            </a:pPr>
            <a:fld id="{C4209FE1-70C1-4D77-93EA-F2069F8D0BE0}"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613"/>
            <a:ext cx="7772400" cy="1101725"/>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371600" y="2914650"/>
            <a:ext cx="6400800" cy="131445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pPr fontAlgn="base"/>
            <a:r>
              <a:rPr lang="zh-CN" altLang="en-US" strike="noStrike" noProof="1" smtClean="0"/>
              <a:t>单击此处编辑母版副标题样式</a:t>
            </a:r>
            <a:endParaRPr lang="zh-CN" altLang="en-US" strike="noStrike" noProof="1"/>
          </a:p>
        </p:txBody>
      </p:sp>
      <p:sp>
        <p:nvSpPr>
          <p:cNvPr id="4" name="页脚占位符 3"/>
          <p:cNvSpPr>
            <a:spLocks noGrp="1"/>
          </p:cNvSpPr>
          <p:nvPr>
            <p:ph type="ftr" sz="quarter" idx="10"/>
          </p:nvPr>
        </p:nvSpPr>
        <p:spPr/>
        <p:txBody>
          <a:bodyPr/>
          <a:p>
            <a:pPr fontAlgn="base">
              <a:defRPr/>
            </a:pPr>
            <a:endParaRPr lang="zh-CN" altLang="en-US" strike="noStrike" noProof="1"/>
          </a:p>
        </p:txBody>
      </p:sp>
      <p:sp>
        <p:nvSpPr>
          <p:cNvPr id="5" name="灯片编号占位符 4"/>
          <p:cNvSpPr>
            <a:spLocks noGrp="1"/>
          </p:cNvSpPr>
          <p:nvPr>
            <p:ph type="sldNum" sz="quarter" idx="11"/>
          </p:nvPr>
        </p:nvSpPr>
        <p:spPr/>
        <p:txBody>
          <a:bodyPr/>
          <a:p>
            <a:pPr fontAlgn="base">
              <a:defRPr/>
            </a:pPr>
            <a:fld id="{9E22E160-E45B-4588-AF4F-680A0997E0EC}"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457200" y="1200150"/>
            <a:ext cx="8229600" cy="3394075"/>
          </a:xfrm>
          <a:prstGeom prst="rect">
            <a:avLst/>
          </a:prstGeo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p>
            <a:pPr fontAlgn="base">
              <a:defRPr/>
            </a:pPr>
            <a:endParaRPr lang="zh-CN" altLang="en-US" strike="noStrike" noProof="1"/>
          </a:p>
        </p:txBody>
      </p:sp>
      <p:sp>
        <p:nvSpPr>
          <p:cNvPr id="5" name="灯片编号占位符 4"/>
          <p:cNvSpPr>
            <a:spLocks noGrp="1"/>
          </p:cNvSpPr>
          <p:nvPr>
            <p:ph type="sldNum" sz="quarter" idx="11"/>
          </p:nvPr>
        </p:nvSpPr>
        <p:spPr/>
        <p:txBody>
          <a:bodyPr/>
          <a:p>
            <a:pPr fontAlgn="base">
              <a:defRPr/>
            </a:pPr>
            <a:fld id="{9E22E160-E45B-4588-AF4F-680A0997E0EC}"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5"/>
            <a:ext cx="7772400" cy="1022350"/>
          </a:xfrm>
          <a:prstGeom prst="rect">
            <a:avLst/>
          </a:prstGeom>
        </p:spPr>
        <p:txBody>
          <a:bodyPr anchor="t"/>
          <a:lstStyle>
            <a:lvl1pPr algn="l">
              <a:defRPr sz="4000" b="1" cap="all"/>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722313" y="2179638"/>
            <a:ext cx="7772400" cy="112553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smtClean="0"/>
              <a:t>单击此处编辑母版文本样式</a:t>
            </a:r>
            <a:endParaRPr lang="zh-CN" altLang="en-US" strike="noStrike" noProof="1" smtClean="0"/>
          </a:p>
        </p:txBody>
      </p:sp>
      <p:sp>
        <p:nvSpPr>
          <p:cNvPr id="4" name="页脚占位符 3"/>
          <p:cNvSpPr>
            <a:spLocks noGrp="1"/>
          </p:cNvSpPr>
          <p:nvPr>
            <p:ph type="ftr" sz="quarter" idx="10"/>
          </p:nvPr>
        </p:nvSpPr>
        <p:spPr/>
        <p:txBody>
          <a:bodyPr/>
          <a:p>
            <a:pPr fontAlgn="base">
              <a:defRPr/>
            </a:pPr>
            <a:endParaRPr lang="zh-CN" altLang="en-US" strike="noStrike" noProof="1"/>
          </a:p>
        </p:txBody>
      </p:sp>
      <p:sp>
        <p:nvSpPr>
          <p:cNvPr id="5" name="灯片编号占位符 4"/>
          <p:cNvSpPr>
            <a:spLocks noGrp="1"/>
          </p:cNvSpPr>
          <p:nvPr>
            <p:ph type="sldNum" sz="quarter" idx="11"/>
          </p:nvPr>
        </p:nvSpPr>
        <p:spPr/>
        <p:txBody>
          <a:bodyPr/>
          <a:p>
            <a:pPr fontAlgn="base">
              <a:defRPr/>
            </a:pPr>
            <a:fld id="{9E22E160-E45B-4588-AF4F-680A0997E0EC}"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457200" y="1200150"/>
            <a:ext cx="4038600" cy="339407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48200" y="1200150"/>
            <a:ext cx="4038600" cy="339407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页脚占位符 4"/>
          <p:cNvSpPr>
            <a:spLocks noGrp="1"/>
          </p:cNvSpPr>
          <p:nvPr>
            <p:ph type="ftr" sz="quarter" idx="10"/>
          </p:nvPr>
        </p:nvSpPr>
        <p:spPr/>
        <p:txBody>
          <a:bodyPr/>
          <a:p>
            <a:pPr fontAlgn="base">
              <a:defRPr/>
            </a:pPr>
            <a:endParaRPr lang="zh-CN" altLang="en-US" strike="noStrike" noProof="1"/>
          </a:p>
        </p:txBody>
      </p:sp>
      <p:sp>
        <p:nvSpPr>
          <p:cNvPr id="6" name="灯片编号占位符 5"/>
          <p:cNvSpPr>
            <a:spLocks noGrp="1"/>
          </p:cNvSpPr>
          <p:nvPr>
            <p:ph type="sldNum" sz="quarter" idx="11"/>
          </p:nvPr>
        </p:nvSpPr>
        <p:spPr/>
        <p:txBody>
          <a:bodyPr/>
          <a:p>
            <a:pPr fontAlgn="base">
              <a:defRPr/>
            </a:pPr>
            <a:fld id="{9E22E160-E45B-4588-AF4F-680A0997E0EC}"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lvl1pPr>
              <a:defRPr/>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457200" y="1150938"/>
            <a:ext cx="4040188" cy="4810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457200" y="1631950"/>
            <a:ext cx="4040188" cy="2962275"/>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45025" y="1150938"/>
            <a:ext cx="4041775" cy="4810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4645025" y="1631950"/>
            <a:ext cx="4041775" cy="2962275"/>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页脚占位符 6"/>
          <p:cNvSpPr>
            <a:spLocks noGrp="1"/>
          </p:cNvSpPr>
          <p:nvPr>
            <p:ph type="ftr" sz="quarter" idx="10"/>
          </p:nvPr>
        </p:nvSpPr>
        <p:spPr/>
        <p:txBody>
          <a:bodyPr/>
          <a:p>
            <a:pPr fontAlgn="base">
              <a:defRPr/>
            </a:pPr>
            <a:endParaRPr lang="zh-CN" altLang="en-US" strike="noStrike" noProof="1"/>
          </a:p>
        </p:txBody>
      </p:sp>
      <p:sp>
        <p:nvSpPr>
          <p:cNvPr id="8" name="灯片编号占位符 7"/>
          <p:cNvSpPr>
            <a:spLocks noGrp="1"/>
          </p:cNvSpPr>
          <p:nvPr>
            <p:ph type="sldNum" sz="quarter" idx="11"/>
          </p:nvPr>
        </p:nvSpPr>
        <p:spPr/>
        <p:txBody>
          <a:bodyPr/>
          <a:p>
            <a:pPr fontAlgn="base">
              <a:defRPr/>
            </a:pPr>
            <a:fld id="{9E22E160-E45B-4588-AF4F-680A0997E0EC}"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页脚占位符 2"/>
          <p:cNvSpPr>
            <a:spLocks noGrp="1"/>
          </p:cNvSpPr>
          <p:nvPr>
            <p:ph type="ftr" sz="quarter" idx="10"/>
          </p:nvPr>
        </p:nvSpPr>
        <p:spPr/>
        <p:txBody>
          <a:bodyPr/>
          <a:p>
            <a:pPr fontAlgn="base">
              <a:defRPr/>
            </a:pPr>
            <a:endParaRPr lang="zh-CN" altLang="en-US" strike="noStrike" noProof="1"/>
          </a:p>
        </p:txBody>
      </p:sp>
      <p:sp>
        <p:nvSpPr>
          <p:cNvPr id="4" name="灯片编号占位符 3"/>
          <p:cNvSpPr>
            <a:spLocks noGrp="1"/>
          </p:cNvSpPr>
          <p:nvPr>
            <p:ph type="sldNum" sz="quarter" idx="11"/>
          </p:nvPr>
        </p:nvSpPr>
        <p:spPr/>
        <p:txBody>
          <a:bodyPr/>
          <a:p>
            <a:pPr fontAlgn="base">
              <a:defRPr/>
            </a:pPr>
            <a:fld id="{9E22E160-E45B-4588-AF4F-680A0997E0EC}"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p>
            <a:pPr fontAlgn="base">
              <a:defRPr/>
            </a:pPr>
            <a:endParaRPr lang="zh-CN" altLang="en-US" strike="noStrike" noProof="1"/>
          </a:p>
        </p:txBody>
      </p:sp>
      <p:sp>
        <p:nvSpPr>
          <p:cNvPr id="3" name="灯片编号占位符 2"/>
          <p:cNvSpPr>
            <a:spLocks noGrp="1"/>
          </p:cNvSpPr>
          <p:nvPr>
            <p:ph type="sldNum" sz="quarter" idx="11"/>
          </p:nvPr>
        </p:nvSpPr>
        <p:spPr/>
        <p:txBody>
          <a:bodyPr/>
          <a:p>
            <a:pPr fontAlgn="base">
              <a:defRPr/>
            </a:pPr>
            <a:fld id="{9E22E160-E45B-4588-AF4F-680A0997E0EC}"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8"/>
            <a:ext cx="3008313" cy="871537"/>
          </a:xfrm>
          <a:prstGeom prst="rect">
            <a:avLst/>
          </a:prstGeo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575050" y="204788"/>
            <a:ext cx="5111750" cy="4389437"/>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457200" y="1076325"/>
            <a:ext cx="3008313" cy="35179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endParaRPr lang="zh-CN" altLang="en-US" strike="noStrike" noProof="1" smtClean="0"/>
          </a:p>
        </p:txBody>
      </p:sp>
      <p:sp>
        <p:nvSpPr>
          <p:cNvPr id="5" name="页脚占位符 4"/>
          <p:cNvSpPr>
            <a:spLocks noGrp="1"/>
          </p:cNvSpPr>
          <p:nvPr>
            <p:ph type="ftr" sz="quarter" idx="10"/>
          </p:nvPr>
        </p:nvSpPr>
        <p:spPr/>
        <p:txBody>
          <a:bodyPr/>
          <a:p>
            <a:pPr fontAlgn="base">
              <a:defRPr/>
            </a:pPr>
            <a:endParaRPr lang="zh-CN" altLang="en-US" strike="noStrike" noProof="1"/>
          </a:p>
        </p:txBody>
      </p:sp>
      <p:sp>
        <p:nvSpPr>
          <p:cNvPr id="6" name="灯片编号占位符 5"/>
          <p:cNvSpPr>
            <a:spLocks noGrp="1"/>
          </p:cNvSpPr>
          <p:nvPr>
            <p:ph type="sldNum" sz="quarter" idx="11"/>
          </p:nvPr>
        </p:nvSpPr>
        <p:spPr/>
        <p:txBody>
          <a:bodyPr/>
          <a:p>
            <a:pPr fontAlgn="base">
              <a:defRPr/>
            </a:pPr>
            <a:fld id="{9E22E160-E45B-4588-AF4F-680A0997E0EC}"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450"/>
          </a:xfrm>
          <a:prstGeom prst="rect">
            <a:avLst/>
          </a:prstGeo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1792288" y="460375"/>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fontAlgn="base"/>
            <a:endParaRPr lang="zh-CN" altLang="en-US" strike="noStrike" noProof="0" smtClean="0">
              <a:sym typeface="Calibri" panose="020F0502020204030204" pitchFamily="34" charset="0"/>
            </a:endParaRPr>
          </a:p>
        </p:txBody>
      </p:sp>
      <p:sp>
        <p:nvSpPr>
          <p:cNvPr id="4" name="文本占位符 3"/>
          <p:cNvSpPr>
            <a:spLocks noGrp="1"/>
          </p:cNvSpPr>
          <p:nvPr>
            <p:ph type="body" sz="half" idx="2"/>
          </p:nvPr>
        </p:nvSpPr>
        <p:spPr>
          <a:xfrm>
            <a:off x="1792288" y="4025900"/>
            <a:ext cx="5486400" cy="60325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endParaRPr lang="zh-CN" altLang="en-US" strike="noStrike" noProof="1" smtClean="0"/>
          </a:p>
        </p:txBody>
      </p:sp>
      <p:sp>
        <p:nvSpPr>
          <p:cNvPr id="5" name="页脚占位符 4"/>
          <p:cNvSpPr>
            <a:spLocks noGrp="1"/>
          </p:cNvSpPr>
          <p:nvPr>
            <p:ph type="ftr" sz="quarter" idx="10"/>
          </p:nvPr>
        </p:nvSpPr>
        <p:spPr/>
        <p:txBody>
          <a:bodyPr/>
          <a:p>
            <a:pPr fontAlgn="base">
              <a:defRPr/>
            </a:pPr>
            <a:endParaRPr lang="zh-CN" altLang="en-US" strike="noStrike" noProof="1"/>
          </a:p>
        </p:txBody>
      </p:sp>
      <p:sp>
        <p:nvSpPr>
          <p:cNvPr id="6" name="灯片编号占位符 5"/>
          <p:cNvSpPr>
            <a:spLocks noGrp="1"/>
          </p:cNvSpPr>
          <p:nvPr>
            <p:ph type="sldNum" sz="quarter" idx="11"/>
          </p:nvPr>
        </p:nvSpPr>
        <p:spPr/>
        <p:txBody>
          <a:bodyPr/>
          <a:p>
            <a:pPr fontAlgn="base">
              <a:defRPr/>
            </a:pPr>
            <a:fld id="{9E22E160-E45B-4588-AF4F-680A0997E0EC}"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457200" y="1200150"/>
            <a:ext cx="8229600" cy="3394075"/>
          </a:xfrm>
          <a:prstGeom prst="rect">
            <a:avLst/>
          </a:prstGeo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p>
            <a:pPr fontAlgn="base">
              <a:defRPr/>
            </a:pPr>
            <a:endParaRPr lang="zh-CN" altLang="en-US" strike="noStrike" noProof="1"/>
          </a:p>
        </p:txBody>
      </p:sp>
      <p:sp>
        <p:nvSpPr>
          <p:cNvPr id="5" name="灯片编号占位符 4"/>
          <p:cNvSpPr>
            <a:spLocks noGrp="1"/>
          </p:cNvSpPr>
          <p:nvPr>
            <p:ph type="sldNum" sz="quarter" idx="11"/>
          </p:nvPr>
        </p:nvSpPr>
        <p:spPr/>
        <p:txBody>
          <a:bodyPr/>
          <a:p>
            <a:pPr fontAlgn="base">
              <a:defRPr/>
            </a:pPr>
            <a:fld id="{9E22E160-E45B-4588-AF4F-680A0997E0EC}"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6375"/>
            <a:ext cx="2057400" cy="4387850"/>
          </a:xfrm>
          <a:prstGeom prst="rect">
            <a:avLst/>
          </a:prstGeo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457200" y="206375"/>
            <a:ext cx="6019800" cy="4387850"/>
          </a:xfrm>
          <a:prstGeom prst="rect">
            <a:avLst/>
          </a:prstGeo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p>
            <a:pPr fontAlgn="base">
              <a:defRPr/>
            </a:pPr>
            <a:endParaRPr lang="zh-CN" altLang="en-US" strike="noStrike" noProof="1"/>
          </a:p>
        </p:txBody>
      </p:sp>
      <p:sp>
        <p:nvSpPr>
          <p:cNvPr id="5" name="灯片编号占位符 4"/>
          <p:cNvSpPr>
            <a:spLocks noGrp="1"/>
          </p:cNvSpPr>
          <p:nvPr>
            <p:ph type="sldNum" sz="quarter" idx="11"/>
          </p:nvPr>
        </p:nvSpPr>
        <p:spPr/>
        <p:txBody>
          <a:bodyPr/>
          <a:p>
            <a:pPr fontAlgn="base">
              <a:defRPr/>
            </a:pPr>
            <a:fld id="{9E22E160-E45B-4588-AF4F-680A0997E0EC}"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613"/>
            <a:ext cx="7772400" cy="1101725"/>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371600" y="2914650"/>
            <a:ext cx="6400800" cy="131445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pPr fontAlgn="base"/>
            <a:r>
              <a:rPr lang="zh-CN" altLang="en-US" strike="noStrike" noProof="1" smtClean="0"/>
              <a:t>单击此处编辑母版副标题样式</a:t>
            </a:r>
            <a:endParaRPr lang="zh-CN" altLang="en-US" strike="noStrike" noProof="1"/>
          </a:p>
        </p:txBody>
      </p:sp>
      <p:sp>
        <p:nvSpPr>
          <p:cNvPr id="4" name="页脚占位符 3"/>
          <p:cNvSpPr>
            <a:spLocks noGrp="1"/>
          </p:cNvSpPr>
          <p:nvPr>
            <p:ph type="ftr" sz="quarter" idx="10"/>
          </p:nvPr>
        </p:nvSpPr>
        <p:spPr/>
        <p:txBody>
          <a:bodyPr/>
          <a:p>
            <a:pPr fontAlgn="base">
              <a:defRPr/>
            </a:pPr>
            <a:endParaRPr lang="zh-CN" altLang="en-US" strike="noStrike" noProof="1"/>
          </a:p>
        </p:txBody>
      </p:sp>
      <p:sp>
        <p:nvSpPr>
          <p:cNvPr id="5" name="灯片编号占位符 4"/>
          <p:cNvSpPr>
            <a:spLocks noGrp="1"/>
          </p:cNvSpPr>
          <p:nvPr>
            <p:ph type="sldNum" sz="quarter" idx="11"/>
          </p:nvPr>
        </p:nvSpPr>
        <p:spPr/>
        <p:txBody>
          <a:bodyPr/>
          <a:p>
            <a:pPr fontAlgn="base">
              <a:defRPr/>
            </a:pPr>
            <a:fld id="{1D519E91-80FA-45F4-9B66-16568D57536A}"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457200" y="1200150"/>
            <a:ext cx="8229600" cy="3394075"/>
          </a:xfrm>
          <a:prstGeom prst="rect">
            <a:avLst/>
          </a:prstGeo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p>
            <a:pPr fontAlgn="base">
              <a:defRPr/>
            </a:pPr>
            <a:endParaRPr lang="zh-CN" altLang="en-US" strike="noStrike" noProof="1"/>
          </a:p>
        </p:txBody>
      </p:sp>
      <p:sp>
        <p:nvSpPr>
          <p:cNvPr id="5" name="灯片编号占位符 4"/>
          <p:cNvSpPr>
            <a:spLocks noGrp="1"/>
          </p:cNvSpPr>
          <p:nvPr>
            <p:ph type="sldNum" sz="quarter" idx="11"/>
          </p:nvPr>
        </p:nvSpPr>
        <p:spPr/>
        <p:txBody>
          <a:bodyPr/>
          <a:p>
            <a:pPr fontAlgn="base">
              <a:defRPr/>
            </a:pPr>
            <a:fld id="{1D519E91-80FA-45F4-9B66-16568D57536A}"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5"/>
            <a:ext cx="7772400" cy="1022350"/>
          </a:xfrm>
          <a:prstGeom prst="rect">
            <a:avLst/>
          </a:prstGeom>
        </p:spPr>
        <p:txBody>
          <a:bodyPr anchor="t"/>
          <a:lstStyle>
            <a:lvl1pPr algn="l">
              <a:defRPr sz="4000" b="1" cap="all"/>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722313" y="2179638"/>
            <a:ext cx="7772400" cy="112553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smtClean="0"/>
              <a:t>单击此处编辑母版文本样式</a:t>
            </a:r>
            <a:endParaRPr lang="zh-CN" altLang="en-US" strike="noStrike" noProof="1" smtClean="0"/>
          </a:p>
        </p:txBody>
      </p:sp>
      <p:sp>
        <p:nvSpPr>
          <p:cNvPr id="4" name="页脚占位符 3"/>
          <p:cNvSpPr>
            <a:spLocks noGrp="1"/>
          </p:cNvSpPr>
          <p:nvPr>
            <p:ph type="ftr" sz="quarter" idx="10"/>
          </p:nvPr>
        </p:nvSpPr>
        <p:spPr/>
        <p:txBody>
          <a:bodyPr/>
          <a:p>
            <a:pPr fontAlgn="base">
              <a:defRPr/>
            </a:pPr>
            <a:endParaRPr lang="zh-CN" altLang="en-US" strike="noStrike" noProof="1"/>
          </a:p>
        </p:txBody>
      </p:sp>
      <p:sp>
        <p:nvSpPr>
          <p:cNvPr id="5" name="灯片编号占位符 4"/>
          <p:cNvSpPr>
            <a:spLocks noGrp="1"/>
          </p:cNvSpPr>
          <p:nvPr>
            <p:ph type="sldNum" sz="quarter" idx="11"/>
          </p:nvPr>
        </p:nvSpPr>
        <p:spPr/>
        <p:txBody>
          <a:bodyPr/>
          <a:p>
            <a:pPr fontAlgn="base">
              <a:defRPr/>
            </a:pPr>
            <a:fld id="{1D519E91-80FA-45F4-9B66-16568D57536A}"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457200" y="1200150"/>
            <a:ext cx="4038600" cy="339407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48200" y="1200150"/>
            <a:ext cx="4038600" cy="339407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页脚占位符 4"/>
          <p:cNvSpPr>
            <a:spLocks noGrp="1"/>
          </p:cNvSpPr>
          <p:nvPr>
            <p:ph type="ftr" sz="quarter" idx="10"/>
          </p:nvPr>
        </p:nvSpPr>
        <p:spPr/>
        <p:txBody>
          <a:bodyPr/>
          <a:p>
            <a:pPr fontAlgn="base">
              <a:defRPr/>
            </a:pPr>
            <a:endParaRPr lang="zh-CN" altLang="en-US" strike="noStrike" noProof="1"/>
          </a:p>
        </p:txBody>
      </p:sp>
      <p:sp>
        <p:nvSpPr>
          <p:cNvPr id="6" name="灯片编号占位符 5"/>
          <p:cNvSpPr>
            <a:spLocks noGrp="1"/>
          </p:cNvSpPr>
          <p:nvPr>
            <p:ph type="sldNum" sz="quarter" idx="11"/>
          </p:nvPr>
        </p:nvSpPr>
        <p:spPr/>
        <p:txBody>
          <a:bodyPr/>
          <a:p>
            <a:pPr fontAlgn="base">
              <a:defRPr/>
            </a:pPr>
            <a:fld id="{1D519E91-80FA-45F4-9B66-16568D57536A}"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lvl1pPr>
              <a:defRPr/>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457200" y="1150938"/>
            <a:ext cx="4040188" cy="4810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457200" y="1631950"/>
            <a:ext cx="4040188" cy="2962275"/>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45025" y="1150938"/>
            <a:ext cx="4041775" cy="4810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4645025" y="1631950"/>
            <a:ext cx="4041775" cy="2962275"/>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页脚占位符 6"/>
          <p:cNvSpPr>
            <a:spLocks noGrp="1"/>
          </p:cNvSpPr>
          <p:nvPr>
            <p:ph type="ftr" sz="quarter" idx="10"/>
          </p:nvPr>
        </p:nvSpPr>
        <p:spPr/>
        <p:txBody>
          <a:bodyPr/>
          <a:p>
            <a:pPr fontAlgn="base">
              <a:defRPr/>
            </a:pPr>
            <a:endParaRPr lang="zh-CN" altLang="en-US" strike="noStrike" noProof="1"/>
          </a:p>
        </p:txBody>
      </p:sp>
      <p:sp>
        <p:nvSpPr>
          <p:cNvPr id="8" name="灯片编号占位符 7"/>
          <p:cNvSpPr>
            <a:spLocks noGrp="1"/>
          </p:cNvSpPr>
          <p:nvPr>
            <p:ph type="sldNum" sz="quarter" idx="11"/>
          </p:nvPr>
        </p:nvSpPr>
        <p:spPr/>
        <p:txBody>
          <a:bodyPr/>
          <a:p>
            <a:pPr fontAlgn="base">
              <a:defRPr/>
            </a:pPr>
            <a:fld id="{1D519E91-80FA-45F4-9B66-16568D57536A}"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页脚占位符 2"/>
          <p:cNvSpPr>
            <a:spLocks noGrp="1"/>
          </p:cNvSpPr>
          <p:nvPr>
            <p:ph type="ftr" sz="quarter" idx="10"/>
          </p:nvPr>
        </p:nvSpPr>
        <p:spPr/>
        <p:txBody>
          <a:bodyPr/>
          <a:p>
            <a:pPr fontAlgn="base">
              <a:defRPr/>
            </a:pPr>
            <a:endParaRPr lang="zh-CN" altLang="en-US" strike="noStrike" noProof="1"/>
          </a:p>
        </p:txBody>
      </p:sp>
      <p:sp>
        <p:nvSpPr>
          <p:cNvPr id="4" name="灯片编号占位符 3"/>
          <p:cNvSpPr>
            <a:spLocks noGrp="1"/>
          </p:cNvSpPr>
          <p:nvPr>
            <p:ph type="sldNum" sz="quarter" idx="11"/>
          </p:nvPr>
        </p:nvSpPr>
        <p:spPr/>
        <p:txBody>
          <a:bodyPr/>
          <a:p>
            <a:pPr fontAlgn="base">
              <a:defRPr/>
            </a:pPr>
            <a:fld id="{1D519E91-80FA-45F4-9B66-16568D57536A}"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p>
            <a:pPr fontAlgn="base">
              <a:defRPr/>
            </a:pPr>
            <a:endParaRPr lang="zh-CN" altLang="en-US" strike="noStrike" noProof="1"/>
          </a:p>
        </p:txBody>
      </p:sp>
      <p:sp>
        <p:nvSpPr>
          <p:cNvPr id="3" name="灯片编号占位符 2"/>
          <p:cNvSpPr>
            <a:spLocks noGrp="1"/>
          </p:cNvSpPr>
          <p:nvPr>
            <p:ph type="sldNum" sz="quarter" idx="11"/>
          </p:nvPr>
        </p:nvSpPr>
        <p:spPr/>
        <p:txBody>
          <a:bodyPr/>
          <a:p>
            <a:pPr fontAlgn="base">
              <a:defRPr/>
            </a:pPr>
            <a:fld id="{1D519E91-80FA-45F4-9B66-16568D57536A}"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8"/>
            <a:ext cx="3008313" cy="871537"/>
          </a:xfrm>
          <a:prstGeom prst="rect">
            <a:avLst/>
          </a:prstGeo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575050" y="204788"/>
            <a:ext cx="5111750" cy="4389437"/>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457200" y="1076325"/>
            <a:ext cx="3008313" cy="35179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endParaRPr lang="zh-CN" altLang="en-US" strike="noStrike" noProof="1" smtClean="0"/>
          </a:p>
        </p:txBody>
      </p:sp>
      <p:sp>
        <p:nvSpPr>
          <p:cNvPr id="5" name="页脚占位符 4"/>
          <p:cNvSpPr>
            <a:spLocks noGrp="1"/>
          </p:cNvSpPr>
          <p:nvPr>
            <p:ph type="ftr" sz="quarter" idx="10"/>
          </p:nvPr>
        </p:nvSpPr>
        <p:spPr/>
        <p:txBody>
          <a:bodyPr/>
          <a:p>
            <a:pPr fontAlgn="base">
              <a:defRPr/>
            </a:pPr>
            <a:endParaRPr lang="zh-CN" altLang="en-US" strike="noStrike" noProof="1"/>
          </a:p>
        </p:txBody>
      </p:sp>
      <p:sp>
        <p:nvSpPr>
          <p:cNvPr id="6" name="灯片编号占位符 5"/>
          <p:cNvSpPr>
            <a:spLocks noGrp="1"/>
          </p:cNvSpPr>
          <p:nvPr>
            <p:ph type="sldNum" sz="quarter" idx="11"/>
          </p:nvPr>
        </p:nvSpPr>
        <p:spPr/>
        <p:txBody>
          <a:bodyPr/>
          <a:p>
            <a:pPr fontAlgn="base">
              <a:defRPr/>
            </a:pPr>
            <a:fld id="{1D519E91-80FA-45F4-9B66-16568D57536A}"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450"/>
          </a:xfrm>
          <a:prstGeom prst="rect">
            <a:avLst/>
          </a:prstGeo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1792288" y="460375"/>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fontAlgn="base"/>
            <a:endParaRPr lang="zh-CN" altLang="en-US" strike="noStrike" noProof="0" smtClean="0">
              <a:sym typeface="Calibri" panose="020F0502020204030204" pitchFamily="34" charset="0"/>
            </a:endParaRPr>
          </a:p>
        </p:txBody>
      </p:sp>
      <p:sp>
        <p:nvSpPr>
          <p:cNvPr id="4" name="文本占位符 3"/>
          <p:cNvSpPr>
            <a:spLocks noGrp="1"/>
          </p:cNvSpPr>
          <p:nvPr>
            <p:ph type="body" sz="half" idx="2"/>
          </p:nvPr>
        </p:nvSpPr>
        <p:spPr>
          <a:xfrm>
            <a:off x="1792288" y="4025900"/>
            <a:ext cx="5486400" cy="60325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endParaRPr lang="zh-CN" altLang="en-US" strike="noStrike" noProof="1" smtClean="0"/>
          </a:p>
        </p:txBody>
      </p:sp>
      <p:sp>
        <p:nvSpPr>
          <p:cNvPr id="5" name="页脚占位符 4"/>
          <p:cNvSpPr>
            <a:spLocks noGrp="1"/>
          </p:cNvSpPr>
          <p:nvPr>
            <p:ph type="ftr" sz="quarter" idx="10"/>
          </p:nvPr>
        </p:nvSpPr>
        <p:spPr/>
        <p:txBody>
          <a:bodyPr/>
          <a:p>
            <a:pPr fontAlgn="base">
              <a:defRPr/>
            </a:pPr>
            <a:endParaRPr lang="zh-CN" altLang="en-US" strike="noStrike" noProof="1"/>
          </a:p>
        </p:txBody>
      </p:sp>
      <p:sp>
        <p:nvSpPr>
          <p:cNvPr id="6" name="灯片编号占位符 5"/>
          <p:cNvSpPr>
            <a:spLocks noGrp="1"/>
          </p:cNvSpPr>
          <p:nvPr>
            <p:ph type="sldNum" sz="quarter" idx="11"/>
          </p:nvPr>
        </p:nvSpPr>
        <p:spPr/>
        <p:txBody>
          <a:bodyPr/>
          <a:p>
            <a:pPr fontAlgn="base">
              <a:defRPr/>
            </a:pPr>
            <a:fld id="{1D519E91-80FA-45F4-9B66-16568D57536A}"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457200" y="1200150"/>
            <a:ext cx="8229600" cy="3394075"/>
          </a:xfrm>
          <a:prstGeom prst="rect">
            <a:avLst/>
          </a:prstGeo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p>
            <a:pPr fontAlgn="base">
              <a:defRPr/>
            </a:pPr>
            <a:endParaRPr lang="zh-CN" altLang="en-US" strike="noStrike" noProof="1"/>
          </a:p>
        </p:txBody>
      </p:sp>
      <p:sp>
        <p:nvSpPr>
          <p:cNvPr id="5" name="灯片编号占位符 4"/>
          <p:cNvSpPr>
            <a:spLocks noGrp="1"/>
          </p:cNvSpPr>
          <p:nvPr>
            <p:ph type="sldNum" sz="quarter" idx="11"/>
          </p:nvPr>
        </p:nvSpPr>
        <p:spPr/>
        <p:txBody>
          <a:bodyPr/>
          <a:p>
            <a:pPr fontAlgn="base">
              <a:defRPr/>
            </a:pPr>
            <a:fld id="{1D519E91-80FA-45F4-9B66-16568D57536A}"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6375"/>
            <a:ext cx="2057400" cy="4387850"/>
          </a:xfrm>
          <a:prstGeom prst="rect">
            <a:avLst/>
          </a:prstGeo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457200" y="206375"/>
            <a:ext cx="6019800" cy="4387850"/>
          </a:xfrm>
          <a:prstGeom prst="rect">
            <a:avLst/>
          </a:prstGeo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p>
            <a:pPr fontAlgn="base">
              <a:defRPr/>
            </a:pPr>
            <a:endParaRPr lang="zh-CN" altLang="en-US" strike="noStrike" noProof="1"/>
          </a:p>
        </p:txBody>
      </p:sp>
      <p:sp>
        <p:nvSpPr>
          <p:cNvPr id="5" name="灯片编号占位符 4"/>
          <p:cNvSpPr>
            <a:spLocks noGrp="1"/>
          </p:cNvSpPr>
          <p:nvPr>
            <p:ph type="sldNum" sz="quarter" idx="11"/>
          </p:nvPr>
        </p:nvSpPr>
        <p:spPr/>
        <p:txBody>
          <a:bodyPr/>
          <a:p>
            <a:pPr fontAlgn="base">
              <a:defRPr/>
            </a:pPr>
            <a:fld id="{1D519E91-80FA-45F4-9B66-16568D57536A}"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613"/>
            <a:ext cx="7772400" cy="1101725"/>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371600" y="2914650"/>
            <a:ext cx="6400800" cy="131445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pPr fontAlgn="base"/>
            <a:r>
              <a:rPr lang="zh-CN" altLang="en-US" strike="noStrike" noProof="1" smtClean="0"/>
              <a:t>单击此处编辑母版副标题样式</a:t>
            </a:r>
            <a:endParaRPr lang="zh-CN" altLang="en-US" strike="noStrike" noProof="1"/>
          </a:p>
        </p:txBody>
      </p:sp>
      <p:sp>
        <p:nvSpPr>
          <p:cNvPr id="4" name="页脚占位符 3"/>
          <p:cNvSpPr>
            <a:spLocks noGrp="1"/>
          </p:cNvSpPr>
          <p:nvPr>
            <p:ph type="ftr" sz="quarter" idx="10"/>
          </p:nvPr>
        </p:nvSpPr>
        <p:spPr/>
        <p:txBody>
          <a:bodyPr/>
          <a:p>
            <a:pPr fontAlgn="base">
              <a:defRPr/>
            </a:pPr>
            <a:endParaRPr lang="zh-CN" altLang="en-US" strike="noStrike" noProof="1"/>
          </a:p>
        </p:txBody>
      </p:sp>
      <p:sp>
        <p:nvSpPr>
          <p:cNvPr id="5" name="灯片编号占位符 4"/>
          <p:cNvSpPr>
            <a:spLocks noGrp="1"/>
          </p:cNvSpPr>
          <p:nvPr>
            <p:ph type="sldNum" sz="quarter" idx="11"/>
          </p:nvPr>
        </p:nvSpPr>
        <p:spPr/>
        <p:txBody>
          <a:bodyPr/>
          <a:p>
            <a:pPr fontAlgn="base">
              <a:defRPr/>
            </a:pPr>
            <a:fld id="{8681E0C2-E4A0-433D-88B0-3BC1C3875AF8}"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457200" y="1200150"/>
            <a:ext cx="8229600" cy="3394075"/>
          </a:xfrm>
          <a:prstGeom prst="rect">
            <a:avLst/>
          </a:prstGeo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p>
            <a:pPr fontAlgn="base">
              <a:defRPr/>
            </a:pPr>
            <a:endParaRPr lang="zh-CN" altLang="en-US" strike="noStrike" noProof="1"/>
          </a:p>
        </p:txBody>
      </p:sp>
      <p:sp>
        <p:nvSpPr>
          <p:cNvPr id="5" name="灯片编号占位符 4"/>
          <p:cNvSpPr>
            <a:spLocks noGrp="1"/>
          </p:cNvSpPr>
          <p:nvPr>
            <p:ph type="sldNum" sz="quarter" idx="11"/>
          </p:nvPr>
        </p:nvSpPr>
        <p:spPr/>
        <p:txBody>
          <a:bodyPr/>
          <a:p>
            <a:pPr fontAlgn="base">
              <a:defRPr/>
            </a:pPr>
            <a:fld id="{8681E0C2-E4A0-433D-88B0-3BC1C3875AF8}"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5"/>
            <a:ext cx="7772400" cy="1022350"/>
          </a:xfrm>
          <a:prstGeom prst="rect">
            <a:avLst/>
          </a:prstGeom>
        </p:spPr>
        <p:txBody>
          <a:bodyPr anchor="t"/>
          <a:lstStyle>
            <a:lvl1pPr algn="l">
              <a:defRPr sz="4000" b="1" cap="all"/>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722313" y="2179638"/>
            <a:ext cx="7772400" cy="112553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smtClean="0"/>
              <a:t>单击此处编辑母版文本样式</a:t>
            </a:r>
            <a:endParaRPr lang="zh-CN" altLang="en-US" strike="noStrike" noProof="1" smtClean="0"/>
          </a:p>
        </p:txBody>
      </p:sp>
      <p:sp>
        <p:nvSpPr>
          <p:cNvPr id="4" name="页脚占位符 3"/>
          <p:cNvSpPr>
            <a:spLocks noGrp="1"/>
          </p:cNvSpPr>
          <p:nvPr>
            <p:ph type="ftr" sz="quarter" idx="10"/>
          </p:nvPr>
        </p:nvSpPr>
        <p:spPr/>
        <p:txBody>
          <a:bodyPr/>
          <a:p>
            <a:pPr fontAlgn="base">
              <a:defRPr/>
            </a:pPr>
            <a:endParaRPr lang="zh-CN" altLang="en-US" strike="noStrike" noProof="1"/>
          </a:p>
        </p:txBody>
      </p:sp>
      <p:sp>
        <p:nvSpPr>
          <p:cNvPr id="5" name="灯片编号占位符 4"/>
          <p:cNvSpPr>
            <a:spLocks noGrp="1"/>
          </p:cNvSpPr>
          <p:nvPr>
            <p:ph type="sldNum" sz="quarter" idx="11"/>
          </p:nvPr>
        </p:nvSpPr>
        <p:spPr/>
        <p:txBody>
          <a:bodyPr/>
          <a:p>
            <a:pPr fontAlgn="base">
              <a:defRPr/>
            </a:pPr>
            <a:fld id="{8681E0C2-E4A0-433D-88B0-3BC1C3875AF8}"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457200" y="1200150"/>
            <a:ext cx="4038600" cy="339407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48200" y="1200150"/>
            <a:ext cx="4038600" cy="339407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页脚占位符 4"/>
          <p:cNvSpPr>
            <a:spLocks noGrp="1"/>
          </p:cNvSpPr>
          <p:nvPr>
            <p:ph type="ftr" sz="quarter" idx="10"/>
          </p:nvPr>
        </p:nvSpPr>
        <p:spPr/>
        <p:txBody>
          <a:bodyPr/>
          <a:p>
            <a:pPr fontAlgn="base">
              <a:defRPr/>
            </a:pPr>
            <a:endParaRPr lang="zh-CN" altLang="en-US" strike="noStrike" noProof="1"/>
          </a:p>
        </p:txBody>
      </p:sp>
      <p:sp>
        <p:nvSpPr>
          <p:cNvPr id="6" name="灯片编号占位符 5"/>
          <p:cNvSpPr>
            <a:spLocks noGrp="1"/>
          </p:cNvSpPr>
          <p:nvPr>
            <p:ph type="sldNum" sz="quarter" idx="11"/>
          </p:nvPr>
        </p:nvSpPr>
        <p:spPr/>
        <p:txBody>
          <a:bodyPr/>
          <a:p>
            <a:pPr fontAlgn="base">
              <a:defRPr/>
            </a:pPr>
            <a:fld id="{8681E0C2-E4A0-433D-88B0-3BC1C3875AF8}"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lvl1pPr>
              <a:defRPr/>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457200" y="1150938"/>
            <a:ext cx="4040188" cy="4810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457200" y="1631950"/>
            <a:ext cx="4040188" cy="2962275"/>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45025" y="1150938"/>
            <a:ext cx="4041775" cy="4810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4645025" y="1631950"/>
            <a:ext cx="4041775" cy="2962275"/>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页脚占位符 6"/>
          <p:cNvSpPr>
            <a:spLocks noGrp="1"/>
          </p:cNvSpPr>
          <p:nvPr>
            <p:ph type="ftr" sz="quarter" idx="10"/>
          </p:nvPr>
        </p:nvSpPr>
        <p:spPr/>
        <p:txBody>
          <a:bodyPr/>
          <a:p>
            <a:pPr fontAlgn="base">
              <a:defRPr/>
            </a:pPr>
            <a:endParaRPr lang="zh-CN" altLang="en-US" strike="noStrike" noProof="1"/>
          </a:p>
        </p:txBody>
      </p:sp>
      <p:sp>
        <p:nvSpPr>
          <p:cNvPr id="8" name="灯片编号占位符 7"/>
          <p:cNvSpPr>
            <a:spLocks noGrp="1"/>
          </p:cNvSpPr>
          <p:nvPr>
            <p:ph type="sldNum" sz="quarter" idx="11"/>
          </p:nvPr>
        </p:nvSpPr>
        <p:spPr/>
        <p:txBody>
          <a:bodyPr/>
          <a:p>
            <a:pPr fontAlgn="base">
              <a:defRPr/>
            </a:pPr>
            <a:fld id="{8681E0C2-E4A0-433D-88B0-3BC1C3875AF8}"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页脚占位符 2"/>
          <p:cNvSpPr>
            <a:spLocks noGrp="1"/>
          </p:cNvSpPr>
          <p:nvPr>
            <p:ph type="ftr" sz="quarter" idx="10"/>
          </p:nvPr>
        </p:nvSpPr>
        <p:spPr/>
        <p:txBody>
          <a:bodyPr/>
          <a:p>
            <a:pPr fontAlgn="base">
              <a:defRPr/>
            </a:pPr>
            <a:endParaRPr lang="zh-CN" altLang="en-US" strike="noStrike" noProof="1"/>
          </a:p>
        </p:txBody>
      </p:sp>
      <p:sp>
        <p:nvSpPr>
          <p:cNvPr id="4" name="灯片编号占位符 3"/>
          <p:cNvSpPr>
            <a:spLocks noGrp="1"/>
          </p:cNvSpPr>
          <p:nvPr>
            <p:ph type="sldNum" sz="quarter" idx="11"/>
          </p:nvPr>
        </p:nvSpPr>
        <p:spPr/>
        <p:txBody>
          <a:bodyPr/>
          <a:p>
            <a:pPr fontAlgn="base">
              <a:defRPr/>
            </a:pPr>
            <a:fld id="{8681E0C2-E4A0-433D-88B0-3BC1C3875AF8}"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p>
            <a:pPr fontAlgn="base">
              <a:defRPr/>
            </a:pPr>
            <a:endParaRPr lang="zh-CN" altLang="en-US" strike="noStrike" noProof="1"/>
          </a:p>
        </p:txBody>
      </p:sp>
      <p:sp>
        <p:nvSpPr>
          <p:cNvPr id="3" name="灯片编号占位符 2"/>
          <p:cNvSpPr>
            <a:spLocks noGrp="1"/>
          </p:cNvSpPr>
          <p:nvPr>
            <p:ph type="sldNum" sz="quarter" idx="11"/>
          </p:nvPr>
        </p:nvSpPr>
        <p:spPr/>
        <p:txBody>
          <a:bodyPr/>
          <a:p>
            <a:pPr fontAlgn="base">
              <a:defRPr/>
            </a:pPr>
            <a:fld id="{8681E0C2-E4A0-433D-88B0-3BC1C3875AF8}"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8"/>
            <a:ext cx="3008313" cy="871537"/>
          </a:xfrm>
          <a:prstGeom prst="rect">
            <a:avLst/>
          </a:prstGeo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575050" y="204788"/>
            <a:ext cx="5111750" cy="4389437"/>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457200" y="1076325"/>
            <a:ext cx="3008313" cy="35179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endParaRPr lang="zh-CN" altLang="en-US" strike="noStrike" noProof="1" smtClean="0"/>
          </a:p>
        </p:txBody>
      </p:sp>
      <p:sp>
        <p:nvSpPr>
          <p:cNvPr id="5" name="页脚占位符 4"/>
          <p:cNvSpPr>
            <a:spLocks noGrp="1"/>
          </p:cNvSpPr>
          <p:nvPr>
            <p:ph type="ftr" sz="quarter" idx="10"/>
          </p:nvPr>
        </p:nvSpPr>
        <p:spPr/>
        <p:txBody>
          <a:bodyPr/>
          <a:p>
            <a:pPr fontAlgn="base">
              <a:defRPr/>
            </a:pPr>
            <a:endParaRPr lang="zh-CN" altLang="en-US" strike="noStrike" noProof="1"/>
          </a:p>
        </p:txBody>
      </p:sp>
      <p:sp>
        <p:nvSpPr>
          <p:cNvPr id="6" name="灯片编号占位符 5"/>
          <p:cNvSpPr>
            <a:spLocks noGrp="1"/>
          </p:cNvSpPr>
          <p:nvPr>
            <p:ph type="sldNum" sz="quarter" idx="11"/>
          </p:nvPr>
        </p:nvSpPr>
        <p:spPr/>
        <p:txBody>
          <a:bodyPr/>
          <a:p>
            <a:pPr fontAlgn="base">
              <a:defRPr/>
            </a:pPr>
            <a:fld id="{8681E0C2-E4A0-433D-88B0-3BC1C3875AF8}"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450"/>
          </a:xfrm>
          <a:prstGeom prst="rect">
            <a:avLst/>
          </a:prstGeo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1792288" y="460375"/>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fontAlgn="base"/>
            <a:endParaRPr lang="zh-CN" altLang="en-US" strike="noStrike" noProof="0" smtClean="0">
              <a:sym typeface="Calibri" panose="020F0502020204030204" pitchFamily="34" charset="0"/>
            </a:endParaRPr>
          </a:p>
        </p:txBody>
      </p:sp>
      <p:sp>
        <p:nvSpPr>
          <p:cNvPr id="4" name="文本占位符 3"/>
          <p:cNvSpPr>
            <a:spLocks noGrp="1"/>
          </p:cNvSpPr>
          <p:nvPr>
            <p:ph type="body" sz="half" idx="2"/>
          </p:nvPr>
        </p:nvSpPr>
        <p:spPr>
          <a:xfrm>
            <a:off x="1792288" y="4025900"/>
            <a:ext cx="5486400" cy="60325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endParaRPr lang="zh-CN" altLang="en-US" strike="noStrike" noProof="1" smtClean="0"/>
          </a:p>
        </p:txBody>
      </p:sp>
      <p:sp>
        <p:nvSpPr>
          <p:cNvPr id="5" name="页脚占位符 4"/>
          <p:cNvSpPr>
            <a:spLocks noGrp="1"/>
          </p:cNvSpPr>
          <p:nvPr>
            <p:ph type="ftr" sz="quarter" idx="10"/>
          </p:nvPr>
        </p:nvSpPr>
        <p:spPr/>
        <p:txBody>
          <a:bodyPr/>
          <a:p>
            <a:pPr fontAlgn="base">
              <a:defRPr/>
            </a:pPr>
            <a:endParaRPr lang="zh-CN" altLang="en-US" strike="noStrike" noProof="1"/>
          </a:p>
        </p:txBody>
      </p:sp>
      <p:sp>
        <p:nvSpPr>
          <p:cNvPr id="6" name="灯片编号占位符 5"/>
          <p:cNvSpPr>
            <a:spLocks noGrp="1"/>
          </p:cNvSpPr>
          <p:nvPr>
            <p:ph type="sldNum" sz="quarter" idx="11"/>
          </p:nvPr>
        </p:nvSpPr>
        <p:spPr/>
        <p:txBody>
          <a:bodyPr/>
          <a:p>
            <a:pPr fontAlgn="base">
              <a:defRPr/>
            </a:pPr>
            <a:fld id="{8681E0C2-E4A0-433D-88B0-3BC1C3875AF8}"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457200" y="1200150"/>
            <a:ext cx="8229600" cy="3394075"/>
          </a:xfrm>
          <a:prstGeom prst="rect">
            <a:avLst/>
          </a:prstGeo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p>
            <a:pPr fontAlgn="base">
              <a:defRPr/>
            </a:pPr>
            <a:endParaRPr lang="zh-CN" altLang="en-US" strike="noStrike" noProof="1"/>
          </a:p>
        </p:txBody>
      </p:sp>
      <p:sp>
        <p:nvSpPr>
          <p:cNvPr id="5" name="灯片编号占位符 4"/>
          <p:cNvSpPr>
            <a:spLocks noGrp="1"/>
          </p:cNvSpPr>
          <p:nvPr>
            <p:ph type="sldNum" sz="quarter" idx="11"/>
          </p:nvPr>
        </p:nvSpPr>
        <p:spPr/>
        <p:txBody>
          <a:bodyPr/>
          <a:p>
            <a:pPr fontAlgn="base">
              <a:defRPr/>
            </a:pPr>
            <a:fld id="{8681E0C2-E4A0-433D-88B0-3BC1C3875AF8}"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6375"/>
            <a:ext cx="2057400" cy="4387850"/>
          </a:xfrm>
          <a:prstGeom prst="rect">
            <a:avLst/>
          </a:prstGeo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457200" y="206375"/>
            <a:ext cx="6019800" cy="4387850"/>
          </a:xfrm>
          <a:prstGeom prst="rect">
            <a:avLst/>
          </a:prstGeo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p>
            <a:pPr fontAlgn="base">
              <a:defRPr/>
            </a:pPr>
            <a:endParaRPr lang="zh-CN" altLang="en-US" strike="noStrike" noProof="1"/>
          </a:p>
        </p:txBody>
      </p:sp>
      <p:sp>
        <p:nvSpPr>
          <p:cNvPr id="5" name="灯片编号占位符 4"/>
          <p:cNvSpPr>
            <a:spLocks noGrp="1"/>
          </p:cNvSpPr>
          <p:nvPr>
            <p:ph type="sldNum" sz="quarter" idx="11"/>
          </p:nvPr>
        </p:nvSpPr>
        <p:spPr/>
        <p:txBody>
          <a:bodyPr/>
          <a:p>
            <a:pPr fontAlgn="base">
              <a:defRPr/>
            </a:pPr>
            <a:fld id="{8681E0C2-E4A0-433D-88B0-3BC1C3875AF8}"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advClick="0" advTm="5000">
    <p:split orient="vert" dir="in"/>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3" Type="http://schemas.openxmlformats.org/officeDocument/2006/relationships/theme" Target="../theme/theme2.xml"/><Relationship Id="rId12" Type="http://schemas.openxmlformats.org/officeDocument/2006/relationships/image" Target="../media/image1.png"/><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1.xml"/><Relationship Id="rId8" Type="http://schemas.openxmlformats.org/officeDocument/2006/relationships/slideLayout" Target="../slideLayouts/slideLayout30.xml"/><Relationship Id="rId7" Type="http://schemas.openxmlformats.org/officeDocument/2006/relationships/slideLayout" Target="../slideLayouts/slideLayout29.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 Id="rId3" Type="http://schemas.openxmlformats.org/officeDocument/2006/relationships/slideLayout" Target="../slideLayouts/slideLayout25.xml"/><Relationship Id="rId2" Type="http://schemas.openxmlformats.org/officeDocument/2006/relationships/slideLayout" Target="../slideLayouts/slideLayout24.xml"/><Relationship Id="rId13" Type="http://schemas.openxmlformats.org/officeDocument/2006/relationships/theme" Target="../theme/theme3.xml"/><Relationship Id="rId12" Type="http://schemas.openxmlformats.org/officeDocument/2006/relationships/image" Target="../media/image1.png"/><Relationship Id="rId11" Type="http://schemas.openxmlformats.org/officeDocument/2006/relationships/slideLayout" Target="../slideLayouts/slideLayout33.xml"/><Relationship Id="rId10" Type="http://schemas.openxmlformats.org/officeDocument/2006/relationships/slideLayout" Target="../slideLayouts/slideLayout32.xml"/><Relationship Id="rId1"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9" Type="http://schemas.openxmlformats.org/officeDocument/2006/relationships/slideLayout" Target="../slideLayouts/slideLayout42.xml"/><Relationship Id="rId8" Type="http://schemas.openxmlformats.org/officeDocument/2006/relationships/slideLayout" Target="../slideLayouts/slideLayout41.xml"/><Relationship Id="rId7" Type="http://schemas.openxmlformats.org/officeDocument/2006/relationships/slideLayout" Target="../slideLayouts/slideLayout40.xml"/><Relationship Id="rId6" Type="http://schemas.openxmlformats.org/officeDocument/2006/relationships/slideLayout" Target="../slideLayouts/slideLayout39.xml"/><Relationship Id="rId5" Type="http://schemas.openxmlformats.org/officeDocument/2006/relationships/slideLayout" Target="../slideLayouts/slideLayout38.xml"/><Relationship Id="rId4" Type="http://schemas.openxmlformats.org/officeDocument/2006/relationships/slideLayout" Target="../slideLayouts/slideLayout37.xml"/><Relationship Id="rId3" Type="http://schemas.openxmlformats.org/officeDocument/2006/relationships/slideLayout" Target="../slideLayouts/slideLayout36.xml"/><Relationship Id="rId2" Type="http://schemas.openxmlformats.org/officeDocument/2006/relationships/slideLayout" Target="../slideLayouts/slideLayout35.xml"/><Relationship Id="rId13" Type="http://schemas.openxmlformats.org/officeDocument/2006/relationships/theme" Target="../theme/theme4.xml"/><Relationship Id="rId12" Type="http://schemas.openxmlformats.org/officeDocument/2006/relationships/image" Target="../media/image1.png"/><Relationship Id="rId11" Type="http://schemas.openxmlformats.org/officeDocument/2006/relationships/slideLayout" Target="../slideLayouts/slideLayout44.xml"/><Relationship Id="rId10" Type="http://schemas.openxmlformats.org/officeDocument/2006/relationships/slideLayout" Target="../slideLayouts/slideLayout43.xml"/><Relationship Id="rId1" Type="http://schemas.openxmlformats.org/officeDocument/2006/relationships/slideLayout" Target="../slideLayouts/slideLayout34.xml"/></Relationships>
</file>

<file path=ppt/slideMasters/_rels/slideMaster5.xml.rels><?xml version="1.0" encoding="UTF-8" standalone="yes"?>
<Relationships xmlns="http://schemas.openxmlformats.org/package/2006/relationships"><Relationship Id="rId9" Type="http://schemas.openxmlformats.org/officeDocument/2006/relationships/slideLayout" Target="../slideLayouts/slideLayout53.xml"/><Relationship Id="rId8" Type="http://schemas.openxmlformats.org/officeDocument/2006/relationships/slideLayout" Target="../slideLayouts/slideLayout52.xml"/><Relationship Id="rId7" Type="http://schemas.openxmlformats.org/officeDocument/2006/relationships/slideLayout" Target="../slideLayouts/slideLayout51.xml"/><Relationship Id="rId6" Type="http://schemas.openxmlformats.org/officeDocument/2006/relationships/slideLayout" Target="../slideLayouts/slideLayout50.xml"/><Relationship Id="rId5" Type="http://schemas.openxmlformats.org/officeDocument/2006/relationships/slideLayout" Target="../slideLayouts/slideLayout49.xml"/><Relationship Id="rId4" Type="http://schemas.openxmlformats.org/officeDocument/2006/relationships/slideLayout" Target="../slideLayouts/slideLayout48.xml"/><Relationship Id="rId3" Type="http://schemas.openxmlformats.org/officeDocument/2006/relationships/slideLayout" Target="../slideLayouts/slideLayout47.xml"/><Relationship Id="rId2" Type="http://schemas.openxmlformats.org/officeDocument/2006/relationships/slideLayout" Target="../slideLayouts/slideLayout46.xml"/><Relationship Id="rId13" Type="http://schemas.openxmlformats.org/officeDocument/2006/relationships/theme" Target="../theme/theme5.xml"/><Relationship Id="rId12" Type="http://schemas.openxmlformats.org/officeDocument/2006/relationships/image" Target="../media/image1.png"/><Relationship Id="rId11" Type="http://schemas.openxmlformats.org/officeDocument/2006/relationships/slideLayout" Target="../slideLayouts/slideLayout55.xml"/><Relationship Id="rId10" Type="http://schemas.openxmlformats.org/officeDocument/2006/relationships/slideLayout" Target="../slideLayouts/slideLayout54.xml"/><Relationship Id="rId1" Type="http://schemas.openxmlformats.org/officeDocument/2006/relationships/slideLayout" Target="../slideLayouts/slideLayout45.xml"/></Relationships>
</file>

<file path=ppt/slideMasters/_rels/slideMaster6.xml.rels><?xml version="1.0" encoding="UTF-8" standalone="yes"?>
<Relationships xmlns="http://schemas.openxmlformats.org/package/2006/relationships"><Relationship Id="rId9" Type="http://schemas.openxmlformats.org/officeDocument/2006/relationships/slideLayout" Target="../slideLayouts/slideLayout64.xml"/><Relationship Id="rId8" Type="http://schemas.openxmlformats.org/officeDocument/2006/relationships/slideLayout" Target="../slideLayouts/slideLayout63.xml"/><Relationship Id="rId7" Type="http://schemas.openxmlformats.org/officeDocument/2006/relationships/slideLayout" Target="../slideLayouts/slideLayout62.xml"/><Relationship Id="rId6" Type="http://schemas.openxmlformats.org/officeDocument/2006/relationships/slideLayout" Target="../slideLayouts/slideLayout61.xml"/><Relationship Id="rId5" Type="http://schemas.openxmlformats.org/officeDocument/2006/relationships/slideLayout" Target="../slideLayouts/slideLayout60.xml"/><Relationship Id="rId4" Type="http://schemas.openxmlformats.org/officeDocument/2006/relationships/slideLayout" Target="../slideLayouts/slideLayout59.xml"/><Relationship Id="rId3" Type="http://schemas.openxmlformats.org/officeDocument/2006/relationships/slideLayout" Target="../slideLayouts/slideLayout58.xml"/><Relationship Id="rId2" Type="http://schemas.openxmlformats.org/officeDocument/2006/relationships/slideLayout" Target="../slideLayouts/slideLayout57.xml"/><Relationship Id="rId13" Type="http://schemas.openxmlformats.org/officeDocument/2006/relationships/theme" Target="../theme/theme6.xml"/><Relationship Id="rId12" Type="http://schemas.openxmlformats.org/officeDocument/2006/relationships/image" Target="../media/image1.png"/><Relationship Id="rId11" Type="http://schemas.openxmlformats.org/officeDocument/2006/relationships/slideLayout" Target="../slideLayouts/slideLayout66.xml"/><Relationship Id="rId10" Type="http://schemas.openxmlformats.org/officeDocument/2006/relationships/slideLayout" Target="../slideLayouts/slideLayout65.xml"/><Relationship Id="rId1" Type="http://schemas.openxmlformats.org/officeDocument/2006/relationships/slideLayout" Target="../slideLayouts/slideLayout56.xml"/></Relationships>
</file>

<file path=ppt/slideMasters/_rels/slideMaster7.xml.rels><?xml version="1.0" encoding="UTF-8" standalone="yes"?>
<Relationships xmlns="http://schemas.openxmlformats.org/package/2006/relationships"><Relationship Id="rId9" Type="http://schemas.openxmlformats.org/officeDocument/2006/relationships/slideLayout" Target="../slideLayouts/slideLayout75.xml"/><Relationship Id="rId8" Type="http://schemas.openxmlformats.org/officeDocument/2006/relationships/slideLayout" Target="../slideLayouts/slideLayout74.xml"/><Relationship Id="rId7" Type="http://schemas.openxmlformats.org/officeDocument/2006/relationships/slideLayout" Target="../slideLayouts/slideLayout73.xml"/><Relationship Id="rId6" Type="http://schemas.openxmlformats.org/officeDocument/2006/relationships/slideLayout" Target="../slideLayouts/slideLayout72.xml"/><Relationship Id="rId5" Type="http://schemas.openxmlformats.org/officeDocument/2006/relationships/slideLayout" Target="../slideLayouts/slideLayout71.xml"/><Relationship Id="rId4" Type="http://schemas.openxmlformats.org/officeDocument/2006/relationships/slideLayout" Target="../slideLayouts/slideLayout70.xml"/><Relationship Id="rId3" Type="http://schemas.openxmlformats.org/officeDocument/2006/relationships/slideLayout" Target="../slideLayouts/slideLayout69.xml"/><Relationship Id="rId2" Type="http://schemas.openxmlformats.org/officeDocument/2006/relationships/slideLayout" Target="../slideLayouts/slideLayout68.xml"/><Relationship Id="rId13" Type="http://schemas.openxmlformats.org/officeDocument/2006/relationships/theme" Target="../theme/theme7.xml"/><Relationship Id="rId12" Type="http://schemas.openxmlformats.org/officeDocument/2006/relationships/image" Target="../media/image1.png"/><Relationship Id="rId11" Type="http://schemas.openxmlformats.org/officeDocument/2006/relationships/slideLayout" Target="../slideLayouts/slideLayout77.xml"/><Relationship Id="rId10" Type="http://schemas.openxmlformats.org/officeDocument/2006/relationships/slideLayout" Target="../slideLayouts/slideLayout76.xml"/><Relationship Id="rId1" Type="http://schemas.openxmlformats.org/officeDocument/2006/relationships/slideLayout" Target="../slideLayouts/slideLayout67.xml"/></Relationships>
</file>

<file path=ppt/slideMasters/_rels/slideMaster8.xml.rels><?xml version="1.0" encoding="UTF-8" standalone="yes"?>
<Relationships xmlns="http://schemas.openxmlformats.org/package/2006/relationships"><Relationship Id="rId9" Type="http://schemas.openxmlformats.org/officeDocument/2006/relationships/slideLayout" Target="../slideLayouts/slideLayout86.xml"/><Relationship Id="rId8" Type="http://schemas.openxmlformats.org/officeDocument/2006/relationships/slideLayout" Target="../slideLayouts/slideLayout85.xml"/><Relationship Id="rId7" Type="http://schemas.openxmlformats.org/officeDocument/2006/relationships/slideLayout" Target="../slideLayouts/slideLayout84.xml"/><Relationship Id="rId6" Type="http://schemas.openxmlformats.org/officeDocument/2006/relationships/slideLayout" Target="../slideLayouts/slideLayout83.xml"/><Relationship Id="rId5" Type="http://schemas.openxmlformats.org/officeDocument/2006/relationships/slideLayout" Target="../slideLayouts/slideLayout82.xml"/><Relationship Id="rId4" Type="http://schemas.openxmlformats.org/officeDocument/2006/relationships/slideLayout" Target="../slideLayouts/slideLayout81.xml"/><Relationship Id="rId3" Type="http://schemas.openxmlformats.org/officeDocument/2006/relationships/slideLayout" Target="../slideLayouts/slideLayout80.xml"/><Relationship Id="rId2" Type="http://schemas.openxmlformats.org/officeDocument/2006/relationships/slideLayout" Target="../slideLayouts/slideLayout79.xml"/><Relationship Id="rId13" Type="http://schemas.openxmlformats.org/officeDocument/2006/relationships/theme" Target="../theme/theme8.xml"/><Relationship Id="rId12" Type="http://schemas.openxmlformats.org/officeDocument/2006/relationships/image" Target="../media/image1.png"/><Relationship Id="rId11" Type="http://schemas.openxmlformats.org/officeDocument/2006/relationships/slideLayout" Target="../slideLayouts/slideLayout88.xml"/><Relationship Id="rId10" Type="http://schemas.openxmlformats.org/officeDocument/2006/relationships/slideLayout" Target="../slideLayouts/slideLayout87.xml"/><Relationship Id="rId1" Type="http://schemas.openxmlformats.org/officeDocument/2006/relationships/slideLayout" Target="../slideLayouts/slideLayout78.xml"/></Relationships>
</file>

<file path=ppt/slideMasters/_rels/slideMaster9.xml.rels><?xml version="1.0" encoding="UTF-8" standalone="yes"?>
<Relationships xmlns="http://schemas.openxmlformats.org/package/2006/relationships"><Relationship Id="rId9" Type="http://schemas.openxmlformats.org/officeDocument/2006/relationships/slideLayout" Target="../slideLayouts/slideLayout97.xml"/><Relationship Id="rId8" Type="http://schemas.openxmlformats.org/officeDocument/2006/relationships/slideLayout" Target="../slideLayouts/slideLayout96.xml"/><Relationship Id="rId7" Type="http://schemas.openxmlformats.org/officeDocument/2006/relationships/slideLayout" Target="../slideLayouts/slideLayout95.xml"/><Relationship Id="rId6" Type="http://schemas.openxmlformats.org/officeDocument/2006/relationships/slideLayout" Target="../slideLayouts/slideLayout94.xml"/><Relationship Id="rId5" Type="http://schemas.openxmlformats.org/officeDocument/2006/relationships/slideLayout" Target="../slideLayouts/slideLayout93.xml"/><Relationship Id="rId4" Type="http://schemas.openxmlformats.org/officeDocument/2006/relationships/slideLayout" Target="../slideLayouts/slideLayout92.xml"/><Relationship Id="rId3" Type="http://schemas.openxmlformats.org/officeDocument/2006/relationships/slideLayout" Target="../slideLayouts/slideLayout91.xml"/><Relationship Id="rId2" Type="http://schemas.openxmlformats.org/officeDocument/2006/relationships/slideLayout" Target="../slideLayouts/slideLayout90.xml"/><Relationship Id="rId13" Type="http://schemas.openxmlformats.org/officeDocument/2006/relationships/theme" Target="../theme/theme9.xml"/><Relationship Id="rId12" Type="http://schemas.openxmlformats.org/officeDocument/2006/relationships/image" Target="../media/image1.png"/><Relationship Id="rId11" Type="http://schemas.openxmlformats.org/officeDocument/2006/relationships/slideLayout" Target="../slideLayouts/slideLayout99.xml"/><Relationship Id="rId10" Type="http://schemas.openxmlformats.org/officeDocument/2006/relationships/slideLayout" Target="../slideLayouts/slideLayout98.xml"/><Relationship Id="rId1" Type="http://schemas.openxmlformats.org/officeDocument/2006/relationships/slideLayout" Target="../slideLayouts/slideLayout89.xml"/></Relationships>
</file>

<file path=ppt/slideMasters/_rels/slideMaster10.xml.rels><?xml version="1.0" encoding="UTF-8" standalone="yes"?>
<Relationships xmlns="http://schemas.openxmlformats.org/package/2006/relationships"><Relationship Id="rId9" Type="http://schemas.openxmlformats.org/officeDocument/2006/relationships/slideLayout" Target="../slideLayouts/slideLayout108.xml"/><Relationship Id="rId8" Type="http://schemas.openxmlformats.org/officeDocument/2006/relationships/slideLayout" Target="../slideLayouts/slideLayout107.xml"/><Relationship Id="rId7" Type="http://schemas.openxmlformats.org/officeDocument/2006/relationships/slideLayout" Target="../slideLayouts/slideLayout106.xml"/><Relationship Id="rId6" Type="http://schemas.openxmlformats.org/officeDocument/2006/relationships/slideLayout" Target="../slideLayouts/slideLayout105.xml"/><Relationship Id="rId5" Type="http://schemas.openxmlformats.org/officeDocument/2006/relationships/slideLayout" Target="../slideLayouts/slideLayout104.xml"/><Relationship Id="rId4" Type="http://schemas.openxmlformats.org/officeDocument/2006/relationships/slideLayout" Target="../slideLayouts/slideLayout103.xml"/><Relationship Id="rId3" Type="http://schemas.openxmlformats.org/officeDocument/2006/relationships/slideLayout" Target="../slideLayouts/slideLayout102.xml"/><Relationship Id="rId2" Type="http://schemas.openxmlformats.org/officeDocument/2006/relationships/slideLayout" Target="../slideLayouts/slideLayout101.xml"/><Relationship Id="rId13" Type="http://schemas.openxmlformats.org/officeDocument/2006/relationships/theme" Target="../theme/theme10.xml"/><Relationship Id="rId12" Type="http://schemas.openxmlformats.org/officeDocument/2006/relationships/image" Target="../media/image1.png"/><Relationship Id="rId11" Type="http://schemas.openxmlformats.org/officeDocument/2006/relationships/slideLayout" Target="../slideLayouts/slideLayout110.xml"/><Relationship Id="rId10" Type="http://schemas.openxmlformats.org/officeDocument/2006/relationships/slideLayout" Target="../slideLayouts/slideLayout109.xml"/><Relationship Id="rId1" Type="http://schemas.openxmlformats.org/officeDocument/2006/relationships/slideLayout" Target="../slideLayouts/slideLayout100.xml"/></Relationships>
</file>

<file path=ppt/slideMasters/_rels/slideMaster11.xml.rels><?xml version="1.0" encoding="UTF-8" standalone="yes"?>
<Relationships xmlns="http://schemas.openxmlformats.org/package/2006/relationships"><Relationship Id="rId9" Type="http://schemas.openxmlformats.org/officeDocument/2006/relationships/slideLayout" Target="../slideLayouts/slideLayout119.xml"/><Relationship Id="rId8" Type="http://schemas.openxmlformats.org/officeDocument/2006/relationships/slideLayout" Target="../slideLayouts/slideLayout118.xml"/><Relationship Id="rId7" Type="http://schemas.openxmlformats.org/officeDocument/2006/relationships/slideLayout" Target="../slideLayouts/slideLayout117.xml"/><Relationship Id="rId6" Type="http://schemas.openxmlformats.org/officeDocument/2006/relationships/slideLayout" Target="../slideLayouts/slideLayout116.xml"/><Relationship Id="rId5" Type="http://schemas.openxmlformats.org/officeDocument/2006/relationships/slideLayout" Target="../slideLayouts/slideLayout115.xml"/><Relationship Id="rId4" Type="http://schemas.openxmlformats.org/officeDocument/2006/relationships/slideLayout" Target="../slideLayouts/slideLayout114.xml"/><Relationship Id="rId3" Type="http://schemas.openxmlformats.org/officeDocument/2006/relationships/slideLayout" Target="../slideLayouts/slideLayout113.xml"/><Relationship Id="rId2" Type="http://schemas.openxmlformats.org/officeDocument/2006/relationships/slideLayout" Target="../slideLayouts/slideLayout112.xml"/><Relationship Id="rId13" Type="http://schemas.openxmlformats.org/officeDocument/2006/relationships/theme" Target="../theme/theme11.xml"/><Relationship Id="rId12" Type="http://schemas.openxmlformats.org/officeDocument/2006/relationships/image" Target="../media/image1.png"/><Relationship Id="rId11" Type="http://schemas.openxmlformats.org/officeDocument/2006/relationships/slideLayout" Target="../slideLayouts/slideLayout121.xml"/><Relationship Id="rId10" Type="http://schemas.openxmlformats.org/officeDocument/2006/relationships/slideLayout" Target="../slideLayouts/slideLayout120.xml"/><Relationship Id="rId1" Type="http://schemas.openxmlformats.org/officeDocument/2006/relationships/slideLayout" Target="../slideLayouts/slideLayout111.xml"/></Relationships>
</file>

<file path=ppt/slideMasters/_rels/slideMaster12.xml.rels><?xml version="1.0" encoding="UTF-8" standalone="yes"?>
<Relationships xmlns="http://schemas.openxmlformats.org/package/2006/relationships"><Relationship Id="rId9" Type="http://schemas.openxmlformats.org/officeDocument/2006/relationships/slideLayout" Target="../slideLayouts/slideLayout130.xml"/><Relationship Id="rId8" Type="http://schemas.openxmlformats.org/officeDocument/2006/relationships/slideLayout" Target="../slideLayouts/slideLayout129.xml"/><Relationship Id="rId7" Type="http://schemas.openxmlformats.org/officeDocument/2006/relationships/slideLayout" Target="../slideLayouts/slideLayout128.xml"/><Relationship Id="rId6" Type="http://schemas.openxmlformats.org/officeDocument/2006/relationships/slideLayout" Target="../slideLayouts/slideLayout127.xml"/><Relationship Id="rId5" Type="http://schemas.openxmlformats.org/officeDocument/2006/relationships/slideLayout" Target="../slideLayouts/slideLayout126.xml"/><Relationship Id="rId4" Type="http://schemas.openxmlformats.org/officeDocument/2006/relationships/slideLayout" Target="../slideLayouts/slideLayout125.xml"/><Relationship Id="rId3" Type="http://schemas.openxmlformats.org/officeDocument/2006/relationships/slideLayout" Target="../slideLayouts/slideLayout124.xml"/><Relationship Id="rId2" Type="http://schemas.openxmlformats.org/officeDocument/2006/relationships/slideLayout" Target="../slideLayouts/slideLayout123.xml"/><Relationship Id="rId13" Type="http://schemas.openxmlformats.org/officeDocument/2006/relationships/theme" Target="../theme/theme12.xml"/><Relationship Id="rId12" Type="http://schemas.openxmlformats.org/officeDocument/2006/relationships/image" Target="../media/image1.png"/><Relationship Id="rId11" Type="http://schemas.openxmlformats.org/officeDocument/2006/relationships/slideLayout" Target="../slideLayouts/slideLayout132.xml"/><Relationship Id="rId10" Type="http://schemas.openxmlformats.org/officeDocument/2006/relationships/slideLayout" Target="../slideLayouts/slideLayout131.xml"/><Relationship Id="rId1" Type="http://schemas.openxmlformats.org/officeDocument/2006/relationships/slideLayout" Target="../slideLayouts/slideLayout1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026" name="矩形 4"/>
          <p:cNvSpPr/>
          <p:nvPr userDrawn="1"/>
        </p:nvSpPr>
        <p:spPr>
          <a:xfrm>
            <a:off x="0" y="-15875"/>
            <a:ext cx="9144000" cy="5265738"/>
          </a:xfrm>
          <a:prstGeom prst="rect">
            <a:avLst/>
          </a:prstGeom>
          <a:solidFill>
            <a:srgbClr val="000000">
              <a:alpha val="12000"/>
            </a:srgbClr>
          </a:solidFill>
          <a:ln w="9525">
            <a:noFill/>
          </a:ln>
        </p:spPr>
        <p:txBody>
          <a:bodyPr anchor="ctr"/>
          <a:p>
            <a:pPr lvl="0" indent="0"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027" name="页脚占位符 4"/>
          <p:cNvSpPr>
            <a:spLocks noGrp="1" noChangeArrowheads="1"/>
          </p:cNvSpPr>
          <p:nvPr>
            <p:ph type="ftr" sz="quarter" idx="3"/>
          </p:nvPr>
        </p:nvSpPr>
        <p:spPr bwMode="auto">
          <a:xfrm>
            <a:off x="3124200" y="4767263"/>
            <a:ext cx="2895600" cy="274638"/>
          </a:xfrm>
          <a:prstGeom prst="rect">
            <a:avLst/>
          </a:prstGeom>
          <a:noFill/>
          <a:ln w="9525">
            <a:noFill/>
            <a:miter lim="800000"/>
          </a:ln>
        </p:spPr>
        <p:txBody>
          <a:bodyPr vert="horz" wrap="square" lIns="91440" tIns="45720" rIns="91440" bIns="45720" numCol="1" anchor="ctr" anchorCtr="0" compatLnSpc="1"/>
          <a:lstStyle>
            <a:lvl1pPr algn="ctr">
              <a:defRPr sz="1200">
                <a:solidFill>
                  <a:srgbClr val="898989"/>
                </a:solidFill>
              </a:defRPr>
            </a:lvl1pPr>
          </a:lstStyle>
          <a:p>
            <a:pPr fontAlgn="base">
              <a:defRPr/>
            </a:pPr>
            <a:endParaRPr lang="zh-CN" altLang="en-US" strike="noStrike" noProof="1"/>
          </a:p>
        </p:txBody>
      </p:sp>
      <p:sp>
        <p:nvSpPr>
          <p:cNvPr id="1028" name="灯片编号占位符 5"/>
          <p:cNvSpPr>
            <a:spLocks noGrp="1" noChangeArrowheads="1"/>
          </p:cNvSpPr>
          <p:nvPr>
            <p:ph type="sldNum" sz="quarter" idx="4"/>
          </p:nvPr>
        </p:nvSpPr>
        <p:spPr bwMode="auto">
          <a:xfrm>
            <a:off x="6553200" y="4767263"/>
            <a:ext cx="2133600" cy="274638"/>
          </a:xfrm>
          <a:prstGeom prst="rect">
            <a:avLst/>
          </a:prstGeom>
          <a:noFill/>
          <a:ln w="9525">
            <a:noFill/>
            <a:miter lim="800000"/>
          </a:ln>
        </p:spPr>
        <p:txBody>
          <a:bodyPr vert="horz" wrap="square" lIns="91440" tIns="45720" rIns="91440" bIns="45720" numCol="1" anchor="ctr" anchorCtr="0" compatLnSpc="1"/>
          <a:lstStyle>
            <a:lvl1pPr algn="r">
              <a:defRPr sz="1200">
                <a:solidFill>
                  <a:srgbClr val="898989"/>
                </a:solidFill>
              </a:defRPr>
            </a:lvl1pPr>
          </a:lstStyle>
          <a:p>
            <a:pPr fontAlgn="base">
              <a:defRPr/>
            </a:pPr>
            <a:fld id="{D32BFE32-E1B1-4408-8248-2C007A4AD52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
        <p:nvSpPr>
          <p:cNvPr id="1029" name="直接连接符 1"/>
          <p:cNvSpPr/>
          <p:nvPr userDrawn="1"/>
        </p:nvSpPr>
        <p:spPr>
          <a:xfrm>
            <a:off x="179388" y="714375"/>
            <a:ext cx="8713787" cy="0"/>
          </a:xfrm>
          <a:prstGeom prst="line">
            <a:avLst/>
          </a:prstGeom>
          <a:ln w="9525" cap="flat" cmpd="sng">
            <a:solidFill>
              <a:srgbClr val="A5A5A5"/>
            </a:solidFill>
            <a:prstDash val="solid"/>
            <a:round/>
            <a:headEnd type="none" w="med" len="med"/>
            <a:tailEnd type="none" w="med" len="med"/>
          </a:ln>
        </p:spPr>
        <p:txBody>
          <a:bodyPr anchor="t"/>
          <a:p>
            <a:pPr lvl="0" indent="0"/>
            <a:endParaRPr lang="zh-CN" altLang="en-US">
              <a:latin typeface="Arial" panose="020B0604020202020204" pitchFamily="34" charset="0"/>
              <a:ea typeface="宋体" panose="02010600030101010101" pitchFamily="2" charset="-122"/>
            </a:endParaRPr>
          </a:p>
        </p:txBody>
      </p:sp>
      <p:sp>
        <p:nvSpPr>
          <p:cNvPr id="1030" name="流程图: 合并 30"/>
          <p:cNvSpPr/>
          <p:nvPr userDrawn="1"/>
        </p:nvSpPr>
        <p:spPr>
          <a:xfrm rot="-5400000">
            <a:off x="144463" y="277813"/>
            <a:ext cx="360362" cy="241300"/>
          </a:xfrm>
          <a:prstGeom prst="flowChartMerge">
            <a:avLst/>
          </a:prstGeom>
          <a:noFill/>
          <a:ln w="6350" cap="flat" cmpd="sng">
            <a:solidFill>
              <a:srgbClr val="7F7F7F"/>
            </a:solidFill>
            <a:prstDash val="sysDash"/>
            <a:miter/>
            <a:headEnd type="none" w="med" len="med"/>
            <a:tailEnd type="none" w="med" len="med"/>
          </a:ln>
        </p:spPr>
        <p:txBody>
          <a:bodyPr anchor="ctr"/>
          <a:p>
            <a:pPr lvl="0" indent="0" algn="ctr"/>
            <a:endParaRPr lang="zh-CN" altLang="en-US">
              <a:solidFill>
                <a:srgbClr val="000000"/>
              </a:solidFill>
              <a:latin typeface="宋体" panose="02010600030101010101" pitchFamily="2" charset="-122"/>
              <a:ea typeface="宋体" panose="02010600030101010101" pitchFamily="2" charset="-122"/>
              <a:sym typeface="宋体" panose="02010600030101010101" pitchFamily="2" charset="-122"/>
            </a:endParaRPr>
          </a:p>
        </p:txBody>
      </p:sp>
      <p:pic>
        <p:nvPicPr>
          <p:cNvPr id="1031" name="Picture 7" descr="网站LOGO副本"/>
          <p:cNvPicPr>
            <a:picLocks noChangeAspect="1"/>
          </p:cNvPicPr>
          <p:nvPr userDrawn="1"/>
        </p:nvPicPr>
        <p:blipFill>
          <a:blip r:embed="rId12"/>
          <a:stretch>
            <a:fillRect/>
          </a:stretch>
        </p:blipFill>
        <p:spPr>
          <a:xfrm>
            <a:off x="6985000" y="52388"/>
            <a:ext cx="1908175" cy="601662"/>
          </a:xfrm>
          <a:prstGeom prst="rect">
            <a:avLst/>
          </a:prstGeom>
          <a:noFill/>
          <a:ln w="9525">
            <a:noFill/>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advClick="0" advTm="5000">
    <p:split orient="vert"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031"/>
                                        </p:tgtEl>
                                        <p:attrNameLst>
                                          <p:attrName>style.visibility</p:attrName>
                                        </p:attrNameLst>
                                      </p:cBhvr>
                                      <p:to>
                                        <p:strVal val="visible"/>
                                      </p:to>
                                    </p:set>
                                    <p:anim calcmode="lin" valueType="num">
                                      <p:cBhvr>
                                        <p:cTn id="7" dur="1000" fill="hold"/>
                                        <p:tgtEl>
                                          <p:spTgt spid="1031"/>
                                        </p:tgtEl>
                                        <p:attrNameLst>
                                          <p:attrName>ppt_w</p:attrName>
                                        </p:attrNameLst>
                                      </p:cBhvr>
                                      <p:tavLst>
                                        <p:tav tm="0">
                                          <p:val>
                                            <p:strVal val="#ppt_w+.3"/>
                                          </p:val>
                                        </p:tav>
                                        <p:tav tm="100000">
                                          <p:val>
                                            <p:strVal val="#ppt_w"/>
                                          </p:val>
                                        </p:tav>
                                      </p:tavLst>
                                    </p:anim>
                                    <p:anim calcmode="lin" valueType="num">
                                      <p:cBhvr>
                                        <p:cTn id="8" dur="1000" fill="hold"/>
                                        <p:tgtEl>
                                          <p:spTgt spid="1031"/>
                                        </p:tgtEl>
                                        <p:attrNameLst>
                                          <p:attrName>ppt_h</p:attrName>
                                        </p:attrNameLst>
                                      </p:cBhvr>
                                      <p:tavLst>
                                        <p:tav tm="0">
                                          <p:val>
                                            <p:strVal val="#ppt_h"/>
                                          </p:val>
                                        </p:tav>
                                        <p:tav tm="100000">
                                          <p:val>
                                            <p:strVal val="#ppt_h"/>
                                          </p:val>
                                        </p:tav>
                                      </p:tavLst>
                                    </p:anim>
                                    <p:animEffect transition="in" filter="fade">
                                      <p:cBhvr>
                                        <p:cTn id="9" dur="1000"/>
                                        <p:tgtEl>
                                          <p:spTgt spid="1031"/>
                                        </p:tgtEl>
                                      </p:cBhvr>
                                    </p:animEffect>
                                  </p:childTnLst>
                                </p:cTn>
                              </p:par>
                              <p:par>
                                <p:cTn id="10" presetID="2" presetClass="entr" presetSubtype="8" fill="hold" grpId="2" nodeType="withEffect">
                                  <p:stCondLst>
                                    <p:cond delay="0"/>
                                  </p:stCondLst>
                                  <p:childTnLst>
                                    <p:set>
                                      <p:cBhvr>
                                        <p:cTn id="11" dur="1" fill="hold">
                                          <p:stCondLst>
                                            <p:cond delay="0"/>
                                          </p:stCondLst>
                                        </p:cTn>
                                        <p:tgtEl>
                                          <p:spTgt spid="1030"/>
                                        </p:tgtEl>
                                        <p:attrNameLst>
                                          <p:attrName>style.visibility</p:attrName>
                                        </p:attrNameLst>
                                      </p:cBhvr>
                                      <p:to>
                                        <p:strVal val="visible"/>
                                      </p:to>
                                    </p:set>
                                    <p:anim calcmode="lin" valueType="num">
                                      <p:cBhvr>
                                        <p:cTn id="12" dur="500" fill="hold"/>
                                        <p:tgtEl>
                                          <p:spTgt spid="1030"/>
                                        </p:tgtEl>
                                        <p:attrNameLst>
                                          <p:attrName>ppt_x</p:attrName>
                                        </p:attrNameLst>
                                      </p:cBhvr>
                                      <p:tavLst>
                                        <p:tav tm="0">
                                          <p:val>
                                            <p:strVal val="0-#ppt_w/2"/>
                                          </p:val>
                                        </p:tav>
                                        <p:tav tm="100000">
                                          <p:val>
                                            <p:strVal val="#ppt_x"/>
                                          </p:val>
                                        </p:tav>
                                      </p:tavLst>
                                    </p:anim>
                                    <p:anim calcmode="lin" valueType="num">
                                      <p:cBhvr>
                                        <p:cTn id="13" dur="500" fill="hold"/>
                                        <p:tgtEl>
                                          <p:spTgt spid="10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0" grpId="0" bldLvl="0"/>
      <p:bldP spid="1030" grpId="1" bldLvl="0"/>
      <p:bldP spid="1030" grpId="2" bldLvl="0" animBg="1"/>
    </p:bldLst>
  </p:timing>
  <p:hf sldNum="0" hdr="0" ftr="0" dt="0"/>
  <p:txStyles>
    <p:titleStyle>
      <a:lvl1pPr marL="914400" indent="-914400" algn="ctr" rtl="0" eaLnBrk="0" fontAlgn="base" hangingPunct="0">
        <a:spcBef>
          <a:spcPct val="0"/>
        </a:spcBef>
        <a:spcAft>
          <a:spcPct val="0"/>
        </a:spcAft>
        <a:defRPr sz="4400">
          <a:solidFill>
            <a:schemeClr val="tx1"/>
          </a:solidFill>
          <a:latin typeface="+mj-lt"/>
          <a:ea typeface="+mj-ea"/>
          <a:cs typeface="+mj-cs"/>
          <a:sym typeface="Calibri" panose="020F0502020204030204" pitchFamily="34" charset="0"/>
        </a:defRPr>
      </a:lvl1pPr>
      <a:lvl2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13716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18288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22860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27432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Calibri" panose="020F0502020204030204" pitchFamily="34" charset="0"/>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Calibri" panose="020F0502020204030204" pitchFamily="34" charset="0"/>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Calibri" panose="020F0502020204030204" pitchFamily="34" charset="0"/>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5pPr>
      <a:lvl6pPr marL="25146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6pPr>
      <a:lvl7pPr marL="29718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7pPr>
      <a:lvl8pPr marL="34290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8pPr>
      <a:lvl9pPr marL="3886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2050" name="矩形 4"/>
          <p:cNvSpPr/>
          <p:nvPr userDrawn="1"/>
        </p:nvSpPr>
        <p:spPr>
          <a:xfrm>
            <a:off x="0" y="-15875"/>
            <a:ext cx="9144000" cy="5265738"/>
          </a:xfrm>
          <a:prstGeom prst="rect">
            <a:avLst/>
          </a:prstGeom>
          <a:solidFill>
            <a:srgbClr val="000000">
              <a:alpha val="12000"/>
            </a:srgbClr>
          </a:solidFill>
          <a:ln w="9525">
            <a:noFill/>
          </a:ln>
        </p:spPr>
        <p:txBody>
          <a:bodyPr anchor="ctr"/>
          <a:p>
            <a:pPr lvl="0" indent="0"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051" name="直接连接符 1"/>
          <p:cNvSpPr/>
          <p:nvPr userDrawn="1"/>
        </p:nvSpPr>
        <p:spPr>
          <a:xfrm>
            <a:off x="179388" y="714375"/>
            <a:ext cx="8713787" cy="0"/>
          </a:xfrm>
          <a:prstGeom prst="line">
            <a:avLst/>
          </a:prstGeom>
          <a:ln w="9525" cap="flat" cmpd="sng">
            <a:solidFill>
              <a:srgbClr val="A5A5A5"/>
            </a:solidFill>
            <a:prstDash val="solid"/>
            <a:round/>
            <a:headEnd type="none" w="med" len="med"/>
            <a:tailEnd type="none" w="med" len="med"/>
          </a:ln>
        </p:spPr>
        <p:txBody>
          <a:bodyPr anchor="t"/>
          <a:p>
            <a:pPr lvl="0" indent="0"/>
            <a:endParaRPr lang="zh-CN" altLang="en-US">
              <a:latin typeface="Arial" panose="020B0604020202020204" pitchFamily="34" charset="0"/>
              <a:ea typeface="宋体" panose="02010600030101010101" pitchFamily="2" charset="-122"/>
            </a:endParaRPr>
          </a:p>
        </p:txBody>
      </p:sp>
      <p:sp>
        <p:nvSpPr>
          <p:cNvPr id="2052" name="流程图: 合并 30"/>
          <p:cNvSpPr/>
          <p:nvPr userDrawn="1"/>
        </p:nvSpPr>
        <p:spPr>
          <a:xfrm rot="-5400000">
            <a:off x="144463" y="277813"/>
            <a:ext cx="360362" cy="241300"/>
          </a:xfrm>
          <a:prstGeom prst="flowChartMerge">
            <a:avLst/>
          </a:prstGeom>
          <a:noFill/>
          <a:ln w="6350" cap="flat" cmpd="sng">
            <a:solidFill>
              <a:srgbClr val="7F7F7F"/>
            </a:solidFill>
            <a:prstDash val="sysDash"/>
            <a:miter/>
            <a:headEnd type="none" w="med" len="med"/>
            <a:tailEnd type="none" w="med" len="med"/>
          </a:ln>
        </p:spPr>
        <p:txBody>
          <a:bodyPr anchor="ctr"/>
          <a:p>
            <a:pPr lvl="0" indent="0" algn="ctr"/>
            <a:endParaRPr lang="zh-CN" altLang="en-US">
              <a:solidFill>
                <a:srgbClr val="000000"/>
              </a:solidFill>
              <a:latin typeface="宋体" panose="02010600030101010101" pitchFamily="2" charset="-122"/>
              <a:ea typeface="宋体" panose="02010600030101010101" pitchFamily="2" charset="-122"/>
              <a:sym typeface="宋体" panose="02010600030101010101" pitchFamily="2" charset="-122"/>
            </a:endParaRPr>
          </a:p>
        </p:txBody>
      </p:sp>
      <p:pic>
        <p:nvPicPr>
          <p:cNvPr id="2053" name="Picture 7" descr="网站LOGO副本"/>
          <p:cNvPicPr>
            <a:picLocks noChangeAspect="1"/>
          </p:cNvPicPr>
          <p:nvPr userDrawn="1"/>
        </p:nvPicPr>
        <p:blipFill>
          <a:blip r:embed="rId12"/>
          <a:stretch>
            <a:fillRect/>
          </a:stretch>
        </p:blipFill>
        <p:spPr>
          <a:xfrm>
            <a:off x="6985000" y="52388"/>
            <a:ext cx="1908175" cy="601662"/>
          </a:xfrm>
          <a:prstGeom prst="rect">
            <a:avLst/>
          </a:prstGeom>
          <a:noFill/>
          <a:ln w="9525">
            <a:noFill/>
          </a:ln>
        </p:spPr>
      </p:pic>
      <p:sp>
        <p:nvSpPr>
          <p:cNvPr id="2054" name="页脚占位符 3"/>
          <p:cNvSpPr>
            <a:spLocks noGrp="1" noChangeArrowheads="1"/>
          </p:cNvSpPr>
          <p:nvPr>
            <p:ph type="ftr" sz="quarter" idx="3"/>
          </p:nvPr>
        </p:nvSpPr>
        <p:spPr bwMode="auto">
          <a:xfrm>
            <a:off x="3124200" y="4767263"/>
            <a:ext cx="2895600" cy="274638"/>
          </a:xfrm>
          <a:prstGeom prst="rect">
            <a:avLst/>
          </a:prstGeom>
          <a:noFill/>
          <a:ln w="9525">
            <a:noFill/>
            <a:miter lim="800000"/>
          </a:ln>
        </p:spPr>
        <p:txBody>
          <a:bodyPr vert="horz" wrap="square" lIns="91440" tIns="45720" rIns="91440" bIns="45720" numCol="1" anchor="ctr" anchorCtr="0" compatLnSpc="1"/>
          <a:lstStyle>
            <a:lvl1pPr algn="ctr">
              <a:defRPr sz="1200">
                <a:solidFill>
                  <a:srgbClr val="898989"/>
                </a:solidFill>
              </a:defRPr>
            </a:lvl1pPr>
          </a:lstStyle>
          <a:p>
            <a:pPr fontAlgn="base">
              <a:defRPr/>
            </a:pPr>
            <a:endParaRPr lang="zh-CN" altLang="en-US" strike="noStrike" noProof="1"/>
          </a:p>
        </p:txBody>
      </p:sp>
      <p:sp>
        <p:nvSpPr>
          <p:cNvPr id="2055" name="灯片编号占位符 4"/>
          <p:cNvSpPr>
            <a:spLocks noGrp="1" noChangeArrowheads="1"/>
          </p:cNvSpPr>
          <p:nvPr>
            <p:ph type="sldNum" sz="quarter" idx="4"/>
          </p:nvPr>
        </p:nvSpPr>
        <p:spPr bwMode="auto">
          <a:xfrm>
            <a:off x="6553200" y="4767263"/>
            <a:ext cx="2133600" cy="274638"/>
          </a:xfrm>
          <a:prstGeom prst="rect">
            <a:avLst/>
          </a:prstGeom>
          <a:noFill/>
          <a:ln w="9525">
            <a:noFill/>
            <a:miter lim="800000"/>
          </a:ln>
        </p:spPr>
        <p:txBody>
          <a:bodyPr vert="horz" wrap="square" lIns="91440" tIns="45720" rIns="91440" bIns="45720" numCol="1" anchor="ctr" anchorCtr="0" compatLnSpc="1"/>
          <a:lstStyle>
            <a:lvl1pPr algn="r">
              <a:defRPr sz="1200">
                <a:solidFill>
                  <a:srgbClr val="898989"/>
                </a:solidFill>
              </a:defRPr>
            </a:lvl1pPr>
          </a:lstStyle>
          <a:p>
            <a:pPr fontAlgn="base">
              <a:defRPr/>
            </a:pPr>
            <a:fld id="{3F37F4FF-69C2-4611-9CBC-A05E85F98DD5}"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advClick="0" advTm="5000">
    <p:split orient="vert"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2053"/>
                                        </p:tgtEl>
                                        <p:attrNameLst>
                                          <p:attrName>style.visibility</p:attrName>
                                        </p:attrNameLst>
                                      </p:cBhvr>
                                      <p:to>
                                        <p:strVal val="visible"/>
                                      </p:to>
                                    </p:set>
                                    <p:anim calcmode="lin" valueType="num">
                                      <p:cBhvr>
                                        <p:cTn id="7" dur="1000" fill="hold"/>
                                        <p:tgtEl>
                                          <p:spTgt spid="2053"/>
                                        </p:tgtEl>
                                        <p:attrNameLst>
                                          <p:attrName>ppt_w</p:attrName>
                                        </p:attrNameLst>
                                      </p:cBhvr>
                                      <p:tavLst>
                                        <p:tav tm="0">
                                          <p:val>
                                            <p:strVal val="#ppt_w+.3"/>
                                          </p:val>
                                        </p:tav>
                                        <p:tav tm="100000">
                                          <p:val>
                                            <p:strVal val="#ppt_w"/>
                                          </p:val>
                                        </p:tav>
                                      </p:tavLst>
                                    </p:anim>
                                    <p:anim calcmode="lin" valueType="num">
                                      <p:cBhvr>
                                        <p:cTn id="8" dur="1000" fill="hold"/>
                                        <p:tgtEl>
                                          <p:spTgt spid="2053"/>
                                        </p:tgtEl>
                                        <p:attrNameLst>
                                          <p:attrName>ppt_h</p:attrName>
                                        </p:attrNameLst>
                                      </p:cBhvr>
                                      <p:tavLst>
                                        <p:tav tm="0">
                                          <p:val>
                                            <p:strVal val="#ppt_h"/>
                                          </p:val>
                                        </p:tav>
                                        <p:tav tm="100000">
                                          <p:val>
                                            <p:strVal val="#ppt_h"/>
                                          </p:val>
                                        </p:tav>
                                      </p:tavLst>
                                    </p:anim>
                                    <p:animEffect transition="in" filter="fade">
                                      <p:cBhvr>
                                        <p:cTn id="9" dur="1000"/>
                                        <p:tgtEl>
                                          <p:spTgt spid="2053"/>
                                        </p:tgtEl>
                                      </p:cBhvr>
                                    </p:animEffect>
                                  </p:childTnLst>
                                </p:cTn>
                              </p:par>
                              <p:par>
                                <p:cTn id="10" presetID="2" presetClass="entr" presetSubtype="8" fill="hold" grpId="2" nodeType="withEffect">
                                  <p:stCondLst>
                                    <p:cond delay="0"/>
                                  </p:stCondLst>
                                  <p:childTnLst>
                                    <p:set>
                                      <p:cBhvr>
                                        <p:cTn id="11" dur="1" fill="hold">
                                          <p:stCondLst>
                                            <p:cond delay="0"/>
                                          </p:stCondLst>
                                        </p:cTn>
                                        <p:tgtEl>
                                          <p:spTgt spid="2052"/>
                                        </p:tgtEl>
                                        <p:attrNameLst>
                                          <p:attrName>style.visibility</p:attrName>
                                        </p:attrNameLst>
                                      </p:cBhvr>
                                      <p:to>
                                        <p:strVal val="visible"/>
                                      </p:to>
                                    </p:set>
                                    <p:anim calcmode="lin" valueType="num">
                                      <p:cBhvr>
                                        <p:cTn id="12" dur="500" fill="hold"/>
                                        <p:tgtEl>
                                          <p:spTgt spid="2052"/>
                                        </p:tgtEl>
                                        <p:attrNameLst>
                                          <p:attrName>ppt_x</p:attrName>
                                        </p:attrNameLst>
                                      </p:cBhvr>
                                      <p:tavLst>
                                        <p:tav tm="0">
                                          <p:val>
                                            <p:strVal val="0-#ppt_w/2"/>
                                          </p:val>
                                        </p:tav>
                                        <p:tav tm="100000">
                                          <p:val>
                                            <p:strVal val="#ppt_x"/>
                                          </p:val>
                                        </p:tav>
                                      </p:tavLst>
                                    </p:anim>
                                    <p:anim calcmode="lin" valueType="num">
                                      <p:cBhvr>
                                        <p:cTn id="13" dur="500" fill="hold"/>
                                        <p:tgtEl>
                                          <p:spTgt spid="20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2" grpId="0" bldLvl="0"/>
      <p:bldP spid="2052" grpId="1" bldLvl="0"/>
      <p:bldP spid="2052" grpId="2" bldLvl="0" animBg="1"/>
    </p:bldLst>
  </p:timing>
  <p:hf sldNum="0" hdr="0" ftr="0" dt="0"/>
  <p:txStyles>
    <p:titleStyle>
      <a:lvl1pPr marL="914400" indent="-914400" algn="ctr" rtl="0" eaLnBrk="0" fontAlgn="base" hangingPunct="0">
        <a:spcBef>
          <a:spcPct val="0"/>
        </a:spcBef>
        <a:spcAft>
          <a:spcPct val="0"/>
        </a:spcAft>
        <a:defRPr sz="4400">
          <a:solidFill>
            <a:schemeClr val="tx1"/>
          </a:solidFill>
          <a:latin typeface="+mj-lt"/>
          <a:ea typeface="+mj-ea"/>
          <a:cs typeface="+mj-cs"/>
          <a:sym typeface="Calibri" panose="020F0502020204030204" pitchFamily="34" charset="0"/>
        </a:defRPr>
      </a:lvl1pPr>
      <a:lvl2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13716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18288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22860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27432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Calibri" panose="020F0502020204030204" pitchFamily="34" charset="0"/>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Calibri" panose="020F0502020204030204" pitchFamily="34" charset="0"/>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Calibri" panose="020F0502020204030204" pitchFamily="34" charset="0"/>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5pPr>
      <a:lvl6pPr marL="25146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6pPr>
      <a:lvl7pPr marL="29718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7pPr>
      <a:lvl8pPr marL="34290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8pPr>
      <a:lvl9pPr marL="3886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3074" name="矩形 4"/>
          <p:cNvSpPr/>
          <p:nvPr userDrawn="1"/>
        </p:nvSpPr>
        <p:spPr>
          <a:xfrm>
            <a:off x="0" y="-15875"/>
            <a:ext cx="9144000" cy="5265738"/>
          </a:xfrm>
          <a:prstGeom prst="rect">
            <a:avLst/>
          </a:prstGeom>
          <a:solidFill>
            <a:srgbClr val="000000">
              <a:alpha val="12000"/>
            </a:srgbClr>
          </a:solidFill>
          <a:ln w="9525">
            <a:noFill/>
          </a:ln>
        </p:spPr>
        <p:txBody>
          <a:bodyPr anchor="ctr"/>
          <a:p>
            <a:pPr lvl="0" indent="0"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3075" name="直接连接符 1"/>
          <p:cNvSpPr/>
          <p:nvPr userDrawn="1"/>
        </p:nvSpPr>
        <p:spPr>
          <a:xfrm>
            <a:off x="179388" y="714375"/>
            <a:ext cx="8713787" cy="0"/>
          </a:xfrm>
          <a:prstGeom prst="line">
            <a:avLst/>
          </a:prstGeom>
          <a:ln w="9525" cap="flat" cmpd="sng">
            <a:solidFill>
              <a:srgbClr val="A5A5A5"/>
            </a:solidFill>
            <a:prstDash val="solid"/>
            <a:round/>
            <a:headEnd type="none" w="med" len="med"/>
            <a:tailEnd type="none" w="med" len="med"/>
          </a:ln>
        </p:spPr>
        <p:txBody>
          <a:bodyPr anchor="t"/>
          <a:p>
            <a:pPr lvl="0" indent="0"/>
            <a:endParaRPr lang="zh-CN" altLang="en-US">
              <a:latin typeface="Arial" panose="020B0604020202020204" pitchFamily="34" charset="0"/>
              <a:ea typeface="宋体" panose="02010600030101010101" pitchFamily="2" charset="-122"/>
            </a:endParaRPr>
          </a:p>
        </p:txBody>
      </p:sp>
      <p:sp>
        <p:nvSpPr>
          <p:cNvPr id="3076" name="流程图: 合并 30"/>
          <p:cNvSpPr/>
          <p:nvPr userDrawn="1"/>
        </p:nvSpPr>
        <p:spPr>
          <a:xfrm rot="-5400000">
            <a:off x="144463" y="277813"/>
            <a:ext cx="360362" cy="241300"/>
          </a:xfrm>
          <a:prstGeom prst="flowChartMerge">
            <a:avLst/>
          </a:prstGeom>
          <a:noFill/>
          <a:ln w="6350" cap="flat" cmpd="sng">
            <a:solidFill>
              <a:srgbClr val="7F7F7F"/>
            </a:solidFill>
            <a:prstDash val="sysDash"/>
            <a:miter/>
            <a:headEnd type="none" w="med" len="med"/>
            <a:tailEnd type="none" w="med" len="med"/>
          </a:ln>
        </p:spPr>
        <p:txBody>
          <a:bodyPr anchor="ctr"/>
          <a:p>
            <a:pPr lvl="0" indent="0" algn="ctr"/>
            <a:endParaRPr lang="zh-CN" altLang="en-US">
              <a:solidFill>
                <a:srgbClr val="000000"/>
              </a:solidFill>
              <a:latin typeface="宋体" panose="02010600030101010101" pitchFamily="2" charset="-122"/>
              <a:ea typeface="宋体" panose="02010600030101010101" pitchFamily="2" charset="-122"/>
              <a:sym typeface="宋体" panose="02010600030101010101" pitchFamily="2" charset="-122"/>
            </a:endParaRPr>
          </a:p>
        </p:txBody>
      </p:sp>
      <p:pic>
        <p:nvPicPr>
          <p:cNvPr id="3077" name="Picture 7" descr="网站LOGO副本"/>
          <p:cNvPicPr>
            <a:picLocks noChangeAspect="1"/>
          </p:cNvPicPr>
          <p:nvPr userDrawn="1"/>
        </p:nvPicPr>
        <p:blipFill>
          <a:blip r:embed="rId12"/>
          <a:stretch>
            <a:fillRect/>
          </a:stretch>
        </p:blipFill>
        <p:spPr>
          <a:xfrm>
            <a:off x="6985000" y="52388"/>
            <a:ext cx="1908175" cy="601662"/>
          </a:xfrm>
          <a:prstGeom prst="rect">
            <a:avLst/>
          </a:prstGeom>
          <a:noFill/>
          <a:ln w="9525">
            <a:noFill/>
          </a:ln>
        </p:spPr>
      </p:pic>
      <p:sp>
        <p:nvSpPr>
          <p:cNvPr id="3078" name="页脚占位符 3"/>
          <p:cNvSpPr>
            <a:spLocks noGrp="1" noChangeArrowheads="1"/>
          </p:cNvSpPr>
          <p:nvPr>
            <p:ph type="ftr" sz="quarter" idx="3"/>
          </p:nvPr>
        </p:nvSpPr>
        <p:spPr bwMode="auto">
          <a:xfrm>
            <a:off x="3124200" y="4767263"/>
            <a:ext cx="2895600" cy="274638"/>
          </a:xfrm>
          <a:prstGeom prst="rect">
            <a:avLst/>
          </a:prstGeom>
          <a:noFill/>
          <a:ln w="9525">
            <a:noFill/>
            <a:miter lim="800000"/>
          </a:ln>
        </p:spPr>
        <p:txBody>
          <a:bodyPr vert="horz" wrap="square" lIns="91440" tIns="45720" rIns="91440" bIns="45720" numCol="1" anchor="ctr" anchorCtr="0" compatLnSpc="1"/>
          <a:lstStyle>
            <a:lvl1pPr algn="ctr">
              <a:defRPr sz="1200">
                <a:solidFill>
                  <a:srgbClr val="898989"/>
                </a:solidFill>
              </a:defRPr>
            </a:lvl1pPr>
          </a:lstStyle>
          <a:p>
            <a:pPr fontAlgn="base">
              <a:defRPr/>
            </a:pPr>
            <a:endParaRPr lang="zh-CN" altLang="en-US" strike="noStrike" noProof="1"/>
          </a:p>
        </p:txBody>
      </p:sp>
      <p:sp>
        <p:nvSpPr>
          <p:cNvPr id="3079" name="灯片编号占位符 4"/>
          <p:cNvSpPr>
            <a:spLocks noGrp="1" noChangeArrowheads="1"/>
          </p:cNvSpPr>
          <p:nvPr>
            <p:ph type="sldNum" sz="quarter" idx="4"/>
          </p:nvPr>
        </p:nvSpPr>
        <p:spPr bwMode="auto">
          <a:xfrm>
            <a:off x="6553200" y="4767263"/>
            <a:ext cx="2133600" cy="274638"/>
          </a:xfrm>
          <a:prstGeom prst="rect">
            <a:avLst/>
          </a:prstGeom>
          <a:noFill/>
          <a:ln w="9525">
            <a:noFill/>
            <a:miter lim="800000"/>
          </a:ln>
        </p:spPr>
        <p:txBody>
          <a:bodyPr vert="horz" wrap="square" lIns="91440" tIns="45720" rIns="91440" bIns="45720" numCol="1" anchor="ctr" anchorCtr="0" compatLnSpc="1"/>
          <a:lstStyle>
            <a:lvl1pPr algn="r">
              <a:defRPr sz="1200">
                <a:solidFill>
                  <a:srgbClr val="898989"/>
                </a:solidFill>
              </a:defRPr>
            </a:lvl1pPr>
          </a:lstStyle>
          <a:p>
            <a:pPr fontAlgn="base">
              <a:defRPr/>
            </a:pPr>
            <a:fld id="{3D60DEC6-F7F6-4B21-A140-27330FC4E84C}"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advClick="0" advTm="5000">
    <p:split orient="vert"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3077"/>
                                        </p:tgtEl>
                                        <p:attrNameLst>
                                          <p:attrName>style.visibility</p:attrName>
                                        </p:attrNameLst>
                                      </p:cBhvr>
                                      <p:to>
                                        <p:strVal val="visible"/>
                                      </p:to>
                                    </p:set>
                                    <p:anim calcmode="lin" valueType="num">
                                      <p:cBhvr>
                                        <p:cTn id="7" dur="1000" fill="hold"/>
                                        <p:tgtEl>
                                          <p:spTgt spid="3077"/>
                                        </p:tgtEl>
                                        <p:attrNameLst>
                                          <p:attrName>ppt_w</p:attrName>
                                        </p:attrNameLst>
                                      </p:cBhvr>
                                      <p:tavLst>
                                        <p:tav tm="0">
                                          <p:val>
                                            <p:strVal val="#ppt_w+.3"/>
                                          </p:val>
                                        </p:tav>
                                        <p:tav tm="100000">
                                          <p:val>
                                            <p:strVal val="#ppt_w"/>
                                          </p:val>
                                        </p:tav>
                                      </p:tavLst>
                                    </p:anim>
                                    <p:anim calcmode="lin" valueType="num">
                                      <p:cBhvr>
                                        <p:cTn id="8" dur="1000" fill="hold"/>
                                        <p:tgtEl>
                                          <p:spTgt spid="3077"/>
                                        </p:tgtEl>
                                        <p:attrNameLst>
                                          <p:attrName>ppt_h</p:attrName>
                                        </p:attrNameLst>
                                      </p:cBhvr>
                                      <p:tavLst>
                                        <p:tav tm="0">
                                          <p:val>
                                            <p:strVal val="#ppt_h"/>
                                          </p:val>
                                        </p:tav>
                                        <p:tav tm="100000">
                                          <p:val>
                                            <p:strVal val="#ppt_h"/>
                                          </p:val>
                                        </p:tav>
                                      </p:tavLst>
                                    </p:anim>
                                    <p:animEffect transition="in" filter="fade">
                                      <p:cBhvr>
                                        <p:cTn id="9" dur="1000"/>
                                        <p:tgtEl>
                                          <p:spTgt spid="3077"/>
                                        </p:tgtEl>
                                      </p:cBhvr>
                                    </p:animEffect>
                                  </p:childTnLst>
                                </p:cTn>
                              </p:par>
                              <p:par>
                                <p:cTn id="10" presetID="2" presetClass="entr" presetSubtype="8" fill="hold" grpId="2" nodeType="withEffect">
                                  <p:stCondLst>
                                    <p:cond delay="0"/>
                                  </p:stCondLst>
                                  <p:childTnLst>
                                    <p:set>
                                      <p:cBhvr>
                                        <p:cTn id="11" dur="1" fill="hold">
                                          <p:stCondLst>
                                            <p:cond delay="0"/>
                                          </p:stCondLst>
                                        </p:cTn>
                                        <p:tgtEl>
                                          <p:spTgt spid="3076"/>
                                        </p:tgtEl>
                                        <p:attrNameLst>
                                          <p:attrName>style.visibility</p:attrName>
                                        </p:attrNameLst>
                                      </p:cBhvr>
                                      <p:to>
                                        <p:strVal val="visible"/>
                                      </p:to>
                                    </p:set>
                                    <p:anim calcmode="lin" valueType="num">
                                      <p:cBhvr>
                                        <p:cTn id="12" dur="500" fill="hold"/>
                                        <p:tgtEl>
                                          <p:spTgt spid="3076"/>
                                        </p:tgtEl>
                                        <p:attrNameLst>
                                          <p:attrName>ppt_x</p:attrName>
                                        </p:attrNameLst>
                                      </p:cBhvr>
                                      <p:tavLst>
                                        <p:tav tm="0">
                                          <p:val>
                                            <p:strVal val="0-#ppt_w/2"/>
                                          </p:val>
                                        </p:tav>
                                        <p:tav tm="100000">
                                          <p:val>
                                            <p:strVal val="#ppt_x"/>
                                          </p:val>
                                        </p:tav>
                                      </p:tavLst>
                                    </p:anim>
                                    <p:anim calcmode="lin" valueType="num">
                                      <p:cBhvr>
                                        <p:cTn id="13" dur="500" fill="hold"/>
                                        <p:tgtEl>
                                          <p:spTgt spid="307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6" grpId="0" bldLvl="0"/>
      <p:bldP spid="3076" grpId="1" bldLvl="0"/>
      <p:bldP spid="3076" grpId="2" bldLvl="0" animBg="1"/>
    </p:bldLst>
  </p:timing>
  <p:hf sldNum="0" hdr="0" ftr="0" dt="0"/>
  <p:txStyles>
    <p:titleStyle>
      <a:lvl1pPr marL="914400" indent="-914400" algn="ctr" rtl="0" eaLnBrk="0" fontAlgn="base" hangingPunct="0">
        <a:spcBef>
          <a:spcPct val="0"/>
        </a:spcBef>
        <a:spcAft>
          <a:spcPct val="0"/>
        </a:spcAft>
        <a:defRPr sz="4400">
          <a:solidFill>
            <a:schemeClr val="tx1"/>
          </a:solidFill>
          <a:latin typeface="+mj-lt"/>
          <a:ea typeface="+mj-ea"/>
          <a:cs typeface="+mj-cs"/>
          <a:sym typeface="Calibri" panose="020F0502020204030204" pitchFamily="34" charset="0"/>
        </a:defRPr>
      </a:lvl1pPr>
      <a:lvl2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13716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18288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22860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27432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Calibri" panose="020F0502020204030204" pitchFamily="34" charset="0"/>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Calibri" panose="020F0502020204030204" pitchFamily="34" charset="0"/>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Calibri" panose="020F0502020204030204" pitchFamily="34" charset="0"/>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5pPr>
      <a:lvl6pPr marL="25146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6pPr>
      <a:lvl7pPr marL="29718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7pPr>
      <a:lvl8pPr marL="34290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8pPr>
      <a:lvl9pPr marL="3886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4098" name="矩形 4"/>
          <p:cNvSpPr/>
          <p:nvPr userDrawn="1"/>
        </p:nvSpPr>
        <p:spPr>
          <a:xfrm>
            <a:off x="0" y="-15875"/>
            <a:ext cx="9144000" cy="5265738"/>
          </a:xfrm>
          <a:prstGeom prst="rect">
            <a:avLst/>
          </a:prstGeom>
          <a:solidFill>
            <a:srgbClr val="000000">
              <a:alpha val="12000"/>
            </a:srgbClr>
          </a:solidFill>
          <a:ln w="9525">
            <a:noFill/>
          </a:ln>
        </p:spPr>
        <p:txBody>
          <a:bodyPr anchor="ctr"/>
          <a:p>
            <a:pPr lvl="0" indent="0"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4099" name="直接连接符 1"/>
          <p:cNvSpPr/>
          <p:nvPr userDrawn="1"/>
        </p:nvSpPr>
        <p:spPr>
          <a:xfrm>
            <a:off x="179388" y="714375"/>
            <a:ext cx="8713787" cy="0"/>
          </a:xfrm>
          <a:prstGeom prst="line">
            <a:avLst/>
          </a:prstGeom>
          <a:ln w="9525" cap="flat" cmpd="sng">
            <a:solidFill>
              <a:srgbClr val="A5A5A5"/>
            </a:solidFill>
            <a:prstDash val="solid"/>
            <a:round/>
            <a:headEnd type="none" w="med" len="med"/>
            <a:tailEnd type="none" w="med" len="med"/>
          </a:ln>
        </p:spPr>
        <p:txBody>
          <a:bodyPr anchor="t"/>
          <a:p>
            <a:pPr lvl="0" indent="0"/>
            <a:endParaRPr lang="zh-CN" altLang="en-US">
              <a:latin typeface="Arial" panose="020B0604020202020204" pitchFamily="34" charset="0"/>
              <a:ea typeface="宋体" panose="02010600030101010101" pitchFamily="2" charset="-122"/>
            </a:endParaRPr>
          </a:p>
        </p:txBody>
      </p:sp>
      <p:sp>
        <p:nvSpPr>
          <p:cNvPr id="4100" name="流程图: 合并 30"/>
          <p:cNvSpPr/>
          <p:nvPr userDrawn="1"/>
        </p:nvSpPr>
        <p:spPr>
          <a:xfrm rot="-5400000">
            <a:off x="144463" y="277813"/>
            <a:ext cx="360362" cy="241300"/>
          </a:xfrm>
          <a:prstGeom prst="flowChartMerge">
            <a:avLst/>
          </a:prstGeom>
          <a:noFill/>
          <a:ln w="6350" cap="flat" cmpd="sng">
            <a:solidFill>
              <a:srgbClr val="7F7F7F"/>
            </a:solidFill>
            <a:prstDash val="sysDash"/>
            <a:miter/>
            <a:headEnd type="none" w="med" len="med"/>
            <a:tailEnd type="none" w="med" len="med"/>
          </a:ln>
        </p:spPr>
        <p:txBody>
          <a:bodyPr anchor="ctr"/>
          <a:p>
            <a:pPr lvl="0" indent="0" algn="ctr"/>
            <a:endParaRPr lang="zh-CN" altLang="en-US">
              <a:solidFill>
                <a:srgbClr val="000000"/>
              </a:solidFill>
              <a:latin typeface="宋体" panose="02010600030101010101" pitchFamily="2" charset="-122"/>
              <a:ea typeface="宋体" panose="02010600030101010101" pitchFamily="2" charset="-122"/>
              <a:sym typeface="宋体" panose="02010600030101010101" pitchFamily="2" charset="-122"/>
            </a:endParaRPr>
          </a:p>
        </p:txBody>
      </p:sp>
      <p:pic>
        <p:nvPicPr>
          <p:cNvPr id="4101" name="Picture 7" descr="网站LOGO副本"/>
          <p:cNvPicPr>
            <a:picLocks noChangeAspect="1"/>
          </p:cNvPicPr>
          <p:nvPr userDrawn="1"/>
        </p:nvPicPr>
        <p:blipFill>
          <a:blip r:embed="rId12"/>
          <a:stretch>
            <a:fillRect/>
          </a:stretch>
        </p:blipFill>
        <p:spPr>
          <a:xfrm>
            <a:off x="6985000" y="52388"/>
            <a:ext cx="1908175" cy="601662"/>
          </a:xfrm>
          <a:prstGeom prst="rect">
            <a:avLst/>
          </a:prstGeom>
          <a:noFill/>
          <a:ln w="9525">
            <a:noFill/>
          </a:ln>
        </p:spPr>
      </p:pic>
      <p:sp>
        <p:nvSpPr>
          <p:cNvPr id="4102" name="页脚占位符 3"/>
          <p:cNvSpPr>
            <a:spLocks noGrp="1" noChangeArrowheads="1"/>
          </p:cNvSpPr>
          <p:nvPr>
            <p:ph type="ftr" sz="quarter" idx="3"/>
          </p:nvPr>
        </p:nvSpPr>
        <p:spPr bwMode="auto">
          <a:xfrm>
            <a:off x="3124200" y="4767263"/>
            <a:ext cx="2895600" cy="274638"/>
          </a:xfrm>
          <a:prstGeom prst="rect">
            <a:avLst/>
          </a:prstGeom>
          <a:noFill/>
          <a:ln w="9525">
            <a:noFill/>
            <a:miter lim="800000"/>
          </a:ln>
        </p:spPr>
        <p:txBody>
          <a:bodyPr vert="horz" wrap="square" lIns="91440" tIns="45720" rIns="91440" bIns="45720" numCol="1" anchor="ctr" anchorCtr="0" compatLnSpc="1"/>
          <a:lstStyle>
            <a:lvl1pPr algn="ctr">
              <a:defRPr sz="1200">
                <a:solidFill>
                  <a:srgbClr val="898989"/>
                </a:solidFill>
              </a:defRPr>
            </a:lvl1pPr>
          </a:lstStyle>
          <a:p>
            <a:pPr fontAlgn="base">
              <a:defRPr/>
            </a:pPr>
            <a:endParaRPr lang="zh-CN" altLang="en-US" strike="noStrike" noProof="1"/>
          </a:p>
        </p:txBody>
      </p:sp>
      <p:sp>
        <p:nvSpPr>
          <p:cNvPr id="4103" name="灯片编号占位符 4"/>
          <p:cNvSpPr>
            <a:spLocks noGrp="1" noChangeArrowheads="1"/>
          </p:cNvSpPr>
          <p:nvPr>
            <p:ph type="sldNum" sz="quarter" idx="4"/>
          </p:nvPr>
        </p:nvSpPr>
        <p:spPr bwMode="auto">
          <a:xfrm>
            <a:off x="6553200" y="4767263"/>
            <a:ext cx="2133600" cy="274638"/>
          </a:xfrm>
          <a:prstGeom prst="rect">
            <a:avLst/>
          </a:prstGeom>
          <a:noFill/>
          <a:ln w="9525">
            <a:noFill/>
            <a:miter lim="800000"/>
          </a:ln>
        </p:spPr>
        <p:txBody>
          <a:bodyPr vert="horz" wrap="square" lIns="91440" tIns="45720" rIns="91440" bIns="45720" numCol="1" anchor="ctr" anchorCtr="0" compatLnSpc="1"/>
          <a:lstStyle>
            <a:lvl1pPr algn="r">
              <a:defRPr sz="1200">
                <a:solidFill>
                  <a:srgbClr val="898989"/>
                </a:solidFill>
              </a:defRPr>
            </a:lvl1pPr>
          </a:lstStyle>
          <a:p>
            <a:pPr fontAlgn="base">
              <a:defRPr/>
            </a:pPr>
            <a:fld id="{B35D0328-2BBD-4089-A86D-B374E330CB61}"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advClick="0" advTm="5000">
    <p:split orient="vert"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4101"/>
                                        </p:tgtEl>
                                        <p:attrNameLst>
                                          <p:attrName>style.visibility</p:attrName>
                                        </p:attrNameLst>
                                      </p:cBhvr>
                                      <p:to>
                                        <p:strVal val="visible"/>
                                      </p:to>
                                    </p:set>
                                    <p:anim calcmode="lin" valueType="num">
                                      <p:cBhvr>
                                        <p:cTn id="7" dur="1000" fill="hold"/>
                                        <p:tgtEl>
                                          <p:spTgt spid="4101"/>
                                        </p:tgtEl>
                                        <p:attrNameLst>
                                          <p:attrName>ppt_w</p:attrName>
                                        </p:attrNameLst>
                                      </p:cBhvr>
                                      <p:tavLst>
                                        <p:tav tm="0">
                                          <p:val>
                                            <p:strVal val="#ppt_w+.3"/>
                                          </p:val>
                                        </p:tav>
                                        <p:tav tm="100000">
                                          <p:val>
                                            <p:strVal val="#ppt_w"/>
                                          </p:val>
                                        </p:tav>
                                      </p:tavLst>
                                    </p:anim>
                                    <p:anim calcmode="lin" valueType="num">
                                      <p:cBhvr>
                                        <p:cTn id="8" dur="1000" fill="hold"/>
                                        <p:tgtEl>
                                          <p:spTgt spid="4101"/>
                                        </p:tgtEl>
                                        <p:attrNameLst>
                                          <p:attrName>ppt_h</p:attrName>
                                        </p:attrNameLst>
                                      </p:cBhvr>
                                      <p:tavLst>
                                        <p:tav tm="0">
                                          <p:val>
                                            <p:strVal val="#ppt_h"/>
                                          </p:val>
                                        </p:tav>
                                        <p:tav tm="100000">
                                          <p:val>
                                            <p:strVal val="#ppt_h"/>
                                          </p:val>
                                        </p:tav>
                                      </p:tavLst>
                                    </p:anim>
                                    <p:animEffect transition="in" filter="fade">
                                      <p:cBhvr>
                                        <p:cTn id="9" dur="1000"/>
                                        <p:tgtEl>
                                          <p:spTgt spid="4101"/>
                                        </p:tgtEl>
                                      </p:cBhvr>
                                    </p:animEffect>
                                  </p:childTnLst>
                                </p:cTn>
                              </p:par>
                              <p:par>
                                <p:cTn id="10" presetID="2" presetClass="entr" presetSubtype="8" fill="hold" grpId="2" nodeType="withEffect">
                                  <p:stCondLst>
                                    <p:cond delay="0"/>
                                  </p:stCondLst>
                                  <p:childTnLst>
                                    <p:set>
                                      <p:cBhvr>
                                        <p:cTn id="11" dur="1" fill="hold">
                                          <p:stCondLst>
                                            <p:cond delay="0"/>
                                          </p:stCondLst>
                                        </p:cTn>
                                        <p:tgtEl>
                                          <p:spTgt spid="4100"/>
                                        </p:tgtEl>
                                        <p:attrNameLst>
                                          <p:attrName>style.visibility</p:attrName>
                                        </p:attrNameLst>
                                      </p:cBhvr>
                                      <p:to>
                                        <p:strVal val="visible"/>
                                      </p:to>
                                    </p:set>
                                    <p:anim calcmode="lin" valueType="num">
                                      <p:cBhvr>
                                        <p:cTn id="12" dur="500" fill="hold"/>
                                        <p:tgtEl>
                                          <p:spTgt spid="4100"/>
                                        </p:tgtEl>
                                        <p:attrNameLst>
                                          <p:attrName>ppt_x</p:attrName>
                                        </p:attrNameLst>
                                      </p:cBhvr>
                                      <p:tavLst>
                                        <p:tav tm="0">
                                          <p:val>
                                            <p:strVal val="0-#ppt_w/2"/>
                                          </p:val>
                                        </p:tav>
                                        <p:tav tm="100000">
                                          <p:val>
                                            <p:strVal val="#ppt_x"/>
                                          </p:val>
                                        </p:tav>
                                      </p:tavLst>
                                    </p:anim>
                                    <p:anim calcmode="lin" valueType="num">
                                      <p:cBhvr>
                                        <p:cTn id="13" dur="500" fill="hold"/>
                                        <p:tgtEl>
                                          <p:spTgt spid="410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0" grpId="0" bldLvl="0"/>
      <p:bldP spid="4100" grpId="1" bldLvl="0"/>
      <p:bldP spid="4100" grpId="2" bldLvl="0" animBg="1"/>
    </p:bldLst>
  </p:timing>
  <p:hf sldNum="0" hdr="0" ftr="0" dt="0"/>
  <p:txStyles>
    <p:titleStyle>
      <a:lvl1pPr marL="914400" indent="-914400" algn="ctr" rtl="0" eaLnBrk="0" fontAlgn="base" hangingPunct="0">
        <a:spcBef>
          <a:spcPct val="0"/>
        </a:spcBef>
        <a:spcAft>
          <a:spcPct val="0"/>
        </a:spcAft>
        <a:defRPr sz="4400">
          <a:solidFill>
            <a:schemeClr val="tx1"/>
          </a:solidFill>
          <a:latin typeface="+mj-lt"/>
          <a:ea typeface="+mj-ea"/>
          <a:cs typeface="+mj-cs"/>
          <a:sym typeface="Calibri" panose="020F0502020204030204" pitchFamily="34" charset="0"/>
        </a:defRPr>
      </a:lvl1pPr>
      <a:lvl2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13716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18288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22860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27432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Calibri" panose="020F0502020204030204" pitchFamily="34" charset="0"/>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Calibri" panose="020F0502020204030204" pitchFamily="34" charset="0"/>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Calibri" panose="020F0502020204030204" pitchFamily="34" charset="0"/>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5pPr>
      <a:lvl6pPr marL="25146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6pPr>
      <a:lvl7pPr marL="29718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7pPr>
      <a:lvl8pPr marL="34290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8pPr>
      <a:lvl9pPr marL="3886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5122" name="矩形 4"/>
          <p:cNvSpPr/>
          <p:nvPr userDrawn="1"/>
        </p:nvSpPr>
        <p:spPr>
          <a:xfrm>
            <a:off x="0" y="-15875"/>
            <a:ext cx="9144000" cy="5265738"/>
          </a:xfrm>
          <a:prstGeom prst="rect">
            <a:avLst/>
          </a:prstGeom>
          <a:solidFill>
            <a:srgbClr val="000000">
              <a:alpha val="12000"/>
            </a:srgbClr>
          </a:solidFill>
          <a:ln w="9525">
            <a:noFill/>
          </a:ln>
        </p:spPr>
        <p:txBody>
          <a:bodyPr anchor="ctr"/>
          <a:p>
            <a:pPr lvl="0" indent="0"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5123" name="直接连接符 1"/>
          <p:cNvSpPr/>
          <p:nvPr userDrawn="1"/>
        </p:nvSpPr>
        <p:spPr>
          <a:xfrm>
            <a:off x="179388" y="714375"/>
            <a:ext cx="8713787" cy="0"/>
          </a:xfrm>
          <a:prstGeom prst="line">
            <a:avLst/>
          </a:prstGeom>
          <a:ln w="9525" cap="flat" cmpd="sng">
            <a:solidFill>
              <a:srgbClr val="A5A5A5"/>
            </a:solidFill>
            <a:prstDash val="solid"/>
            <a:round/>
            <a:headEnd type="none" w="med" len="med"/>
            <a:tailEnd type="none" w="med" len="med"/>
          </a:ln>
        </p:spPr>
        <p:txBody>
          <a:bodyPr anchor="t"/>
          <a:p>
            <a:pPr lvl="0" indent="0"/>
            <a:endParaRPr lang="zh-CN" altLang="en-US">
              <a:latin typeface="Arial" panose="020B0604020202020204" pitchFamily="34" charset="0"/>
              <a:ea typeface="宋体" panose="02010600030101010101" pitchFamily="2" charset="-122"/>
            </a:endParaRPr>
          </a:p>
        </p:txBody>
      </p:sp>
      <p:sp>
        <p:nvSpPr>
          <p:cNvPr id="5124" name="流程图: 合并 30"/>
          <p:cNvSpPr/>
          <p:nvPr userDrawn="1"/>
        </p:nvSpPr>
        <p:spPr>
          <a:xfrm rot="-5400000">
            <a:off x="144463" y="277813"/>
            <a:ext cx="360362" cy="241300"/>
          </a:xfrm>
          <a:prstGeom prst="flowChartMerge">
            <a:avLst/>
          </a:prstGeom>
          <a:noFill/>
          <a:ln w="6350" cap="flat" cmpd="sng">
            <a:solidFill>
              <a:srgbClr val="7F7F7F"/>
            </a:solidFill>
            <a:prstDash val="sysDash"/>
            <a:miter/>
            <a:headEnd type="none" w="med" len="med"/>
            <a:tailEnd type="none" w="med" len="med"/>
          </a:ln>
        </p:spPr>
        <p:txBody>
          <a:bodyPr anchor="ctr"/>
          <a:p>
            <a:pPr lvl="0" indent="0" algn="ctr"/>
            <a:endParaRPr lang="zh-CN" altLang="en-US">
              <a:solidFill>
                <a:srgbClr val="000000"/>
              </a:solidFill>
              <a:latin typeface="宋体" panose="02010600030101010101" pitchFamily="2" charset="-122"/>
              <a:ea typeface="宋体" panose="02010600030101010101" pitchFamily="2" charset="-122"/>
              <a:sym typeface="宋体" panose="02010600030101010101" pitchFamily="2" charset="-122"/>
            </a:endParaRPr>
          </a:p>
        </p:txBody>
      </p:sp>
      <p:pic>
        <p:nvPicPr>
          <p:cNvPr id="5125" name="Picture 7" descr="网站LOGO副本"/>
          <p:cNvPicPr>
            <a:picLocks noChangeAspect="1"/>
          </p:cNvPicPr>
          <p:nvPr userDrawn="1"/>
        </p:nvPicPr>
        <p:blipFill>
          <a:blip r:embed="rId12"/>
          <a:stretch>
            <a:fillRect/>
          </a:stretch>
        </p:blipFill>
        <p:spPr>
          <a:xfrm>
            <a:off x="6985000" y="52388"/>
            <a:ext cx="1908175" cy="601662"/>
          </a:xfrm>
          <a:prstGeom prst="rect">
            <a:avLst/>
          </a:prstGeom>
          <a:noFill/>
          <a:ln w="9525">
            <a:noFill/>
          </a:ln>
        </p:spPr>
      </p:pic>
      <p:sp>
        <p:nvSpPr>
          <p:cNvPr id="5126" name="页脚占位符 4"/>
          <p:cNvSpPr>
            <a:spLocks noGrp="1" noChangeArrowheads="1"/>
          </p:cNvSpPr>
          <p:nvPr>
            <p:ph type="ftr" sz="quarter" idx="3"/>
          </p:nvPr>
        </p:nvSpPr>
        <p:spPr bwMode="auto">
          <a:xfrm>
            <a:off x="3124200" y="4767263"/>
            <a:ext cx="2895600" cy="274638"/>
          </a:xfrm>
          <a:prstGeom prst="rect">
            <a:avLst/>
          </a:prstGeom>
          <a:noFill/>
          <a:ln w="9525">
            <a:noFill/>
            <a:miter lim="800000"/>
          </a:ln>
        </p:spPr>
        <p:txBody>
          <a:bodyPr vert="horz" wrap="square" lIns="91440" tIns="45720" rIns="91440" bIns="45720" numCol="1" anchor="ctr" anchorCtr="0" compatLnSpc="1"/>
          <a:lstStyle>
            <a:lvl1pPr algn="ctr">
              <a:defRPr sz="1200">
                <a:solidFill>
                  <a:srgbClr val="898989"/>
                </a:solidFill>
              </a:defRPr>
            </a:lvl1pPr>
          </a:lstStyle>
          <a:p>
            <a:pPr fontAlgn="base">
              <a:defRPr/>
            </a:pPr>
            <a:endParaRPr lang="zh-CN" altLang="en-US" strike="noStrike" noProof="1"/>
          </a:p>
        </p:txBody>
      </p:sp>
      <p:sp>
        <p:nvSpPr>
          <p:cNvPr id="5127" name="灯片编号占位符 5"/>
          <p:cNvSpPr>
            <a:spLocks noGrp="1" noChangeArrowheads="1"/>
          </p:cNvSpPr>
          <p:nvPr>
            <p:ph type="sldNum" sz="quarter" idx="4"/>
          </p:nvPr>
        </p:nvSpPr>
        <p:spPr bwMode="auto">
          <a:xfrm>
            <a:off x="6553200" y="4767263"/>
            <a:ext cx="2133600" cy="274638"/>
          </a:xfrm>
          <a:prstGeom prst="rect">
            <a:avLst/>
          </a:prstGeom>
          <a:noFill/>
          <a:ln w="9525">
            <a:noFill/>
            <a:miter lim="800000"/>
          </a:ln>
        </p:spPr>
        <p:txBody>
          <a:bodyPr vert="horz" wrap="square" lIns="91440" tIns="45720" rIns="91440" bIns="45720" numCol="1" anchor="ctr" anchorCtr="0" compatLnSpc="1"/>
          <a:lstStyle>
            <a:lvl1pPr algn="r">
              <a:defRPr sz="1200">
                <a:solidFill>
                  <a:srgbClr val="898989"/>
                </a:solidFill>
              </a:defRPr>
            </a:lvl1pPr>
          </a:lstStyle>
          <a:p>
            <a:pPr fontAlgn="base">
              <a:defRPr/>
            </a:pPr>
            <a:fld id="{1E9779AA-118B-4B57-926B-D847E65C219D}"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ransition advClick="0" advTm="5000">
    <p:split orient="vert"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5125"/>
                                        </p:tgtEl>
                                        <p:attrNameLst>
                                          <p:attrName>style.visibility</p:attrName>
                                        </p:attrNameLst>
                                      </p:cBhvr>
                                      <p:to>
                                        <p:strVal val="visible"/>
                                      </p:to>
                                    </p:set>
                                    <p:anim calcmode="lin" valueType="num">
                                      <p:cBhvr>
                                        <p:cTn id="7" dur="1000" fill="hold"/>
                                        <p:tgtEl>
                                          <p:spTgt spid="5125"/>
                                        </p:tgtEl>
                                        <p:attrNameLst>
                                          <p:attrName>ppt_w</p:attrName>
                                        </p:attrNameLst>
                                      </p:cBhvr>
                                      <p:tavLst>
                                        <p:tav tm="0">
                                          <p:val>
                                            <p:strVal val="#ppt_w+.3"/>
                                          </p:val>
                                        </p:tav>
                                        <p:tav tm="100000">
                                          <p:val>
                                            <p:strVal val="#ppt_w"/>
                                          </p:val>
                                        </p:tav>
                                      </p:tavLst>
                                    </p:anim>
                                    <p:anim calcmode="lin" valueType="num">
                                      <p:cBhvr>
                                        <p:cTn id="8" dur="1000" fill="hold"/>
                                        <p:tgtEl>
                                          <p:spTgt spid="5125"/>
                                        </p:tgtEl>
                                        <p:attrNameLst>
                                          <p:attrName>ppt_h</p:attrName>
                                        </p:attrNameLst>
                                      </p:cBhvr>
                                      <p:tavLst>
                                        <p:tav tm="0">
                                          <p:val>
                                            <p:strVal val="#ppt_h"/>
                                          </p:val>
                                        </p:tav>
                                        <p:tav tm="100000">
                                          <p:val>
                                            <p:strVal val="#ppt_h"/>
                                          </p:val>
                                        </p:tav>
                                      </p:tavLst>
                                    </p:anim>
                                    <p:animEffect transition="in" filter="fade">
                                      <p:cBhvr>
                                        <p:cTn id="9" dur="1000"/>
                                        <p:tgtEl>
                                          <p:spTgt spid="5125"/>
                                        </p:tgtEl>
                                      </p:cBhvr>
                                    </p:animEffect>
                                  </p:childTnLst>
                                </p:cTn>
                              </p:par>
                              <p:par>
                                <p:cTn id="10" presetID="2" presetClass="entr" presetSubtype="8" fill="hold" grpId="2" nodeType="withEffect">
                                  <p:stCondLst>
                                    <p:cond delay="0"/>
                                  </p:stCondLst>
                                  <p:childTnLst>
                                    <p:set>
                                      <p:cBhvr>
                                        <p:cTn id="11" dur="1" fill="hold">
                                          <p:stCondLst>
                                            <p:cond delay="0"/>
                                          </p:stCondLst>
                                        </p:cTn>
                                        <p:tgtEl>
                                          <p:spTgt spid="5124"/>
                                        </p:tgtEl>
                                        <p:attrNameLst>
                                          <p:attrName>style.visibility</p:attrName>
                                        </p:attrNameLst>
                                      </p:cBhvr>
                                      <p:to>
                                        <p:strVal val="visible"/>
                                      </p:to>
                                    </p:set>
                                    <p:anim calcmode="lin" valueType="num">
                                      <p:cBhvr>
                                        <p:cTn id="12" dur="500" fill="hold"/>
                                        <p:tgtEl>
                                          <p:spTgt spid="5124"/>
                                        </p:tgtEl>
                                        <p:attrNameLst>
                                          <p:attrName>ppt_x</p:attrName>
                                        </p:attrNameLst>
                                      </p:cBhvr>
                                      <p:tavLst>
                                        <p:tav tm="0">
                                          <p:val>
                                            <p:strVal val="0-#ppt_w/2"/>
                                          </p:val>
                                        </p:tav>
                                        <p:tav tm="100000">
                                          <p:val>
                                            <p:strVal val="#ppt_x"/>
                                          </p:val>
                                        </p:tav>
                                      </p:tavLst>
                                    </p:anim>
                                    <p:anim calcmode="lin" valueType="num">
                                      <p:cBhvr>
                                        <p:cTn id="13" dur="500" fill="hold"/>
                                        <p:tgtEl>
                                          <p:spTgt spid="51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4" grpId="0" bldLvl="0"/>
      <p:bldP spid="5124" grpId="1" bldLvl="0"/>
      <p:bldP spid="5124" grpId="2" bldLvl="0" animBg="1"/>
    </p:bldLst>
  </p:timing>
  <p:hf sldNum="0" hdr="0" ftr="0" dt="0"/>
  <p:txStyles>
    <p:titleStyle>
      <a:lvl1pPr marL="914400" indent="-914400" algn="ctr" rtl="0" eaLnBrk="0" fontAlgn="base" hangingPunct="0">
        <a:spcBef>
          <a:spcPct val="0"/>
        </a:spcBef>
        <a:spcAft>
          <a:spcPct val="0"/>
        </a:spcAft>
        <a:defRPr sz="4400">
          <a:solidFill>
            <a:schemeClr val="tx1"/>
          </a:solidFill>
          <a:latin typeface="+mj-lt"/>
          <a:ea typeface="+mj-ea"/>
          <a:cs typeface="+mj-cs"/>
          <a:sym typeface="Calibri" panose="020F0502020204030204" pitchFamily="34" charset="0"/>
        </a:defRPr>
      </a:lvl1pPr>
      <a:lvl2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13716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18288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22860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27432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Calibri" panose="020F0502020204030204" pitchFamily="34" charset="0"/>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Calibri" panose="020F0502020204030204" pitchFamily="34" charset="0"/>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Calibri" panose="020F0502020204030204" pitchFamily="34" charset="0"/>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5pPr>
      <a:lvl6pPr marL="25146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6pPr>
      <a:lvl7pPr marL="29718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7pPr>
      <a:lvl8pPr marL="34290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8pPr>
      <a:lvl9pPr marL="3886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6146" name="矩形 4"/>
          <p:cNvSpPr/>
          <p:nvPr userDrawn="1"/>
        </p:nvSpPr>
        <p:spPr>
          <a:xfrm>
            <a:off x="0" y="-15875"/>
            <a:ext cx="9144000" cy="5265738"/>
          </a:xfrm>
          <a:prstGeom prst="rect">
            <a:avLst/>
          </a:prstGeom>
          <a:solidFill>
            <a:srgbClr val="000000">
              <a:alpha val="12000"/>
            </a:srgbClr>
          </a:solidFill>
          <a:ln w="9525">
            <a:noFill/>
          </a:ln>
        </p:spPr>
        <p:txBody>
          <a:bodyPr anchor="ctr"/>
          <a:p>
            <a:pPr lvl="0" indent="0"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6147" name="直接连接符 1"/>
          <p:cNvSpPr/>
          <p:nvPr userDrawn="1"/>
        </p:nvSpPr>
        <p:spPr>
          <a:xfrm>
            <a:off x="179388" y="714375"/>
            <a:ext cx="8713787" cy="0"/>
          </a:xfrm>
          <a:prstGeom prst="line">
            <a:avLst/>
          </a:prstGeom>
          <a:ln w="9525" cap="flat" cmpd="sng">
            <a:solidFill>
              <a:srgbClr val="A5A5A5"/>
            </a:solidFill>
            <a:prstDash val="solid"/>
            <a:round/>
            <a:headEnd type="none" w="med" len="med"/>
            <a:tailEnd type="none" w="med" len="med"/>
          </a:ln>
        </p:spPr>
        <p:txBody>
          <a:bodyPr anchor="t"/>
          <a:p>
            <a:pPr lvl="0" indent="0"/>
            <a:endParaRPr lang="zh-CN" altLang="en-US">
              <a:latin typeface="Arial" panose="020B0604020202020204" pitchFamily="34" charset="0"/>
              <a:ea typeface="宋体" panose="02010600030101010101" pitchFamily="2" charset="-122"/>
            </a:endParaRPr>
          </a:p>
        </p:txBody>
      </p:sp>
      <p:sp>
        <p:nvSpPr>
          <p:cNvPr id="6148" name="流程图: 合并 30"/>
          <p:cNvSpPr/>
          <p:nvPr userDrawn="1"/>
        </p:nvSpPr>
        <p:spPr>
          <a:xfrm rot="-5400000">
            <a:off x="144463" y="277813"/>
            <a:ext cx="360362" cy="241300"/>
          </a:xfrm>
          <a:prstGeom prst="flowChartMerge">
            <a:avLst/>
          </a:prstGeom>
          <a:noFill/>
          <a:ln w="6350" cap="flat" cmpd="sng">
            <a:solidFill>
              <a:srgbClr val="7F7F7F"/>
            </a:solidFill>
            <a:prstDash val="sysDash"/>
            <a:miter/>
            <a:headEnd type="none" w="med" len="med"/>
            <a:tailEnd type="none" w="med" len="med"/>
          </a:ln>
        </p:spPr>
        <p:txBody>
          <a:bodyPr anchor="ctr"/>
          <a:p>
            <a:pPr lvl="0" indent="0" algn="ctr"/>
            <a:endParaRPr lang="zh-CN" altLang="en-US">
              <a:solidFill>
                <a:srgbClr val="000000"/>
              </a:solidFill>
              <a:latin typeface="宋体" panose="02010600030101010101" pitchFamily="2" charset="-122"/>
              <a:ea typeface="宋体" panose="02010600030101010101" pitchFamily="2" charset="-122"/>
              <a:sym typeface="宋体" panose="02010600030101010101" pitchFamily="2" charset="-122"/>
            </a:endParaRPr>
          </a:p>
        </p:txBody>
      </p:sp>
      <p:pic>
        <p:nvPicPr>
          <p:cNvPr id="6149" name="Picture 7" descr="网站LOGO副本"/>
          <p:cNvPicPr>
            <a:picLocks noChangeAspect="1"/>
          </p:cNvPicPr>
          <p:nvPr userDrawn="1"/>
        </p:nvPicPr>
        <p:blipFill>
          <a:blip r:embed="rId12"/>
          <a:stretch>
            <a:fillRect/>
          </a:stretch>
        </p:blipFill>
        <p:spPr>
          <a:xfrm>
            <a:off x="6985000" y="52388"/>
            <a:ext cx="1908175" cy="601662"/>
          </a:xfrm>
          <a:prstGeom prst="rect">
            <a:avLst/>
          </a:prstGeom>
          <a:noFill/>
          <a:ln w="9525">
            <a:noFill/>
          </a:ln>
        </p:spPr>
      </p:pic>
      <p:sp>
        <p:nvSpPr>
          <p:cNvPr id="6150" name="页脚占位符 6"/>
          <p:cNvSpPr>
            <a:spLocks noGrp="1" noChangeArrowheads="1"/>
          </p:cNvSpPr>
          <p:nvPr>
            <p:ph type="ftr" sz="quarter" idx="3"/>
          </p:nvPr>
        </p:nvSpPr>
        <p:spPr bwMode="auto">
          <a:xfrm>
            <a:off x="3124200" y="4767263"/>
            <a:ext cx="2895600" cy="274638"/>
          </a:xfrm>
          <a:prstGeom prst="rect">
            <a:avLst/>
          </a:prstGeom>
          <a:noFill/>
          <a:ln w="9525">
            <a:noFill/>
            <a:miter lim="800000"/>
          </a:ln>
        </p:spPr>
        <p:txBody>
          <a:bodyPr vert="horz" wrap="square" lIns="91440" tIns="45720" rIns="91440" bIns="45720" numCol="1" anchor="ctr" anchorCtr="0" compatLnSpc="1"/>
          <a:lstStyle>
            <a:lvl1pPr algn="ctr">
              <a:defRPr sz="1200">
                <a:solidFill>
                  <a:srgbClr val="898989"/>
                </a:solidFill>
              </a:defRPr>
            </a:lvl1pPr>
          </a:lstStyle>
          <a:p>
            <a:pPr fontAlgn="base">
              <a:defRPr/>
            </a:pPr>
            <a:endParaRPr lang="zh-CN" altLang="en-US" strike="noStrike" noProof="1"/>
          </a:p>
        </p:txBody>
      </p:sp>
      <p:sp>
        <p:nvSpPr>
          <p:cNvPr id="6151" name="灯片编号占位符 7"/>
          <p:cNvSpPr>
            <a:spLocks noGrp="1" noChangeArrowheads="1"/>
          </p:cNvSpPr>
          <p:nvPr>
            <p:ph type="sldNum" sz="quarter" idx="4"/>
          </p:nvPr>
        </p:nvSpPr>
        <p:spPr bwMode="auto">
          <a:xfrm>
            <a:off x="6553200" y="4767263"/>
            <a:ext cx="2133600" cy="274638"/>
          </a:xfrm>
          <a:prstGeom prst="rect">
            <a:avLst/>
          </a:prstGeom>
          <a:noFill/>
          <a:ln w="9525">
            <a:noFill/>
            <a:miter lim="800000"/>
          </a:ln>
        </p:spPr>
        <p:txBody>
          <a:bodyPr vert="horz" wrap="square" lIns="91440" tIns="45720" rIns="91440" bIns="45720" numCol="1" anchor="ctr" anchorCtr="0" compatLnSpc="1"/>
          <a:lstStyle>
            <a:lvl1pPr algn="r">
              <a:defRPr sz="1200">
                <a:solidFill>
                  <a:srgbClr val="898989"/>
                </a:solidFill>
              </a:defRPr>
            </a:lvl1pPr>
          </a:lstStyle>
          <a:p>
            <a:pPr fontAlgn="base">
              <a:defRPr/>
            </a:pPr>
            <a:fld id="{CC13BB1A-EAE7-49D6-972C-0BB1B015ADD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ransition advClick="0" advTm="5000">
    <p:split orient="vert"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6149"/>
                                        </p:tgtEl>
                                        <p:attrNameLst>
                                          <p:attrName>style.visibility</p:attrName>
                                        </p:attrNameLst>
                                      </p:cBhvr>
                                      <p:to>
                                        <p:strVal val="visible"/>
                                      </p:to>
                                    </p:set>
                                    <p:anim calcmode="lin" valueType="num">
                                      <p:cBhvr>
                                        <p:cTn id="7" dur="1000" fill="hold"/>
                                        <p:tgtEl>
                                          <p:spTgt spid="6149"/>
                                        </p:tgtEl>
                                        <p:attrNameLst>
                                          <p:attrName>ppt_w</p:attrName>
                                        </p:attrNameLst>
                                      </p:cBhvr>
                                      <p:tavLst>
                                        <p:tav tm="0">
                                          <p:val>
                                            <p:strVal val="#ppt_w+.3"/>
                                          </p:val>
                                        </p:tav>
                                        <p:tav tm="100000">
                                          <p:val>
                                            <p:strVal val="#ppt_w"/>
                                          </p:val>
                                        </p:tav>
                                      </p:tavLst>
                                    </p:anim>
                                    <p:anim calcmode="lin" valueType="num">
                                      <p:cBhvr>
                                        <p:cTn id="8" dur="1000" fill="hold"/>
                                        <p:tgtEl>
                                          <p:spTgt spid="6149"/>
                                        </p:tgtEl>
                                        <p:attrNameLst>
                                          <p:attrName>ppt_h</p:attrName>
                                        </p:attrNameLst>
                                      </p:cBhvr>
                                      <p:tavLst>
                                        <p:tav tm="0">
                                          <p:val>
                                            <p:strVal val="#ppt_h"/>
                                          </p:val>
                                        </p:tav>
                                        <p:tav tm="100000">
                                          <p:val>
                                            <p:strVal val="#ppt_h"/>
                                          </p:val>
                                        </p:tav>
                                      </p:tavLst>
                                    </p:anim>
                                    <p:animEffect transition="in" filter="fade">
                                      <p:cBhvr>
                                        <p:cTn id="9" dur="1000"/>
                                        <p:tgtEl>
                                          <p:spTgt spid="6149"/>
                                        </p:tgtEl>
                                      </p:cBhvr>
                                    </p:animEffect>
                                  </p:childTnLst>
                                </p:cTn>
                              </p:par>
                              <p:par>
                                <p:cTn id="10" presetID="2" presetClass="entr" presetSubtype="8" fill="hold" grpId="2" nodeType="withEffect">
                                  <p:stCondLst>
                                    <p:cond delay="0"/>
                                  </p:stCondLst>
                                  <p:childTnLst>
                                    <p:set>
                                      <p:cBhvr>
                                        <p:cTn id="11" dur="1" fill="hold">
                                          <p:stCondLst>
                                            <p:cond delay="0"/>
                                          </p:stCondLst>
                                        </p:cTn>
                                        <p:tgtEl>
                                          <p:spTgt spid="6148"/>
                                        </p:tgtEl>
                                        <p:attrNameLst>
                                          <p:attrName>style.visibility</p:attrName>
                                        </p:attrNameLst>
                                      </p:cBhvr>
                                      <p:to>
                                        <p:strVal val="visible"/>
                                      </p:to>
                                    </p:set>
                                    <p:anim calcmode="lin" valueType="num">
                                      <p:cBhvr>
                                        <p:cTn id="12" dur="500" fill="hold"/>
                                        <p:tgtEl>
                                          <p:spTgt spid="6148"/>
                                        </p:tgtEl>
                                        <p:attrNameLst>
                                          <p:attrName>ppt_x</p:attrName>
                                        </p:attrNameLst>
                                      </p:cBhvr>
                                      <p:tavLst>
                                        <p:tav tm="0">
                                          <p:val>
                                            <p:strVal val="0-#ppt_w/2"/>
                                          </p:val>
                                        </p:tav>
                                        <p:tav tm="100000">
                                          <p:val>
                                            <p:strVal val="#ppt_x"/>
                                          </p:val>
                                        </p:tav>
                                      </p:tavLst>
                                    </p:anim>
                                    <p:anim calcmode="lin" valueType="num">
                                      <p:cBhvr>
                                        <p:cTn id="13" dur="500" fill="hold"/>
                                        <p:tgtEl>
                                          <p:spTgt spid="61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8" grpId="0" bldLvl="0"/>
      <p:bldP spid="6148" grpId="1" bldLvl="0"/>
      <p:bldP spid="6148" grpId="2" bldLvl="0" animBg="1"/>
    </p:bldLst>
  </p:timing>
  <p:hf sldNum="0" hdr="0" ftr="0" dt="0"/>
  <p:txStyles>
    <p:titleStyle>
      <a:lvl1pPr marL="914400" indent="-914400" algn="ctr" rtl="0" eaLnBrk="0" fontAlgn="base" hangingPunct="0">
        <a:spcBef>
          <a:spcPct val="0"/>
        </a:spcBef>
        <a:spcAft>
          <a:spcPct val="0"/>
        </a:spcAft>
        <a:defRPr sz="4400">
          <a:solidFill>
            <a:schemeClr val="tx1"/>
          </a:solidFill>
          <a:latin typeface="+mj-lt"/>
          <a:ea typeface="+mj-ea"/>
          <a:cs typeface="+mj-cs"/>
          <a:sym typeface="Calibri" panose="020F0502020204030204" pitchFamily="34" charset="0"/>
        </a:defRPr>
      </a:lvl1pPr>
      <a:lvl2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13716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18288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22860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27432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Calibri" panose="020F0502020204030204" pitchFamily="34" charset="0"/>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Calibri" panose="020F0502020204030204" pitchFamily="34" charset="0"/>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Calibri" panose="020F0502020204030204" pitchFamily="34" charset="0"/>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5pPr>
      <a:lvl6pPr marL="25146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6pPr>
      <a:lvl7pPr marL="29718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7pPr>
      <a:lvl8pPr marL="34290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8pPr>
      <a:lvl9pPr marL="3886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7170" name="矩形 4"/>
          <p:cNvSpPr/>
          <p:nvPr userDrawn="1"/>
        </p:nvSpPr>
        <p:spPr>
          <a:xfrm>
            <a:off x="0" y="-15875"/>
            <a:ext cx="9144000" cy="5265738"/>
          </a:xfrm>
          <a:prstGeom prst="rect">
            <a:avLst/>
          </a:prstGeom>
          <a:solidFill>
            <a:srgbClr val="000000">
              <a:alpha val="12000"/>
            </a:srgbClr>
          </a:solidFill>
          <a:ln w="9525">
            <a:noFill/>
          </a:ln>
        </p:spPr>
        <p:txBody>
          <a:bodyPr anchor="ctr"/>
          <a:p>
            <a:pPr lvl="0" indent="0"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7171" name="直接连接符 1"/>
          <p:cNvSpPr/>
          <p:nvPr userDrawn="1"/>
        </p:nvSpPr>
        <p:spPr>
          <a:xfrm>
            <a:off x="179388" y="714375"/>
            <a:ext cx="8713787" cy="0"/>
          </a:xfrm>
          <a:prstGeom prst="line">
            <a:avLst/>
          </a:prstGeom>
          <a:ln w="9525" cap="flat" cmpd="sng">
            <a:solidFill>
              <a:srgbClr val="A5A5A5"/>
            </a:solidFill>
            <a:prstDash val="solid"/>
            <a:round/>
            <a:headEnd type="none" w="med" len="med"/>
            <a:tailEnd type="none" w="med" len="med"/>
          </a:ln>
        </p:spPr>
        <p:txBody>
          <a:bodyPr anchor="t"/>
          <a:p>
            <a:pPr lvl="0" indent="0"/>
            <a:endParaRPr lang="zh-CN" altLang="en-US">
              <a:latin typeface="Arial" panose="020B0604020202020204" pitchFamily="34" charset="0"/>
              <a:ea typeface="宋体" panose="02010600030101010101" pitchFamily="2" charset="-122"/>
            </a:endParaRPr>
          </a:p>
        </p:txBody>
      </p:sp>
      <p:sp>
        <p:nvSpPr>
          <p:cNvPr id="7172" name="流程图: 合并 30"/>
          <p:cNvSpPr/>
          <p:nvPr userDrawn="1"/>
        </p:nvSpPr>
        <p:spPr>
          <a:xfrm rot="-5400000">
            <a:off x="144463" y="277813"/>
            <a:ext cx="360362" cy="241300"/>
          </a:xfrm>
          <a:prstGeom prst="flowChartMerge">
            <a:avLst/>
          </a:prstGeom>
          <a:noFill/>
          <a:ln w="6350" cap="flat" cmpd="sng">
            <a:solidFill>
              <a:srgbClr val="7F7F7F"/>
            </a:solidFill>
            <a:prstDash val="sysDash"/>
            <a:miter/>
            <a:headEnd type="none" w="med" len="med"/>
            <a:tailEnd type="none" w="med" len="med"/>
          </a:ln>
        </p:spPr>
        <p:txBody>
          <a:bodyPr anchor="ctr"/>
          <a:p>
            <a:pPr lvl="0" indent="0" algn="ctr"/>
            <a:endParaRPr lang="zh-CN" altLang="en-US">
              <a:solidFill>
                <a:srgbClr val="000000"/>
              </a:solidFill>
              <a:latin typeface="宋体" panose="02010600030101010101" pitchFamily="2" charset="-122"/>
              <a:ea typeface="宋体" panose="02010600030101010101" pitchFamily="2" charset="-122"/>
              <a:sym typeface="宋体" panose="02010600030101010101" pitchFamily="2" charset="-122"/>
            </a:endParaRPr>
          </a:p>
        </p:txBody>
      </p:sp>
      <p:pic>
        <p:nvPicPr>
          <p:cNvPr id="7173" name="Picture 7" descr="网站LOGO副本"/>
          <p:cNvPicPr>
            <a:picLocks noChangeAspect="1"/>
          </p:cNvPicPr>
          <p:nvPr userDrawn="1"/>
        </p:nvPicPr>
        <p:blipFill>
          <a:blip r:embed="rId12"/>
          <a:stretch>
            <a:fillRect/>
          </a:stretch>
        </p:blipFill>
        <p:spPr>
          <a:xfrm>
            <a:off x="6985000" y="52388"/>
            <a:ext cx="1908175" cy="601662"/>
          </a:xfrm>
          <a:prstGeom prst="rect">
            <a:avLst/>
          </a:prstGeom>
          <a:noFill/>
          <a:ln w="9525">
            <a:noFill/>
          </a:ln>
        </p:spPr>
      </p:pic>
      <p:sp>
        <p:nvSpPr>
          <p:cNvPr id="7174" name="页脚占位符 2"/>
          <p:cNvSpPr>
            <a:spLocks noGrp="1" noChangeArrowheads="1"/>
          </p:cNvSpPr>
          <p:nvPr>
            <p:ph type="ftr" sz="quarter" idx="3"/>
          </p:nvPr>
        </p:nvSpPr>
        <p:spPr bwMode="auto">
          <a:xfrm>
            <a:off x="3124200" y="4767263"/>
            <a:ext cx="2895600" cy="274638"/>
          </a:xfrm>
          <a:prstGeom prst="rect">
            <a:avLst/>
          </a:prstGeom>
          <a:noFill/>
          <a:ln w="9525">
            <a:noFill/>
            <a:miter lim="800000"/>
          </a:ln>
        </p:spPr>
        <p:txBody>
          <a:bodyPr vert="horz" wrap="square" lIns="91440" tIns="45720" rIns="91440" bIns="45720" numCol="1" anchor="ctr" anchorCtr="0" compatLnSpc="1"/>
          <a:lstStyle>
            <a:lvl1pPr algn="ctr">
              <a:defRPr sz="1200">
                <a:solidFill>
                  <a:srgbClr val="898989"/>
                </a:solidFill>
              </a:defRPr>
            </a:lvl1pPr>
          </a:lstStyle>
          <a:p>
            <a:pPr fontAlgn="base">
              <a:defRPr/>
            </a:pPr>
            <a:endParaRPr lang="zh-CN" altLang="en-US" strike="noStrike" noProof="1"/>
          </a:p>
        </p:txBody>
      </p:sp>
      <p:sp>
        <p:nvSpPr>
          <p:cNvPr id="7175" name="灯片编号占位符 3"/>
          <p:cNvSpPr>
            <a:spLocks noGrp="1" noChangeArrowheads="1"/>
          </p:cNvSpPr>
          <p:nvPr>
            <p:ph type="sldNum" sz="quarter" idx="4"/>
          </p:nvPr>
        </p:nvSpPr>
        <p:spPr bwMode="auto">
          <a:xfrm>
            <a:off x="6553200" y="4767263"/>
            <a:ext cx="2133600" cy="274638"/>
          </a:xfrm>
          <a:prstGeom prst="rect">
            <a:avLst/>
          </a:prstGeom>
          <a:noFill/>
          <a:ln w="9525">
            <a:noFill/>
            <a:miter lim="800000"/>
          </a:ln>
        </p:spPr>
        <p:txBody>
          <a:bodyPr vert="horz" wrap="square" lIns="91440" tIns="45720" rIns="91440" bIns="45720" numCol="1" anchor="ctr" anchorCtr="0" compatLnSpc="1"/>
          <a:lstStyle>
            <a:lvl1pPr algn="r">
              <a:defRPr sz="1200">
                <a:solidFill>
                  <a:srgbClr val="898989"/>
                </a:solidFill>
              </a:defRPr>
            </a:lvl1pPr>
          </a:lstStyle>
          <a:p>
            <a:pPr fontAlgn="base">
              <a:defRPr/>
            </a:pPr>
            <a:fld id="{FE92F34C-12C5-4C6A-BDBB-1B6E6C381539}"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ransition advClick="0" advTm="5000">
    <p:split orient="vert"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7173"/>
                                        </p:tgtEl>
                                        <p:attrNameLst>
                                          <p:attrName>style.visibility</p:attrName>
                                        </p:attrNameLst>
                                      </p:cBhvr>
                                      <p:to>
                                        <p:strVal val="visible"/>
                                      </p:to>
                                    </p:set>
                                    <p:anim calcmode="lin" valueType="num">
                                      <p:cBhvr>
                                        <p:cTn id="7" dur="1000" fill="hold"/>
                                        <p:tgtEl>
                                          <p:spTgt spid="7173"/>
                                        </p:tgtEl>
                                        <p:attrNameLst>
                                          <p:attrName>ppt_w</p:attrName>
                                        </p:attrNameLst>
                                      </p:cBhvr>
                                      <p:tavLst>
                                        <p:tav tm="0">
                                          <p:val>
                                            <p:strVal val="#ppt_w+.3"/>
                                          </p:val>
                                        </p:tav>
                                        <p:tav tm="100000">
                                          <p:val>
                                            <p:strVal val="#ppt_w"/>
                                          </p:val>
                                        </p:tav>
                                      </p:tavLst>
                                    </p:anim>
                                    <p:anim calcmode="lin" valueType="num">
                                      <p:cBhvr>
                                        <p:cTn id="8" dur="1000" fill="hold"/>
                                        <p:tgtEl>
                                          <p:spTgt spid="7173"/>
                                        </p:tgtEl>
                                        <p:attrNameLst>
                                          <p:attrName>ppt_h</p:attrName>
                                        </p:attrNameLst>
                                      </p:cBhvr>
                                      <p:tavLst>
                                        <p:tav tm="0">
                                          <p:val>
                                            <p:strVal val="#ppt_h"/>
                                          </p:val>
                                        </p:tav>
                                        <p:tav tm="100000">
                                          <p:val>
                                            <p:strVal val="#ppt_h"/>
                                          </p:val>
                                        </p:tav>
                                      </p:tavLst>
                                    </p:anim>
                                    <p:animEffect transition="in" filter="fade">
                                      <p:cBhvr>
                                        <p:cTn id="9" dur="1000"/>
                                        <p:tgtEl>
                                          <p:spTgt spid="7173"/>
                                        </p:tgtEl>
                                      </p:cBhvr>
                                    </p:animEffect>
                                  </p:childTnLst>
                                </p:cTn>
                              </p:par>
                              <p:par>
                                <p:cTn id="10" presetID="2" presetClass="entr" presetSubtype="8" fill="hold" grpId="2" nodeType="withEffect">
                                  <p:stCondLst>
                                    <p:cond delay="0"/>
                                  </p:stCondLst>
                                  <p:childTnLst>
                                    <p:set>
                                      <p:cBhvr>
                                        <p:cTn id="11" dur="1" fill="hold">
                                          <p:stCondLst>
                                            <p:cond delay="0"/>
                                          </p:stCondLst>
                                        </p:cTn>
                                        <p:tgtEl>
                                          <p:spTgt spid="7172"/>
                                        </p:tgtEl>
                                        <p:attrNameLst>
                                          <p:attrName>style.visibility</p:attrName>
                                        </p:attrNameLst>
                                      </p:cBhvr>
                                      <p:to>
                                        <p:strVal val="visible"/>
                                      </p:to>
                                    </p:set>
                                    <p:anim calcmode="lin" valueType="num">
                                      <p:cBhvr>
                                        <p:cTn id="12" dur="500" fill="hold"/>
                                        <p:tgtEl>
                                          <p:spTgt spid="7172"/>
                                        </p:tgtEl>
                                        <p:attrNameLst>
                                          <p:attrName>ppt_x</p:attrName>
                                        </p:attrNameLst>
                                      </p:cBhvr>
                                      <p:tavLst>
                                        <p:tav tm="0">
                                          <p:val>
                                            <p:strVal val="0-#ppt_w/2"/>
                                          </p:val>
                                        </p:tav>
                                        <p:tav tm="100000">
                                          <p:val>
                                            <p:strVal val="#ppt_x"/>
                                          </p:val>
                                        </p:tav>
                                      </p:tavLst>
                                    </p:anim>
                                    <p:anim calcmode="lin" valueType="num">
                                      <p:cBhvr>
                                        <p:cTn id="13" dur="500" fill="hold"/>
                                        <p:tgtEl>
                                          <p:spTgt spid="717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2" grpId="0" bldLvl="0"/>
      <p:bldP spid="7172" grpId="1" bldLvl="0"/>
      <p:bldP spid="7172" grpId="2" bldLvl="0" animBg="1"/>
    </p:bldLst>
  </p:timing>
  <p:hf sldNum="0" hdr="0" ftr="0" dt="0"/>
  <p:txStyles>
    <p:titleStyle>
      <a:lvl1pPr marL="914400" indent="-914400" algn="ctr" rtl="0" eaLnBrk="0" fontAlgn="base" hangingPunct="0">
        <a:spcBef>
          <a:spcPct val="0"/>
        </a:spcBef>
        <a:spcAft>
          <a:spcPct val="0"/>
        </a:spcAft>
        <a:defRPr sz="4400">
          <a:solidFill>
            <a:schemeClr val="tx1"/>
          </a:solidFill>
          <a:latin typeface="+mj-lt"/>
          <a:ea typeface="+mj-ea"/>
          <a:cs typeface="+mj-cs"/>
          <a:sym typeface="Calibri" panose="020F0502020204030204" pitchFamily="34" charset="0"/>
        </a:defRPr>
      </a:lvl1pPr>
      <a:lvl2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13716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18288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22860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27432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Calibri" panose="020F0502020204030204" pitchFamily="34" charset="0"/>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Calibri" panose="020F0502020204030204" pitchFamily="34" charset="0"/>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Calibri" panose="020F0502020204030204" pitchFamily="34" charset="0"/>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5pPr>
      <a:lvl6pPr marL="25146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6pPr>
      <a:lvl7pPr marL="29718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7pPr>
      <a:lvl8pPr marL="34290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8pPr>
      <a:lvl9pPr marL="3886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8194" name="矩形 4"/>
          <p:cNvSpPr/>
          <p:nvPr userDrawn="1"/>
        </p:nvSpPr>
        <p:spPr>
          <a:xfrm>
            <a:off x="0" y="-15875"/>
            <a:ext cx="9144000" cy="5265738"/>
          </a:xfrm>
          <a:prstGeom prst="rect">
            <a:avLst/>
          </a:prstGeom>
          <a:solidFill>
            <a:srgbClr val="000000">
              <a:alpha val="12000"/>
            </a:srgbClr>
          </a:solidFill>
          <a:ln w="9525">
            <a:noFill/>
          </a:ln>
        </p:spPr>
        <p:txBody>
          <a:bodyPr anchor="ctr"/>
          <a:p>
            <a:pPr lvl="0" indent="0"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8195" name="直接连接符 1"/>
          <p:cNvSpPr/>
          <p:nvPr userDrawn="1"/>
        </p:nvSpPr>
        <p:spPr>
          <a:xfrm>
            <a:off x="179388" y="714375"/>
            <a:ext cx="8713787" cy="0"/>
          </a:xfrm>
          <a:prstGeom prst="line">
            <a:avLst/>
          </a:prstGeom>
          <a:ln w="9525" cap="flat" cmpd="sng">
            <a:solidFill>
              <a:srgbClr val="A5A5A5"/>
            </a:solidFill>
            <a:prstDash val="solid"/>
            <a:round/>
            <a:headEnd type="none" w="med" len="med"/>
            <a:tailEnd type="none" w="med" len="med"/>
          </a:ln>
        </p:spPr>
        <p:txBody>
          <a:bodyPr anchor="t"/>
          <a:p>
            <a:pPr lvl="0" indent="0"/>
            <a:endParaRPr lang="zh-CN" altLang="en-US">
              <a:latin typeface="Arial" panose="020B0604020202020204" pitchFamily="34" charset="0"/>
              <a:ea typeface="宋体" panose="02010600030101010101" pitchFamily="2" charset="-122"/>
            </a:endParaRPr>
          </a:p>
        </p:txBody>
      </p:sp>
      <p:sp>
        <p:nvSpPr>
          <p:cNvPr id="8196" name="流程图: 合并 30"/>
          <p:cNvSpPr/>
          <p:nvPr userDrawn="1"/>
        </p:nvSpPr>
        <p:spPr>
          <a:xfrm rot="-5400000">
            <a:off x="144463" y="277813"/>
            <a:ext cx="360362" cy="241300"/>
          </a:xfrm>
          <a:prstGeom prst="flowChartMerge">
            <a:avLst/>
          </a:prstGeom>
          <a:noFill/>
          <a:ln w="6350" cap="flat" cmpd="sng">
            <a:solidFill>
              <a:srgbClr val="7F7F7F"/>
            </a:solidFill>
            <a:prstDash val="sysDash"/>
            <a:miter/>
            <a:headEnd type="none" w="med" len="med"/>
            <a:tailEnd type="none" w="med" len="med"/>
          </a:ln>
        </p:spPr>
        <p:txBody>
          <a:bodyPr anchor="ctr"/>
          <a:p>
            <a:pPr lvl="0" indent="0" algn="ctr"/>
            <a:endParaRPr lang="zh-CN" altLang="en-US">
              <a:solidFill>
                <a:srgbClr val="000000"/>
              </a:solidFill>
              <a:latin typeface="宋体" panose="02010600030101010101" pitchFamily="2" charset="-122"/>
              <a:ea typeface="宋体" panose="02010600030101010101" pitchFamily="2" charset="-122"/>
              <a:sym typeface="宋体" panose="02010600030101010101" pitchFamily="2" charset="-122"/>
            </a:endParaRPr>
          </a:p>
        </p:txBody>
      </p:sp>
      <p:pic>
        <p:nvPicPr>
          <p:cNvPr id="8197" name="Picture 7" descr="网站LOGO副本"/>
          <p:cNvPicPr>
            <a:picLocks noChangeAspect="1"/>
          </p:cNvPicPr>
          <p:nvPr userDrawn="1"/>
        </p:nvPicPr>
        <p:blipFill>
          <a:blip r:embed="rId12"/>
          <a:stretch>
            <a:fillRect/>
          </a:stretch>
        </p:blipFill>
        <p:spPr>
          <a:xfrm>
            <a:off x="6985000" y="52388"/>
            <a:ext cx="1908175" cy="601662"/>
          </a:xfrm>
          <a:prstGeom prst="rect">
            <a:avLst/>
          </a:prstGeom>
          <a:noFill/>
          <a:ln w="9525">
            <a:noFill/>
          </a:ln>
        </p:spPr>
      </p:pic>
      <p:sp>
        <p:nvSpPr>
          <p:cNvPr id="8198" name="页脚占位符 1"/>
          <p:cNvSpPr>
            <a:spLocks noGrp="1" noChangeArrowheads="1"/>
          </p:cNvSpPr>
          <p:nvPr>
            <p:ph type="ftr" sz="quarter" idx="3"/>
          </p:nvPr>
        </p:nvSpPr>
        <p:spPr bwMode="auto">
          <a:xfrm>
            <a:off x="3124200" y="4767263"/>
            <a:ext cx="2895600" cy="274638"/>
          </a:xfrm>
          <a:prstGeom prst="rect">
            <a:avLst/>
          </a:prstGeom>
          <a:noFill/>
          <a:ln w="9525">
            <a:noFill/>
            <a:miter lim="800000"/>
          </a:ln>
        </p:spPr>
        <p:txBody>
          <a:bodyPr vert="horz" wrap="square" lIns="91440" tIns="45720" rIns="91440" bIns="45720" numCol="1" anchor="ctr" anchorCtr="0" compatLnSpc="1"/>
          <a:lstStyle>
            <a:lvl1pPr algn="ctr">
              <a:defRPr sz="1200">
                <a:solidFill>
                  <a:srgbClr val="898989"/>
                </a:solidFill>
              </a:defRPr>
            </a:lvl1pPr>
          </a:lstStyle>
          <a:p>
            <a:pPr fontAlgn="base">
              <a:defRPr/>
            </a:pPr>
            <a:endParaRPr lang="zh-CN" altLang="en-US" strike="noStrike" noProof="1"/>
          </a:p>
        </p:txBody>
      </p:sp>
      <p:sp>
        <p:nvSpPr>
          <p:cNvPr id="8199" name="灯片编号占位符 2"/>
          <p:cNvSpPr>
            <a:spLocks noGrp="1" noChangeArrowheads="1"/>
          </p:cNvSpPr>
          <p:nvPr>
            <p:ph type="sldNum" sz="quarter" idx="4"/>
          </p:nvPr>
        </p:nvSpPr>
        <p:spPr bwMode="auto">
          <a:xfrm>
            <a:off x="6553200" y="4767263"/>
            <a:ext cx="2133600" cy="274638"/>
          </a:xfrm>
          <a:prstGeom prst="rect">
            <a:avLst/>
          </a:prstGeom>
          <a:noFill/>
          <a:ln w="9525">
            <a:noFill/>
            <a:miter lim="800000"/>
          </a:ln>
        </p:spPr>
        <p:txBody>
          <a:bodyPr vert="horz" wrap="square" lIns="91440" tIns="45720" rIns="91440" bIns="45720" numCol="1" anchor="ctr" anchorCtr="0" compatLnSpc="1"/>
          <a:lstStyle>
            <a:lvl1pPr algn="r">
              <a:defRPr sz="1200">
                <a:solidFill>
                  <a:srgbClr val="898989"/>
                </a:solidFill>
              </a:defRPr>
            </a:lvl1pPr>
          </a:lstStyle>
          <a:p>
            <a:pPr fontAlgn="base">
              <a:defRPr/>
            </a:pPr>
            <a:fld id="{AEE4BB67-9D57-42E5-A26E-F5FC97CC98ED}"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ransition advClick="0" advTm="5000">
    <p:split orient="vert"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8197"/>
                                        </p:tgtEl>
                                        <p:attrNameLst>
                                          <p:attrName>style.visibility</p:attrName>
                                        </p:attrNameLst>
                                      </p:cBhvr>
                                      <p:to>
                                        <p:strVal val="visible"/>
                                      </p:to>
                                    </p:set>
                                    <p:anim calcmode="lin" valueType="num">
                                      <p:cBhvr>
                                        <p:cTn id="7" dur="1000" fill="hold"/>
                                        <p:tgtEl>
                                          <p:spTgt spid="8197"/>
                                        </p:tgtEl>
                                        <p:attrNameLst>
                                          <p:attrName>ppt_w</p:attrName>
                                        </p:attrNameLst>
                                      </p:cBhvr>
                                      <p:tavLst>
                                        <p:tav tm="0">
                                          <p:val>
                                            <p:strVal val="#ppt_w+.3"/>
                                          </p:val>
                                        </p:tav>
                                        <p:tav tm="100000">
                                          <p:val>
                                            <p:strVal val="#ppt_w"/>
                                          </p:val>
                                        </p:tav>
                                      </p:tavLst>
                                    </p:anim>
                                    <p:anim calcmode="lin" valueType="num">
                                      <p:cBhvr>
                                        <p:cTn id="8" dur="1000" fill="hold"/>
                                        <p:tgtEl>
                                          <p:spTgt spid="8197"/>
                                        </p:tgtEl>
                                        <p:attrNameLst>
                                          <p:attrName>ppt_h</p:attrName>
                                        </p:attrNameLst>
                                      </p:cBhvr>
                                      <p:tavLst>
                                        <p:tav tm="0">
                                          <p:val>
                                            <p:strVal val="#ppt_h"/>
                                          </p:val>
                                        </p:tav>
                                        <p:tav tm="100000">
                                          <p:val>
                                            <p:strVal val="#ppt_h"/>
                                          </p:val>
                                        </p:tav>
                                      </p:tavLst>
                                    </p:anim>
                                    <p:animEffect transition="in" filter="fade">
                                      <p:cBhvr>
                                        <p:cTn id="9" dur="1000"/>
                                        <p:tgtEl>
                                          <p:spTgt spid="8197"/>
                                        </p:tgtEl>
                                      </p:cBhvr>
                                    </p:animEffect>
                                  </p:childTnLst>
                                </p:cTn>
                              </p:par>
                              <p:par>
                                <p:cTn id="10" presetID="2" presetClass="entr" presetSubtype="8" fill="hold" grpId="2" nodeType="withEffect">
                                  <p:stCondLst>
                                    <p:cond delay="0"/>
                                  </p:stCondLst>
                                  <p:childTnLst>
                                    <p:set>
                                      <p:cBhvr>
                                        <p:cTn id="11" dur="1" fill="hold">
                                          <p:stCondLst>
                                            <p:cond delay="0"/>
                                          </p:stCondLst>
                                        </p:cTn>
                                        <p:tgtEl>
                                          <p:spTgt spid="8196"/>
                                        </p:tgtEl>
                                        <p:attrNameLst>
                                          <p:attrName>style.visibility</p:attrName>
                                        </p:attrNameLst>
                                      </p:cBhvr>
                                      <p:to>
                                        <p:strVal val="visible"/>
                                      </p:to>
                                    </p:set>
                                    <p:anim calcmode="lin" valueType="num">
                                      <p:cBhvr>
                                        <p:cTn id="12" dur="500" fill="hold"/>
                                        <p:tgtEl>
                                          <p:spTgt spid="8196"/>
                                        </p:tgtEl>
                                        <p:attrNameLst>
                                          <p:attrName>ppt_x</p:attrName>
                                        </p:attrNameLst>
                                      </p:cBhvr>
                                      <p:tavLst>
                                        <p:tav tm="0">
                                          <p:val>
                                            <p:strVal val="0-#ppt_w/2"/>
                                          </p:val>
                                        </p:tav>
                                        <p:tav tm="100000">
                                          <p:val>
                                            <p:strVal val="#ppt_x"/>
                                          </p:val>
                                        </p:tav>
                                      </p:tavLst>
                                    </p:anim>
                                    <p:anim calcmode="lin" valueType="num">
                                      <p:cBhvr>
                                        <p:cTn id="13" dur="500" fill="hold"/>
                                        <p:tgtEl>
                                          <p:spTgt spid="819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6" grpId="0" bldLvl="0"/>
      <p:bldP spid="8196" grpId="1" bldLvl="0"/>
      <p:bldP spid="8196" grpId="2" bldLvl="0" animBg="1"/>
    </p:bldLst>
  </p:timing>
  <p:hf sldNum="0" hdr="0" ftr="0" dt="0"/>
  <p:txStyles>
    <p:titleStyle>
      <a:lvl1pPr marL="914400" indent="-914400" algn="ctr" rtl="0" eaLnBrk="0" fontAlgn="base" hangingPunct="0">
        <a:spcBef>
          <a:spcPct val="0"/>
        </a:spcBef>
        <a:spcAft>
          <a:spcPct val="0"/>
        </a:spcAft>
        <a:defRPr sz="4400">
          <a:solidFill>
            <a:schemeClr val="tx1"/>
          </a:solidFill>
          <a:latin typeface="+mj-lt"/>
          <a:ea typeface="+mj-ea"/>
          <a:cs typeface="+mj-cs"/>
          <a:sym typeface="Calibri" panose="020F0502020204030204" pitchFamily="34" charset="0"/>
        </a:defRPr>
      </a:lvl1pPr>
      <a:lvl2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13716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18288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22860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27432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Calibri" panose="020F0502020204030204" pitchFamily="34" charset="0"/>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Calibri" panose="020F0502020204030204" pitchFamily="34" charset="0"/>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Calibri" panose="020F0502020204030204" pitchFamily="34" charset="0"/>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5pPr>
      <a:lvl6pPr marL="25146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6pPr>
      <a:lvl7pPr marL="29718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7pPr>
      <a:lvl8pPr marL="34290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8pPr>
      <a:lvl9pPr marL="3886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9218" name="矩形 4"/>
          <p:cNvSpPr/>
          <p:nvPr userDrawn="1"/>
        </p:nvSpPr>
        <p:spPr>
          <a:xfrm>
            <a:off x="0" y="-15875"/>
            <a:ext cx="9144000" cy="5265738"/>
          </a:xfrm>
          <a:prstGeom prst="rect">
            <a:avLst/>
          </a:prstGeom>
          <a:solidFill>
            <a:srgbClr val="000000">
              <a:alpha val="12000"/>
            </a:srgbClr>
          </a:solidFill>
          <a:ln w="9525">
            <a:noFill/>
          </a:ln>
        </p:spPr>
        <p:txBody>
          <a:bodyPr anchor="ctr"/>
          <a:p>
            <a:pPr lvl="0" indent="0"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9219" name="直接连接符 1"/>
          <p:cNvSpPr/>
          <p:nvPr userDrawn="1"/>
        </p:nvSpPr>
        <p:spPr>
          <a:xfrm>
            <a:off x="179388" y="714375"/>
            <a:ext cx="8713787" cy="0"/>
          </a:xfrm>
          <a:prstGeom prst="line">
            <a:avLst/>
          </a:prstGeom>
          <a:ln w="9525" cap="flat" cmpd="sng">
            <a:solidFill>
              <a:srgbClr val="A5A5A5"/>
            </a:solidFill>
            <a:prstDash val="solid"/>
            <a:round/>
            <a:headEnd type="none" w="med" len="med"/>
            <a:tailEnd type="none" w="med" len="med"/>
          </a:ln>
        </p:spPr>
        <p:txBody>
          <a:bodyPr anchor="t"/>
          <a:p>
            <a:pPr lvl="0" indent="0"/>
            <a:endParaRPr lang="zh-CN" altLang="en-US">
              <a:latin typeface="Arial" panose="020B0604020202020204" pitchFamily="34" charset="0"/>
              <a:ea typeface="宋体" panose="02010600030101010101" pitchFamily="2" charset="-122"/>
            </a:endParaRPr>
          </a:p>
        </p:txBody>
      </p:sp>
      <p:sp>
        <p:nvSpPr>
          <p:cNvPr id="9220" name="流程图: 合并 30"/>
          <p:cNvSpPr/>
          <p:nvPr userDrawn="1"/>
        </p:nvSpPr>
        <p:spPr>
          <a:xfrm rot="-5400000">
            <a:off x="144463" y="277813"/>
            <a:ext cx="360362" cy="241300"/>
          </a:xfrm>
          <a:prstGeom prst="flowChartMerge">
            <a:avLst/>
          </a:prstGeom>
          <a:noFill/>
          <a:ln w="6350" cap="flat" cmpd="sng">
            <a:solidFill>
              <a:srgbClr val="7F7F7F"/>
            </a:solidFill>
            <a:prstDash val="sysDash"/>
            <a:miter/>
            <a:headEnd type="none" w="med" len="med"/>
            <a:tailEnd type="none" w="med" len="med"/>
          </a:ln>
        </p:spPr>
        <p:txBody>
          <a:bodyPr anchor="ctr"/>
          <a:p>
            <a:pPr lvl="0" indent="0" algn="ctr"/>
            <a:endParaRPr lang="zh-CN" altLang="en-US">
              <a:solidFill>
                <a:srgbClr val="000000"/>
              </a:solidFill>
              <a:latin typeface="宋体" panose="02010600030101010101" pitchFamily="2" charset="-122"/>
              <a:ea typeface="宋体" panose="02010600030101010101" pitchFamily="2" charset="-122"/>
              <a:sym typeface="宋体" panose="02010600030101010101" pitchFamily="2" charset="-122"/>
            </a:endParaRPr>
          </a:p>
        </p:txBody>
      </p:sp>
      <p:pic>
        <p:nvPicPr>
          <p:cNvPr id="9221" name="Picture 7" descr="网站LOGO副本"/>
          <p:cNvPicPr>
            <a:picLocks noChangeAspect="1"/>
          </p:cNvPicPr>
          <p:nvPr userDrawn="1"/>
        </p:nvPicPr>
        <p:blipFill>
          <a:blip r:embed="rId12"/>
          <a:stretch>
            <a:fillRect/>
          </a:stretch>
        </p:blipFill>
        <p:spPr>
          <a:xfrm>
            <a:off x="6985000" y="52388"/>
            <a:ext cx="1908175" cy="601662"/>
          </a:xfrm>
          <a:prstGeom prst="rect">
            <a:avLst/>
          </a:prstGeom>
          <a:noFill/>
          <a:ln w="9525">
            <a:noFill/>
          </a:ln>
        </p:spPr>
      </p:pic>
      <p:sp>
        <p:nvSpPr>
          <p:cNvPr id="9222" name="页脚占位符 4"/>
          <p:cNvSpPr>
            <a:spLocks noGrp="1" noChangeArrowheads="1"/>
          </p:cNvSpPr>
          <p:nvPr>
            <p:ph type="ftr" sz="quarter" idx="3"/>
          </p:nvPr>
        </p:nvSpPr>
        <p:spPr bwMode="auto">
          <a:xfrm>
            <a:off x="3124200" y="4767263"/>
            <a:ext cx="2895600" cy="274638"/>
          </a:xfrm>
          <a:prstGeom prst="rect">
            <a:avLst/>
          </a:prstGeom>
          <a:noFill/>
          <a:ln w="9525">
            <a:noFill/>
            <a:miter lim="800000"/>
          </a:ln>
        </p:spPr>
        <p:txBody>
          <a:bodyPr vert="horz" wrap="square" lIns="91440" tIns="45720" rIns="91440" bIns="45720" numCol="1" anchor="ctr" anchorCtr="0" compatLnSpc="1"/>
          <a:lstStyle>
            <a:lvl1pPr algn="ctr">
              <a:defRPr sz="1200">
                <a:solidFill>
                  <a:srgbClr val="898989"/>
                </a:solidFill>
              </a:defRPr>
            </a:lvl1pPr>
          </a:lstStyle>
          <a:p>
            <a:pPr fontAlgn="base">
              <a:defRPr/>
            </a:pPr>
            <a:endParaRPr lang="zh-CN" altLang="en-US" strike="noStrike" noProof="1"/>
          </a:p>
        </p:txBody>
      </p:sp>
      <p:sp>
        <p:nvSpPr>
          <p:cNvPr id="9223" name="灯片编号占位符 5"/>
          <p:cNvSpPr>
            <a:spLocks noGrp="1" noChangeArrowheads="1"/>
          </p:cNvSpPr>
          <p:nvPr>
            <p:ph type="sldNum" sz="quarter" idx="4"/>
          </p:nvPr>
        </p:nvSpPr>
        <p:spPr bwMode="auto">
          <a:xfrm>
            <a:off x="6553200" y="4767263"/>
            <a:ext cx="2133600" cy="274638"/>
          </a:xfrm>
          <a:prstGeom prst="rect">
            <a:avLst/>
          </a:prstGeom>
          <a:noFill/>
          <a:ln w="9525">
            <a:noFill/>
            <a:miter lim="800000"/>
          </a:ln>
        </p:spPr>
        <p:txBody>
          <a:bodyPr vert="horz" wrap="square" lIns="91440" tIns="45720" rIns="91440" bIns="45720" numCol="1" anchor="ctr" anchorCtr="0" compatLnSpc="1"/>
          <a:lstStyle>
            <a:lvl1pPr algn="r">
              <a:defRPr sz="1200">
                <a:solidFill>
                  <a:srgbClr val="898989"/>
                </a:solidFill>
              </a:defRPr>
            </a:lvl1pPr>
          </a:lstStyle>
          <a:p>
            <a:pPr fontAlgn="base">
              <a:defRPr/>
            </a:pPr>
            <a:fld id="{C4209FE1-70C1-4D77-93EA-F2069F8D0BE0}"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ransition advClick="0" advTm="5000">
    <p:split orient="vert"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9221"/>
                                        </p:tgtEl>
                                        <p:attrNameLst>
                                          <p:attrName>style.visibility</p:attrName>
                                        </p:attrNameLst>
                                      </p:cBhvr>
                                      <p:to>
                                        <p:strVal val="visible"/>
                                      </p:to>
                                    </p:set>
                                    <p:anim calcmode="lin" valueType="num">
                                      <p:cBhvr>
                                        <p:cTn id="7" dur="1000" fill="hold"/>
                                        <p:tgtEl>
                                          <p:spTgt spid="9221"/>
                                        </p:tgtEl>
                                        <p:attrNameLst>
                                          <p:attrName>ppt_w</p:attrName>
                                        </p:attrNameLst>
                                      </p:cBhvr>
                                      <p:tavLst>
                                        <p:tav tm="0">
                                          <p:val>
                                            <p:strVal val="#ppt_w+.3"/>
                                          </p:val>
                                        </p:tav>
                                        <p:tav tm="100000">
                                          <p:val>
                                            <p:strVal val="#ppt_w"/>
                                          </p:val>
                                        </p:tav>
                                      </p:tavLst>
                                    </p:anim>
                                    <p:anim calcmode="lin" valueType="num">
                                      <p:cBhvr>
                                        <p:cTn id="8" dur="1000" fill="hold"/>
                                        <p:tgtEl>
                                          <p:spTgt spid="9221"/>
                                        </p:tgtEl>
                                        <p:attrNameLst>
                                          <p:attrName>ppt_h</p:attrName>
                                        </p:attrNameLst>
                                      </p:cBhvr>
                                      <p:tavLst>
                                        <p:tav tm="0">
                                          <p:val>
                                            <p:strVal val="#ppt_h"/>
                                          </p:val>
                                        </p:tav>
                                        <p:tav tm="100000">
                                          <p:val>
                                            <p:strVal val="#ppt_h"/>
                                          </p:val>
                                        </p:tav>
                                      </p:tavLst>
                                    </p:anim>
                                    <p:animEffect transition="in" filter="fade">
                                      <p:cBhvr>
                                        <p:cTn id="9" dur="1000"/>
                                        <p:tgtEl>
                                          <p:spTgt spid="9221"/>
                                        </p:tgtEl>
                                      </p:cBhvr>
                                    </p:animEffect>
                                  </p:childTnLst>
                                </p:cTn>
                              </p:par>
                              <p:par>
                                <p:cTn id="10" presetID="2" presetClass="entr" presetSubtype="8" fill="hold" grpId="2" nodeType="withEffect">
                                  <p:stCondLst>
                                    <p:cond delay="0"/>
                                  </p:stCondLst>
                                  <p:childTnLst>
                                    <p:set>
                                      <p:cBhvr>
                                        <p:cTn id="11" dur="1" fill="hold">
                                          <p:stCondLst>
                                            <p:cond delay="0"/>
                                          </p:stCondLst>
                                        </p:cTn>
                                        <p:tgtEl>
                                          <p:spTgt spid="9220"/>
                                        </p:tgtEl>
                                        <p:attrNameLst>
                                          <p:attrName>style.visibility</p:attrName>
                                        </p:attrNameLst>
                                      </p:cBhvr>
                                      <p:to>
                                        <p:strVal val="visible"/>
                                      </p:to>
                                    </p:set>
                                    <p:anim calcmode="lin" valueType="num">
                                      <p:cBhvr>
                                        <p:cTn id="12" dur="500" fill="hold"/>
                                        <p:tgtEl>
                                          <p:spTgt spid="9220"/>
                                        </p:tgtEl>
                                        <p:attrNameLst>
                                          <p:attrName>ppt_x</p:attrName>
                                        </p:attrNameLst>
                                      </p:cBhvr>
                                      <p:tavLst>
                                        <p:tav tm="0">
                                          <p:val>
                                            <p:strVal val="0-#ppt_w/2"/>
                                          </p:val>
                                        </p:tav>
                                        <p:tav tm="100000">
                                          <p:val>
                                            <p:strVal val="#ppt_x"/>
                                          </p:val>
                                        </p:tav>
                                      </p:tavLst>
                                    </p:anim>
                                    <p:anim calcmode="lin" valueType="num">
                                      <p:cBhvr>
                                        <p:cTn id="13" dur="500" fill="hold"/>
                                        <p:tgtEl>
                                          <p:spTgt spid="92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0" grpId="0" bldLvl="0"/>
      <p:bldP spid="9220" grpId="1" bldLvl="0"/>
      <p:bldP spid="9220" grpId="2" bldLvl="0" animBg="1"/>
    </p:bldLst>
  </p:timing>
  <p:hf sldNum="0" hdr="0" ftr="0" dt="0"/>
  <p:txStyles>
    <p:titleStyle>
      <a:lvl1pPr marL="914400" indent="-914400" algn="ctr" rtl="0" eaLnBrk="0" fontAlgn="base" hangingPunct="0">
        <a:spcBef>
          <a:spcPct val="0"/>
        </a:spcBef>
        <a:spcAft>
          <a:spcPct val="0"/>
        </a:spcAft>
        <a:defRPr sz="4400">
          <a:solidFill>
            <a:schemeClr val="tx1"/>
          </a:solidFill>
          <a:latin typeface="+mj-lt"/>
          <a:ea typeface="+mj-ea"/>
          <a:cs typeface="+mj-cs"/>
          <a:sym typeface="Calibri" panose="020F0502020204030204" pitchFamily="34" charset="0"/>
        </a:defRPr>
      </a:lvl1pPr>
      <a:lvl2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13716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18288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22860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27432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Calibri" panose="020F0502020204030204" pitchFamily="34" charset="0"/>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Calibri" panose="020F0502020204030204" pitchFamily="34" charset="0"/>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Calibri" panose="020F0502020204030204" pitchFamily="34" charset="0"/>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5pPr>
      <a:lvl6pPr marL="25146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6pPr>
      <a:lvl7pPr marL="29718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7pPr>
      <a:lvl8pPr marL="34290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8pPr>
      <a:lvl9pPr marL="3886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0242" name="矩形 4"/>
          <p:cNvSpPr/>
          <p:nvPr userDrawn="1"/>
        </p:nvSpPr>
        <p:spPr>
          <a:xfrm>
            <a:off x="0" y="-15875"/>
            <a:ext cx="9144000" cy="5265738"/>
          </a:xfrm>
          <a:prstGeom prst="rect">
            <a:avLst/>
          </a:prstGeom>
          <a:solidFill>
            <a:srgbClr val="000000">
              <a:alpha val="12000"/>
            </a:srgbClr>
          </a:solidFill>
          <a:ln w="9525">
            <a:noFill/>
          </a:ln>
        </p:spPr>
        <p:txBody>
          <a:bodyPr anchor="ctr"/>
          <a:p>
            <a:pPr lvl="0" indent="0"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0243" name="直接连接符 1"/>
          <p:cNvSpPr/>
          <p:nvPr userDrawn="1"/>
        </p:nvSpPr>
        <p:spPr>
          <a:xfrm>
            <a:off x="179388" y="714375"/>
            <a:ext cx="8713787" cy="0"/>
          </a:xfrm>
          <a:prstGeom prst="line">
            <a:avLst/>
          </a:prstGeom>
          <a:ln w="9525" cap="flat" cmpd="sng">
            <a:solidFill>
              <a:srgbClr val="A5A5A5"/>
            </a:solidFill>
            <a:prstDash val="solid"/>
            <a:round/>
            <a:headEnd type="none" w="med" len="med"/>
            <a:tailEnd type="none" w="med" len="med"/>
          </a:ln>
        </p:spPr>
        <p:txBody>
          <a:bodyPr anchor="t"/>
          <a:p>
            <a:pPr lvl="0" indent="0"/>
            <a:endParaRPr lang="zh-CN" altLang="en-US">
              <a:latin typeface="Arial" panose="020B0604020202020204" pitchFamily="34" charset="0"/>
              <a:ea typeface="宋体" panose="02010600030101010101" pitchFamily="2" charset="-122"/>
            </a:endParaRPr>
          </a:p>
        </p:txBody>
      </p:sp>
      <p:sp>
        <p:nvSpPr>
          <p:cNvPr id="10244" name="流程图: 合并 30"/>
          <p:cNvSpPr/>
          <p:nvPr userDrawn="1"/>
        </p:nvSpPr>
        <p:spPr>
          <a:xfrm rot="-5400000">
            <a:off x="144463" y="277813"/>
            <a:ext cx="360362" cy="241300"/>
          </a:xfrm>
          <a:prstGeom prst="flowChartMerge">
            <a:avLst/>
          </a:prstGeom>
          <a:noFill/>
          <a:ln w="6350" cap="flat" cmpd="sng">
            <a:solidFill>
              <a:srgbClr val="7F7F7F"/>
            </a:solidFill>
            <a:prstDash val="sysDash"/>
            <a:miter/>
            <a:headEnd type="none" w="med" len="med"/>
            <a:tailEnd type="none" w="med" len="med"/>
          </a:ln>
        </p:spPr>
        <p:txBody>
          <a:bodyPr anchor="ctr"/>
          <a:p>
            <a:pPr lvl="0" indent="0" algn="ctr"/>
            <a:endParaRPr lang="zh-CN" altLang="en-US">
              <a:solidFill>
                <a:srgbClr val="000000"/>
              </a:solidFill>
              <a:latin typeface="宋体" panose="02010600030101010101" pitchFamily="2" charset="-122"/>
              <a:ea typeface="宋体" panose="02010600030101010101" pitchFamily="2" charset="-122"/>
              <a:sym typeface="宋体" panose="02010600030101010101" pitchFamily="2" charset="-122"/>
            </a:endParaRPr>
          </a:p>
        </p:txBody>
      </p:sp>
      <p:pic>
        <p:nvPicPr>
          <p:cNvPr id="10245" name="Picture 7" descr="网站LOGO副本"/>
          <p:cNvPicPr>
            <a:picLocks noChangeAspect="1"/>
          </p:cNvPicPr>
          <p:nvPr userDrawn="1"/>
        </p:nvPicPr>
        <p:blipFill>
          <a:blip r:embed="rId12"/>
          <a:stretch>
            <a:fillRect/>
          </a:stretch>
        </p:blipFill>
        <p:spPr>
          <a:xfrm>
            <a:off x="6985000" y="52388"/>
            <a:ext cx="1908175" cy="601662"/>
          </a:xfrm>
          <a:prstGeom prst="rect">
            <a:avLst/>
          </a:prstGeom>
          <a:noFill/>
          <a:ln w="9525">
            <a:noFill/>
          </a:ln>
        </p:spPr>
      </p:pic>
      <p:sp>
        <p:nvSpPr>
          <p:cNvPr id="10246" name="页脚占位符 4"/>
          <p:cNvSpPr>
            <a:spLocks noGrp="1" noChangeArrowheads="1"/>
          </p:cNvSpPr>
          <p:nvPr>
            <p:ph type="ftr" sz="quarter" idx="3"/>
          </p:nvPr>
        </p:nvSpPr>
        <p:spPr bwMode="auto">
          <a:xfrm>
            <a:off x="3124200" y="4767263"/>
            <a:ext cx="2895600" cy="274638"/>
          </a:xfrm>
          <a:prstGeom prst="rect">
            <a:avLst/>
          </a:prstGeom>
          <a:noFill/>
          <a:ln w="9525">
            <a:noFill/>
            <a:miter lim="800000"/>
          </a:ln>
        </p:spPr>
        <p:txBody>
          <a:bodyPr vert="horz" wrap="square" lIns="91440" tIns="45720" rIns="91440" bIns="45720" numCol="1" anchor="ctr" anchorCtr="0" compatLnSpc="1"/>
          <a:lstStyle>
            <a:lvl1pPr algn="ctr">
              <a:defRPr sz="1200">
                <a:solidFill>
                  <a:srgbClr val="898989"/>
                </a:solidFill>
              </a:defRPr>
            </a:lvl1pPr>
          </a:lstStyle>
          <a:p>
            <a:pPr fontAlgn="base">
              <a:defRPr/>
            </a:pPr>
            <a:endParaRPr lang="zh-CN" altLang="en-US" strike="noStrike" noProof="1"/>
          </a:p>
        </p:txBody>
      </p:sp>
      <p:sp>
        <p:nvSpPr>
          <p:cNvPr id="10247" name="灯片编号占位符 5"/>
          <p:cNvSpPr>
            <a:spLocks noGrp="1" noChangeArrowheads="1"/>
          </p:cNvSpPr>
          <p:nvPr>
            <p:ph type="sldNum" sz="quarter" idx="4"/>
          </p:nvPr>
        </p:nvSpPr>
        <p:spPr bwMode="auto">
          <a:xfrm>
            <a:off x="6553200" y="4767263"/>
            <a:ext cx="2133600" cy="274638"/>
          </a:xfrm>
          <a:prstGeom prst="rect">
            <a:avLst/>
          </a:prstGeom>
          <a:noFill/>
          <a:ln w="9525">
            <a:noFill/>
            <a:miter lim="800000"/>
          </a:ln>
        </p:spPr>
        <p:txBody>
          <a:bodyPr vert="horz" wrap="square" lIns="91440" tIns="45720" rIns="91440" bIns="45720" numCol="1" anchor="ctr" anchorCtr="0" compatLnSpc="1"/>
          <a:lstStyle>
            <a:lvl1pPr algn="r">
              <a:defRPr sz="1200">
                <a:solidFill>
                  <a:srgbClr val="898989"/>
                </a:solidFill>
              </a:defRPr>
            </a:lvl1pPr>
          </a:lstStyle>
          <a:p>
            <a:pPr fontAlgn="base">
              <a:defRPr/>
            </a:pPr>
            <a:fld id="{9E22E160-E45B-4588-AF4F-680A0997E0EC}"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ransition advClick="0" advTm="5000">
    <p:split orient="vert"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0245"/>
                                        </p:tgtEl>
                                        <p:attrNameLst>
                                          <p:attrName>style.visibility</p:attrName>
                                        </p:attrNameLst>
                                      </p:cBhvr>
                                      <p:to>
                                        <p:strVal val="visible"/>
                                      </p:to>
                                    </p:set>
                                    <p:anim calcmode="lin" valueType="num">
                                      <p:cBhvr>
                                        <p:cTn id="7" dur="1000" fill="hold"/>
                                        <p:tgtEl>
                                          <p:spTgt spid="10245"/>
                                        </p:tgtEl>
                                        <p:attrNameLst>
                                          <p:attrName>ppt_w</p:attrName>
                                        </p:attrNameLst>
                                      </p:cBhvr>
                                      <p:tavLst>
                                        <p:tav tm="0">
                                          <p:val>
                                            <p:strVal val="#ppt_w+.3"/>
                                          </p:val>
                                        </p:tav>
                                        <p:tav tm="100000">
                                          <p:val>
                                            <p:strVal val="#ppt_w"/>
                                          </p:val>
                                        </p:tav>
                                      </p:tavLst>
                                    </p:anim>
                                    <p:anim calcmode="lin" valueType="num">
                                      <p:cBhvr>
                                        <p:cTn id="8" dur="1000" fill="hold"/>
                                        <p:tgtEl>
                                          <p:spTgt spid="10245"/>
                                        </p:tgtEl>
                                        <p:attrNameLst>
                                          <p:attrName>ppt_h</p:attrName>
                                        </p:attrNameLst>
                                      </p:cBhvr>
                                      <p:tavLst>
                                        <p:tav tm="0">
                                          <p:val>
                                            <p:strVal val="#ppt_h"/>
                                          </p:val>
                                        </p:tav>
                                        <p:tav tm="100000">
                                          <p:val>
                                            <p:strVal val="#ppt_h"/>
                                          </p:val>
                                        </p:tav>
                                      </p:tavLst>
                                    </p:anim>
                                    <p:animEffect transition="in" filter="fade">
                                      <p:cBhvr>
                                        <p:cTn id="9" dur="1000"/>
                                        <p:tgtEl>
                                          <p:spTgt spid="10245"/>
                                        </p:tgtEl>
                                      </p:cBhvr>
                                    </p:animEffect>
                                  </p:childTnLst>
                                </p:cTn>
                              </p:par>
                              <p:par>
                                <p:cTn id="10" presetID="2" presetClass="entr" presetSubtype="8" fill="hold" grpId="2" nodeType="withEffect">
                                  <p:stCondLst>
                                    <p:cond delay="0"/>
                                  </p:stCondLst>
                                  <p:childTnLst>
                                    <p:set>
                                      <p:cBhvr>
                                        <p:cTn id="11" dur="1" fill="hold">
                                          <p:stCondLst>
                                            <p:cond delay="0"/>
                                          </p:stCondLst>
                                        </p:cTn>
                                        <p:tgtEl>
                                          <p:spTgt spid="10244"/>
                                        </p:tgtEl>
                                        <p:attrNameLst>
                                          <p:attrName>style.visibility</p:attrName>
                                        </p:attrNameLst>
                                      </p:cBhvr>
                                      <p:to>
                                        <p:strVal val="visible"/>
                                      </p:to>
                                    </p:set>
                                    <p:anim calcmode="lin" valueType="num">
                                      <p:cBhvr>
                                        <p:cTn id="12" dur="500" fill="hold"/>
                                        <p:tgtEl>
                                          <p:spTgt spid="10244"/>
                                        </p:tgtEl>
                                        <p:attrNameLst>
                                          <p:attrName>ppt_x</p:attrName>
                                        </p:attrNameLst>
                                      </p:cBhvr>
                                      <p:tavLst>
                                        <p:tav tm="0">
                                          <p:val>
                                            <p:strVal val="0-#ppt_w/2"/>
                                          </p:val>
                                        </p:tav>
                                        <p:tav tm="100000">
                                          <p:val>
                                            <p:strVal val="#ppt_x"/>
                                          </p:val>
                                        </p:tav>
                                      </p:tavLst>
                                    </p:anim>
                                    <p:anim calcmode="lin" valueType="num">
                                      <p:cBhvr>
                                        <p:cTn id="13" dur="500" fill="hold"/>
                                        <p:tgtEl>
                                          <p:spTgt spid="1024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4" grpId="0" bldLvl="0"/>
      <p:bldP spid="10244" grpId="1" bldLvl="0"/>
      <p:bldP spid="10244" grpId="2" bldLvl="0" animBg="1"/>
    </p:bldLst>
  </p:timing>
  <p:hf sldNum="0" hdr="0" ftr="0" dt="0"/>
  <p:txStyles>
    <p:titleStyle>
      <a:lvl1pPr marL="914400" indent="-914400" algn="ctr" rtl="0" eaLnBrk="0" fontAlgn="base" hangingPunct="0">
        <a:spcBef>
          <a:spcPct val="0"/>
        </a:spcBef>
        <a:spcAft>
          <a:spcPct val="0"/>
        </a:spcAft>
        <a:defRPr sz="4400">
          <a:solidFill>
            <a:schemeClr val="tx1"/>
          </a:solidFill>
          <a:latin typeface="+mj-lt"/>
          <a:ea typeface="+mj-ea"/>
          <a:cs typeface="+mj-cs"/>
          <a:sym typeface="Calibri" panose="020F0502020204030204" pitchFamily="34" charset="0"/>
        </a:defRPr>
      </a:lvl1pPr>
      <a:lvl2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13716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18288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22860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27432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Calibri" panose="020F0502020204030204" pitchFamily="34" charset="0"/>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Calibri" panose="020F0502020204030204" pitchFamily="34" charset="0"/>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Calibri" panose="020F0502020204030204" pitchFamily="34" charset="0"/>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5pPr>
      <a:lvl6pPr marL="25146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6pPr>
      <a:lvl7pPr marL="29718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7pPr>
      <a:lvl8pPr marL="34290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8pPr>
      <a:lvl9pPr marL="3886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1266" name="矩形 4"/>
          <p:cNvSpPr/>
          <p:nvPr userDrawn="1"/>
        </p:nvSpPr>
        <p:spPr>
          <a:xfrm>
            <a:off x="0" y="-15875"/>
            <a:ext cx="9144000" cy="5265738"/>
          </a:xfrm>
          <a:prstGeom prst="rect">
            <a:avLst/>
          </a:prstGeom>
          <a:solidFill>
            <a:srgbClr val="000000">
              <a:alpha val="12000"/>
            </a:srgbClr>
          </a:solidFill>
          <a:ln w="9525">
            <a:noFill/>
          </a:ln>
        </p:spPr>
        <p:txBody>
          <a:bodyPr anchor="ctr"/>
          <a:p>
            <a:pPr lvl="0" indent="0"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1267" name="直接连接符 1"/>
          <p:cNvSpPr/>
          <p:nvPr userDrawn="1"/>
        </p:nvSpPr>
        <p:spPr>
          <a:xfrm>
            <a:off x="179388" y="714375"/>
            <a:ext cx="8713787" cy="0"/>
          </a:xfrm>
          <a:prstGeom prst="line">
            <a:avLst/>
          </a:prstGeom>
          <a:ln w="9525" cap="flat" cmpd="sng">
            <a:solidFill>
              <a:srgbClr val="A5A5A5"/>
            </a:solidFill>
            <a:prstDash val="solid"/>
            <a:round/>
            <a:headEnd type="none" w="med" len="med"/>
            <a:tailEnd type="none" w="med" len="med"/>
          </a:ln>
        </p:spPr>
        <p:txBody>
          <a:bodyPr anchor="t"/>
          <a:p>
            <a:pPr lvl="0" indent="0"/>
            <a:endParaRPr lang="zh-CN" altLang="en-US">
              <a:latin typeface="Arial" panose="020B0604020202020204" pitchFamily="34" charset="0"/>
              <a:ea typeface="宋体" panose="02010600030101010101" pitchFamily="2" charset="-122"/>
            </a:endParaRPr>
          </a:p>
        </p:txBody>
      </p:sp>
      <p:sp>
        <p:nvSpPr>
          <p:cNvPr id="11268" name="流程图: 合并 30"/>
          <p:cNvSpPr/>
          <p:nvPr userDrawn="1"/>
        </p:nvSpPr>
        <p:spPr>
          <a:xfrm rot="-5400000">
            <a:off x="144463" y="277813"/>
            <a:ext cx="360362" cy="241300"/>
          </a:xfrm>
          <a:prstGeom prst="flowChartMerge">
            <a:avLst/>
          </a:prstGeom>
          <a:noFill/>
          <a:ln w="6350" cap="flat" cmpd="sng">
            <a:solidFill>
              <a:srgbClr val="7F7F7F"/>
            </a:solidFill>
            <a:prstDash val="sysDash"/>
            <a:miter/>
            <a:headEnd type="none" w="med" len="med"/>
            <a:tailEnd type="none" w="med" len="med"/>
          </a:ln>
        </p:spPr>
        <p:txBody>
          <a:bodyPr anchor="ctr"/>
          <a:p>
            <a:pPr lvl="0" indent="0" algn="ctr"/>
            <a:endParaRPr lang="zh-CN" altLang="en-US">
              <a:solidFill>
                <a:srgbClr val="000000"/>
              </a:solidFill>
              <a:latin typeface="宋体" panose="02010600030101010101" pitchFamily="2" charset="-122"/>
              <a:ea typeface="宋体" panose="02010600030101010101" pitchFamily="2" charset="-122"/>
              <a:sym typeface="宋体" panose="02010600030101010101" pitchFamily="2" charset="-122"/>
            </a:endParaRPr>
          </a:p>
        </p:txBody>
      </p:sp>
      <p:pic>
        <p:nvPicPr>
          <p:cNvPr id="11269" name="Picture 7" descr="网站LOGO副本"/>
          <p:cNvPicPr>
            <a:picLocks noChangeAspect="1"/>
          </p:cNvPicPr>
          <p:nvPr userDrawn="1"/>
        </p:nvPicPr>
        <p:blipFill>
          <a:blip r:embed="rId12"/>
          <a:stretch>
            <a:fillRect/>
          </a:stretch>
        </p:blipFill>
        <p:spPr>
          <a:xfrm>
            <a:off x="6985000" y="52388"/>
            <a:ext cx="1908175" cy="601662"/>
          </a:xfrm>
          <a:prstGeom prst="rect">
            <a:avLst/>
          </a:prstGeom>
          <a:noFill/>
          <a:ln w="9525">
            <a:noFill/>
          </a:ln>
        </p:spPr>
      </p:pic>
      <p:sp>
        <p:nvSpPr>
          <p:cNvPr id="11270" name="页脚占位符 3"/>
          <p:cNvSpPr>
            <a:spLocks noGrp="1" noChangeArrowheads="1"/>
          </p:cNvSpPr>
          <p:nvPr>
            <p:ph type="ftr" sz="quarter" idx="3"/>
          </p:nvPr>
        </p:nvSpPr>
        <p:spPr bwMode="auto">
          <a:xfrm>
            <a:off x="3124200" y="4767263"/>
            <a:ext cx="2895600" cy="274638"/>
          </a:xfrm>
          <a:prstGeom prst="rect">
            <a:avLst/>
          </a:prstGeom>
          <a:noFill/>
          <a:ln w="9525">
            <a:noFill/>
            <a:miter lim="800000"/>
          </a:ln>
        </p:spPr>
        <p:txBody>
          <a:bodyPr vert="horz" wrap="square" lIns="91440" tIns="45720" rIns="91440" bIns="45720" numCol="1" anchor="ctr" anchorCtr="0" compatLnSpc="1"/>
          <a:lstStyle>
            <a:lvl1pPr algn="ctr">
              <a:defRPr sz="1200">
                <a:solidFill>
                  <a:srgbClr val="898989"/>
                </a:solidFill>
              </a:defRPr>
            </a:lvl1pPr>
          </a:lstStyle>
          <a:p>
            <a:pPr fontAlgn="base">
              <a:defRPr/>
            </a:pPr>
            <a:endParaRPr lang="zh-CN" altLang="en-US" strike="noStrike" noProof="1"/>
          </a:p>
        </p:txBody>
      </p:sp>
      <p:sp>
        <p:nvSpPr>
          <p:cNvPr id="11271" name="灯片编号占位符 4"/>
          <p:cNvSpPr>
            <a:spLocks noGrp="1" noChangeArrowheads="1"/>
          </p:cNvSpPr>
          <p:nvPr>
            <p:ph type="sldNum" sz="quarter" idx="4"/>
          </p:nvPr>
        </p:nvSpPr>
        <p:spPr bwMode="auto">
          <a:xfrm>
            <a:off x="6553200" y="4767263"/>
            <a:ext cx="2133600" cy="274638"/>
          </a:xfrm>
          <a:prstGeom prst="rect">
            <a:avLst/>
          </a:prstGeom>
          <a:noFill/>
          <a:ln w="9525">
            <a:noFill/>
            <a:miter lim="800000"/>
          </a:ln>
        </p:spPr>
        <p:txBody>
          <a:bodyPr vert="horz" wrap="square" lIns="91440" tIns="45720" rIns="91440" bIns="45720" numCol="1" anchor="ctr" anchorCtr="0" compatLnSpc="1"/>
          <a:lstStyle>
            <a:lvl1pPr algn="r">
              <a:defRPr sz="1200">
                <a:solidFill>
                  <a:srgbClr val="898989"/>
                </a:solidFill>
              </a:defRPr>
            </a:lvl1pPr>
          </a:lstStyle>
          <a:p>
            <a:pPr fontAlgn="base">
              <a:defRPr/>
            </a:pPr>
            <a:fld id="{1D519E91-80FA-45F4-9B66-16568D57536A}"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ransition advClick="0" advTm="5000">
    <p:split orient="vert"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1269"/>
                                        </p:tgtEl>
                                        <p:attrNameLst>
                                          <p:attrName>style.visibility</p:attrName>
                                        </p:attrNameLst>
                                      </p:cBhvr>
                                      <p:to>
                                        <p:strVal val="visible"/>
                                      </p:to>
                                    </p:set>
                                    <p:anim calcmode="lin" valueType="num">
                                      <p:cBhvr>
                                        <p:cTn id="7" dur="1000" fill="hold"/>
                                        <p:tgtEl>
                                          <p:spTgt spid="11269"/>
                                        </p:tgtEl>
                                        <p:attrNameLst>
                                          <p:attrName>ppt_w</p:attrName>
                                        </p:attrNameLst>
                                      </p:cBhvr>
                                      <p:tavLst>
                                        <p:tav tm="0">
                                          <p:val>
                                            <p:strVal val="#ppt_w+.3"/>
                                          </p:val>
                                        </p:tav>
                                        <p:tav tm="100000">
                                          <p:val>
                                            <p:strVal val="#ppt_w"/>
                                          </p:val>
                                        </p:tav>
                                      </p:tavLst>
                                    </p:anim>
                                    <p:anim calcmode="lin" valueType="num">
                                      <p:cBhvr>
                                        <p:cTn id="8" dur="1000" fill="hold"/>
                                        <p:tgtEl>
                                          <p:spTgt spid="11269"/>
                                        </p:tgtEl>
                                        <p:attrNameLst>
                                          <p:attrName>ppt_h</p:attrName>
                                        </p:attrNameLst>
                                      </p:cBhvr>
                                      <p:tavLst>
                                        <p:tav tm="0">
                                          <p:val>
                                            <p:strVal val="#ppt_h"/>
                                          </p:val>
                                        </p:tav>
                                        <p:tav tm="100000">
                                          <p:val>
                                            <p:strVal val="#ppt_h"/>
                                          </p:val>
                                        </p:tav>
                                      </p:tavLst>
                                    </p:anim>
                                    <p:animEffect transition="in" filter="fade">
                                      <p:cBhvr>
                                        <p:cTn id="9" dur="1000"/>
                                        <p:tgtEl>
                                          <p:spTgt spid="11269"/>
                                        </p:tgtEl>
                                      </p:cBhvr>
                                    </p:animEffect>
                                  </p:childTnLst>
                                </p:cTn>
                              </p:par>
                              <p:par>
                                <p:cTn id="10" presetID="2" presetClass="entr" presetSubtype="8" fill="hold" grpId="2" nodeType="withEffect">
                                  <p:stCondLst>
                                    <p:cond delay="0"/>
                                  </p:stCondLst>
                                  <p:childTnLst>
                                    <p:set>
                                      <p:cBhvr>
                                        <p:cTn id="11" dur="1" fill="hold">
                                          <p:stCondLst>
                                            <p:cond delay="0"/>
                                          </p:stCondLst>
                                        </p:cTn>
                                        <p:tgtEl>
                                          <p:spTgt spid="11268"/>
                                        </p:tgtEl>
                                        <p:attrNameLst>
                                          <p:attrName>style.visibility</p:attrName>
                                        </p:attrNameLst>
                                      </p:cBhvr>
                                      <p:to>
                                        <p:strVal val="visible"/>
                                      </p:to>
                                    </p:set>
                                    <p:anim calcmode="lin" valueType="num">
                                      <p:cBhvr>
                                        <p:cTn id="12" dur="500" fill="hold"/>
                                        <p:tgtEl>
                                          <p:spTgt spid="11268"/>
                                        </p:tgtEl>
                                        <p:attrNameLst>
                                          <p:attrName>ppt_x</p:attrName>
                                        </p:attrNameLst>
                                      </p:cBhvr>
                                      <p:tavLst>
                                        <p:tav tm="0">
                                          <p:val>
                                            <p:strVal val="0-#ppt_w/2"/>
                                          </p:val>
                                        </p:tav>
                                        <p:tav tm="100000">
                                          <p:val>
                                            <p:strVal val="#ppt_x"/>
                                          </p:val>
                                        </p:tav>
                                      </p:tavLst>
                                    </p:anim>
                                    <p:anim calcmode="lin" valueType="num">
                                      <p:cBhvr>
                                        <p:cTn id="13" dur="500" fill="hold"/>
                                        <p:tgtEl>
                                          <p:spTgt spid="1126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8" grpId="0" bldLvl="0"/>
      <p:bldP spid="11268" grpId="1" bldLvl="0"/>
      <p:bldP spid="11268" grpId="2" bldLvl="0" animBg="1"/>
    </p:bldLst>
  </p:timing>
  <p:hf sldNum="0" hdr="0" ftr="0" dt="0"/>
  <p:txStyles>
    <p:titleStyle>
      <a:lvl1pPr marL="914400" indent="-914400" algn="ctr" rtl="0" eaLnBrk="0" fontAlgn="base" hangingPunct="0">
        <a:spcBef>
          <a:spcPct val="0"/>
        </a:spcBef>
        <a:spcAft>
          <a:spcPct val="0"/>
        </a:spcAft>
        <a:defRPr sz="4400">
          <a:solidFill>
            <a:schemeClr val="tx1"/>
          </a:solidFill>
          <a:latin typeface="+mj-lt"/>
          <a:ea typeface="+mj-ea"/>
          <a:cs typeface="+mj-cs"/>
          <a:sym typeface="Calibri" panose="020F0502020204030204" pitchFamily="34" charset="0"/>
        </a:defRPr>
      </a:lvl1pPr>
      <a:lvl2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13716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18288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22860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27432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Calibri" panose="020F0502020204030204" pitchFamily="34" charset="0"/>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Calibri" panose="020F0502020204030204" pitchFamily="34" charset="0"/>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Calibri" panose="020F0502020204030204" pitchFamily="34" charset="0"/>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5pPr>
      <a:lvl6pPr marL="25146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6pPr>
      <a:lvl7pPr marL="29718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7pPr>
      <a:lvl8pPr marL="34290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8pPr>
      <a:lvl9pPr marL="3886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2290" name="矩形 4"/>
          <p:cNvSpPr/>
          <p:nvPr userDrawn="1"/>
        </p:nvSpPr>
        <p:spPr>
          <a:xfrm>
            <a:off x="0" y="-15875"/>
            <a:ext cx="9144000" cy="5265738"/>
          </a:xfrm>
          <a:prstGeom prst="rect">
            <a:avLst/>
          </a:prstGeom>
          <a:solidFill>
            <a:srgbClr val="000000">
              <a:alpha val="12000"/>
            </a:srgbClr>
          </a:solidFill>
          <a:ln w="9525">
            <a:noFill/>
          </a:ln>
        </p:spPr>
        <p:txBody>
          <a:bodyPr anchor="ctr"/>
          <a:p>
            <a:pPr lvl="0" indent="0"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2291" name="直接连接符 1"/>
          <p:cNvSpPr/>
          <p:nvPr userDrawn="1"/>
        </p:nvSpPr>
        <p:spPr>
          <a:xfrm>
            <a:off x="179388" y="714375"/>
            <a:ext cx="8713787" cy="0"/>
          </a:xfrm>
          <a:prstGeom prst="line">
            <a:avLst/>
          </a:prstGeom>
          <a:ln w="9525" cap="flat" cmpd="sng">
            <a:solidFill>
              <a:srgbClr val="A5A5A5"/>
            </a:solidFill>
            <a:prstDash val="solid"/>
            <a:round/>
            <a:headEnd type="none" w="med" len="med"/>
            <a:tailEnd type="none" w="med" len="med"/>
          </a:ln>
        </p:spPr>
        <p:txBody>
          <a:bodyPr anchor="t"/>
          <a:p>
            <a:pPr lvl="0" indent="0"/>
            <a:endParaRPr lang="zh-CN" altLang="en-US">
              <a:latin typeface="Arial" panose="020B0604020202020204" pitchFamily="34" charset="0"/>
              <a:ea typeface="宋体" panose="02010600030101010101" pitchFamily="2" charset="-122"/>
            </a:endParaRPr>
          </a:p>
        </p:txBody>
      </p:sp>
      <p:sp>
        <p:nvSpPr>
          <p:cNvPr id="12292" name="流程图: 合并 30"/>
          <p:cNvSpPr/>
          <p:nvPr userDrawn="1"/>
        </p:nvSpPr>
        <p:spPr>
          <a:xfrm rot="-5400000">
            <a:off x="144463" y="277813"/>
            <a:ext cx="360362" cy="241300"/>
          </a:xfrm>
          <a:prstGeom prst="flowChartMerge">
            <a:avLst/>
          </a:prstGeom>
          <a:noFill/>
          <a:ln w="6350" cap="flat" cmpd="sng">
            <a:solidFill>
              <a:srgbClr val="7F7F7F"/>
            </a:solidFill>
            <a:prstDash val="sysDash"/>
            <a:miter/>
            <a:headEnd type="none" w="med" len="med"/>
            <a:tailEnd type="none" w="med" len="med"/>
          </a:ln>
        </p:spPr>
        <p:txBody>
          <a:bodyPr anchor="ctr"/>
          <a:p>
            <a:pPr lvl="0" indent="0" algn="ctr"/>
            <a:endParaRPr lang="zh-CN" altLang="en-US">
              <a:solidFill>
                <a:srgbClr val="000000"/>
              </a:solidFill>
              <a:latin typeface="宋体" panose="02010600030101010101" pitchFamily="2" charset="-122"/>
              <a:ea typeface="宋体" panose="02010600030101010101" pitchFamily="2" charset="-122"/>
              <a:sym typeface="宋体" panose="02010600030101010101" pitchFamily="2" charset="-122"/>
            </a:endParaRPr>
          </a:p>
        </p:txBody>
      </p:sp>
      <p:pic>
        <p:nvPicPr>
          <p:cNvPr id="12293" name="Picture 7" descr="网站LOGO副本"/>
          <p:cNvPicPr>
            <a:picLocks noChangeAspect="1"/>
          </p:cNvPicPr>
          <p:nvPr userDrawn="1"/>
        </p:nvPicPr>
        <p:blipFill>
          <a:blip r:embed="rId12"/>
          <a:stretch>
            <a:fillRect/>
          </a:stretch>
        </p:blipFill>
        <p:spPr>
          <a:xfrm>
            <a:off x="6985000" y="52388"/>
            <a:ext cx="1908175" cy="601662"/>
          </a:xfrm>
          <a:prstGeom prst="rect">
            <a:avLst/>
          </a:prstGeom>
          <a:noFill/>
          <a:ln w="9525">
            <a:noFill/>
          </a:ln>
        </p:spPr>
      </p:pic>
      <p:sp>
        <p:nvSpPr>
          <p:cNvPr id="12294" name="页脚占位符 3"/>
          <p:cNvSpPr>
            <a:spLocks noGrp="1" noChangeArrowheads="1"/>
          </p:cNvSpPr>
          <p:nvPr>
            <p:ph type="ftr" sz="quarter" idx="3"/>
          </p:nvPr>
        </p:nvSpPr>
        <p:spPr bwMode="auto">
          <a:xfrm>
            <a:off x="3124200" y="4767263"/>
            <a:ext cx="2895600" cy="274638"/>
          </a:xfrm>
          <a:prstGeom prst="rect">
            <a:avLst/>
          </a:prstGeom>
          <a:noFill/>
          <a:ln w="9525">
            <a:noFill/>
            <a:miter lim="800000"/>
          </a:ln>
        </p:spPr>
        <p:txBody>
          <a:bodyPr vert="horz" wrap="square" lIns="91440" tIns="45720" rIns="91440" bIns="45720" numCol="1" anchor="ctr" anchorCtr="0" compatLnSpc="1"/>
          <a:lstStyle>
            <a:lvl1pPr algn="ctr">
              <a:defRPr sz="1200">
                <a:solidFill>
                  <a:srgbClr val="898989"/>
                </a:solidFill>
              </a:defRPr>
            </a:lvl1pPr>
          </a:lstStyle>
          <a:p>
            <a:pPr fontAlgn="base">
              <a:defRPr/>
            </a:pPr>
            <a:endParaRPr lang="zh-CN" altLang="en-US" strike="noStrike" noProof="1"/>
          </a:p>
        </p:txBody>
      </p:sp>
      <p:sp>
        <p:nvSpPr>
          <p:cNvPr id="12295" name="灯片编号占位符 4"/>
          <p:cNvSpPr>
            <a:spLocks noGrp="1" noChangeArrowheads="1"/>
          </p:cNvSpPr>
          <p:nvPr>
            <p:ph type="sldNum" sz="quarter" idx="4"/>
          </p:nvPr>
        </p:nvSpPr>
        <p:spPr bwMode="auto">
          <a:xfrm>
            <a:off x="6553200" y="4767263"/>
            <a:ext cx="2133600" cy="274638"/>
          </a:xfrm>
          <a:prstGeom prst="rect">
            <a:avLst/>
          </a:prstGeom>
          <a:noFill/>
          <a:ln w="9525">
            <a:noFill/>
            <a:miter lim="800000"/>
          </a:ln>
        </p:spPr>
        <p:txBody>
          <a:bodyPr vert="horz" wrap="square" lIns="91440" tIns="45720" rIns="91440" bIns="45720" numCol="1" anchor="ctr" anchorCtr="0" compatLnSpc="1"/>
          <a:lstStyle>
            <a:lvl1pPr algn="r">
              <a:defRPr sz="1200">
                <a:solidFill>
                  <a:srgbClr val="898989"/>
                </a:solidFill>
              </a:defRPr>
            </a:lvl1pPr>
          </a:lstStyle>
          <a:p>
            <a:pPr fontAlgn="base">
              <a:defRPr/>
            </a:pPr>
            <a:fld id="{8681E0C2-E4A0-433D-88B0-3BC1C3875AF8}"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ransition advClick="0" advTm="5000">
    <p:split orient="vert"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2293"/>
                                        </p:tgtEl>
                                        <p:attrNameLst>
                                          <p:attrName>style.visibility</p:attrName>
                                        </p:attrNameLst>
                                      </p:cBhvr>
                                      <p:to>
                                        <p:strVal val="visible"/>
                                      </p:to>
                                    </p:set>
                                    <p:anim calcmode="lin" valueType="num">
                                      <p:cBhvr>
                                        <p:cTn id="7" dur="1000" fill="hold"/>
                                        <p:tgtEl>
                                          <p:spTgt spid="12293"/>
                                        </p:tgtEl>
                                        <p:attrNameLst>
                                          <p:attrName>ppt_w</p:attrName>
                                        </p:attrNameLst>
                                      </p:cBhvr>
                                      <p:tavLst>
                                        <p:tav tm="0">
                                          <p:val>
                                            <p:strVal val="#ppt_w+.3"/>
                                          </p:val>
                                        </p:tav>
                                        <p:tav tm="100000">
                                          <p:val>
                                            <p:strVal val="#ppt_w"/>
                                          </p:val>
                                        </p:tav>
                                      </p:tavLst>
                                    </p:anim>
                                    <p:anim calcmode="lin" valueType="num">
                                      <p:cBhvr>
                                        <p:cTn id="8" dur="1000" fill="hold"/>
                                        <p:tgtEl>
                                          <p:spTgt spid="12293"/>
                                        </p:tgtEl>
                                        <p:attrNameLst>
                                          <p:attrName>ppt_h</p:attrName>
                                        </p:attrNameLst>
                                      </p:cBhvr>
                                      <p:tavLst>
                                        <p:tav tm="0">
                                          <p:val>
                                            <p:strVal val="#ppt_h"/>
                                          </p:val>
                                        </p:tav>
                                        <p:tav tm="100000">
                                          <p:val>
                                            <p:strVal val="#ppt_h"/>
                                          </p:val>
                                        </p:tav>
                                      </p:tavLst>
                                    </p:anim>
                                    <p:animEffect transition="in" filter="fade">
                                      <p:cBhvr>
                                        <p:cTn id="9" dur="1000"/>
                                        <p:tgtEl>
                                          <p:spTgt spid="12293"/>
                                        </p:tgtEl>
                                      </p:cBhvr>
                                    </p:animEffect>
                                  </p:childTnLst>
                                </p:cTn>
                              </p:par>
                              <p:par>
                                <p:cTn id="10" presetID="2" presetClass="entr" presetSubtype="8" fill="hold" grpId="2" nodeType="withEffect">
                                  <p:stCondLst>
                                    <p:cond delay="0"/>
                                  </p:stCondLst>
                                  <p:childTnLst>
                                    <p:set>
                                      <p:cBhvr>
                                        <p:cTn id="11" dur="1" fill="hold">
                                          <p:stCondLst>
                                            <p:cond delay="0"/>
                                          </p:stCondLst>
                                        </p:cTn>
                                        <p:tgtEl>
                                          <p:spTgt spid="12292"/>
                                        </p:tgtEl>
                                        <p:attrNameLst>
                                          <p:attrName>style.visibility</p:attrName>
                                        </p:attrNameLst>
                                      </p:cBhvr>
                                      <p:to>
                                        <p:strVal val="visible"/>
                                      </p:to>
                                    </p:set>
                                    <p:anim calcmode="lin" valueType="num">
                                      <p:cBhvr>
                                        <p:cTn id="12" dur="500" fill="hold"/>
                                        <p:tgtEl>
                                          <p:spTgt spid="12292"/>
                                        </p:tgtEl>
                                        <p:attrNameLst>
                                          <p:attrName>ppt_x</p:attrName>
                                        </p:attrNameLst>
                                      </p:cBhvr>
                                      <p:tavLst>
                                        <p:tav tm="0">
                                          <p:val>
                                            <p:strVal val="0-#ppt_w/2"/>
                                          </p:val>
                                        </p:tav>
                                        <p:tav tm="100000">
                                          <p:val>
                                            <p:strVal val="#ppt_x"/>
                                          </p:val>
                                        </p:tav>
                                      </p:tavLst>
                                    </p:anim>
                                    <p:anim calcmode="lin" valueType="num">
                                      <p:cBhvr>
                                        <p:cTn id="13" dur="500" fill="hold"/>
                                        <p:tgtEl>
                                          <p:spTgt spid="1229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2" grpId="0" bldLvl="0"/>
      <p:bldP spid="12292" grpId="1" bldLvl="0"/>
      <p:bldP spid="12292" grpId="2" bldLvl="0" animBg="1"/>
    </p:bldLst>
  </p:timing>
  <p:hf sldNum="0" hdr="0" ftr="0" dt="0"/>
  <p:txStyles>
    <p:titleStyle>
      <a:lvl1pPr marL="914400" indent="-914400" algn="ctr" rtl="0" eaLnBrk="0" fontAlgn="base" hangingPunct="0">
        <a:spcBef>
          <a:spcPct val="0"/>
        </a:spcBef>
        <a:spcAft>
          <a:spcPct val="0"/>
        </a:spcAft>
        <a:defRPr sz="4400">
          <a:solidFill>
            <a:schemeClr val="tx1"/>
          </a:solidFill>
          <a:latin typeface="+mj-lt"/>
          <a:ea typeface="+mj-ea"/>
          <a:cs typeface="+mj-cs"/>
          <a:sym typeface="Calibri" panose="020F0502020204030204" pitchFamily="34" charset="0"/>
        </a:defRPr>
      </a:lvl1pPr>
      <a:lvl2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13716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18288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22860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27432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Calibri" panose="020F0502020204030204" pitchFamily="34" charset="0"/>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Calibri" panose="020F0502020204030204" pitchFamily="34" charset="0"/>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Calibri" panose="020F0502020204030204" pitchFamily="34" charset="0"/>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5pPr>
      <a:lvl6pPr marL="25146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6pPr>
      <a:lvl7pPr marL="29718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7pPr>
      <a:lvl8pPr marL="34290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8pPr>
      <a:lvl9pPr marL="3886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4" Type="http://schemas.openxmlformats.org/officeDocument/2006/relationships/slideLayout" Target="../slideLayouts/slideLayout18.xml"/><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w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5" Type="http://schemas.openxmlformats.org/officeDocument/2006/relationships/slideLayout" Target="../slideLayouts/slideLayout18.xml"/><Relationship Id="rId4" Type="http://schemas.openxmlformats.org/officeDocument/2006/relationships/image" Target="../media/image9.png"/><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6.png"/></Relationships>
</file>

<file path=ppt/slides/_rels/slide16.xml.rels><?xml version="1.0" encoding="UTF-8" standalone="yes"?>
<Relationships xmlns="http://schemas.openxmlformats.org/package/2006/relationships"><Relationship Id="rId9" Type="http://schemas.openxmlformats.org/officeDocument/2006/relationships/slideLayout" Target="../slideLayouts/slideLayout29.xml"/><Relationship Id="rId8" Type="http://schemas.openxmlformats.org/officeDocument/2006/relationships/image" Target="../media/image17.png"/><Relationship Id="rId7" Type="http://schemas.openxmlformats.org/officeDocument/2006/relationships/image" Target="../media/image16.png"/><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10.png"/></Relationships>
</file>

<file path=ppt/slides/_rels/slide17.xml.rels><?xml version="1.0" encoding="UTF-8" standalone="yes"?>
<Relationships xmlns="http://schemas.openxmlformats.org/package/2006/relationships"><Relationship Id="rId9" Type="http://schemas.openxmlformats.org/officeDocument/2006/relationships/slideLayout" Target="../slideLayouts/slideLayout29.xml"/><Relationship Id="rId8" Type="http://schemas.openxmlformats.org/officeDocument/2006/relationships/image" Target="../media/image25.png"/><Relationship Id="rId7" Type="http://schemas.openxmlformats.org/officeDocument/2006/relationships/image" Target="../media/image24.png"/><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image" Target="../media/image1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9.xml"/><Relationship Id="rId1" Type="http://schemas.openxmlformats.org/officeDocument/2006/relationships/image" Target="../media/image2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9.xml"/><Relationship Id="rId1" Type="http://schemas.openxmlformats.org/officeDocument/2006/relationships/image" Target="../media/image2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2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9.xml"/><Relationship Id="rId1" Type="http://schemas.openxmlformats.org/officeDocument/2006/relationships/image" Target="../media/image29.png"/></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29.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29.xml"/><Relationship Id="rId1" Type="http://schemas.openxmlformats.org/officeDocument/2006/relationships/image" Target="../media/image30.png"/></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29.xml"/><Relationship Id="rId1"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337" name="矩形 1"/>
          <p:cNvSpPr/>
          <p:nvPr/>
        </p:nvSpPr>
        <p:spPr>
          <a:xfrm>
            <a:off x="-33337" y="0"/>
            <a:ext cx="9247187" cy="2279650"/>
          </a:xfrm>
          <a:prstGeom prst="rect">
            <a:avLst/>
          </a:prstGeom>
          <a:solidFill>
            <a:srgbClr val="FA4453"/>
          </a:solidFill>
          <a:ln w="12700" cap="flat" cmpd="sng">
            <a:solidFill>
              <a:schemeClr val="bg1"/>
            </a:solidFill>
            <a:prstDash val="solid"/>
            <a:miter/>
            <a:headEnd type="none" w="med" len="med"/>
            <a:tailEnd type="none" w="med" len="med"/>
          </a:ln>
        </p:spPr>
        <p:txBody>
          <a:bodyPr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grpSp>
        <p:nvGrpSpPr>
          <p:cNvPr id="2" name="Group 3"/>
          <p:cNvGrpSpPr/>
          <p:nvPr/>
        </p:nvGrpSpPr>
        <p:grpSpPr>
          <a:xfrm>
            <a:off x="957263" y="2495550"/>
            <a:ext cx="7200900" cy="1062038"/>
            <a:chOff x="0" y="0"/>
            <a:chExt cx="11340" cy="1672"/>
          </a:xfrm>
        </p:grpSpPr>
        <p:sp>
          <p:nvSpPr>
            <p:cNvPr id="14339" name="TextBox 53"/>
            <p:cNvSpPr/>
            <p:nvPr/>
          </p:nvSpPr>
          <p:spPr>
            <a:xfrm>
              <a:off x="0" y="0"/>
              <a:ext cx="11340" cy="1016"/>
            </a:xfrm>
            <a:prstGeom prst="rect">
              <a:avLst/>
            </a:prstGeom>
            <a:noFill/>
            <a:ln w="9525">
              <a:noFill/>
            </a:ln>
          </p:spPr>
          <p:txBody>
            <a:bodyPr anchor="t">
              <a:spAutoFit/>
            </a:bodyPr>
            <a:p>
              <a:pPr algn="ctr"/>
              <a:r>
                <a:rPr lang="zh-CN" altLang="en-US" sz="3600" b="1">
                  <a:solidFill>
                    <a:srgbClr val="595959"/>
                  </a:solidFill>
                  <a:latin typeface="方正小标宋简体" pitchFamily="2" charset="-122"/>
                  <a:ea typeface="方正小标宋简体" pitchFamily="2" charset="-122"/>
                  <a:sym typeface="方正小标宋简体" pitchFamily="2" charset="-122"/>
                </a:rPr>
                <a:t>汉邦</a:t>
              </a:r>
              <a:r>
                <a:rPr lang="en-US" altLang="zh-CN" sz="3600" b="1">
                  <a:solidFill>
                    <a:srgbClr val="595959"/>
                  </a:solidFill>
                  <a:latin typeface="方正小标宋简体" pitchFamily="2" charset="-122"/>
                  <a:ea typeface="方正小标宋简体" pitchFamily="2" charset="-122"/>
                  <a:sym typeface="方正小标宋简体" pitchFamily="2" charset="-122"/>
                </a:rPr>
                <a:t>E</a:t>
              </a:r>
              <a:r>
                <a:rPr lang="zh-CN" altLang="en-US" sz="3600" b="1">
                  <a:solidFill>
                    <a:srgbClr val="595959"/>
                  </a:solidFill>
                  <a:latin typeface="方正小标宋简体" pitchFamily="2" charset="-122"/>
                  <a:ea typeface="方正小标宋简体" pitchFamily="2" charset="-122"/>
                  <a:sym typeface="方正小标宋简体" pitchFamily="2" charset="-122"/>
                </a:rPr>
                <a:t>报 </a:t>
              </a:r>
              <a:r>
                <a:rPr lang="en-US" altLang="zh-CN" sz="3600" b="1">
                  <a:solidFill>
                    <a:srgbClr val="595959"/>
                  </a:solidFill>
                  <a:latin typeface="方正小标宋简体" pitchFamily="2" charset="-122"/>
                  <a:ea typeface="方正小标宋简体" pitchFamily="2" charset="-122"/>
                  <a:sym typeface="方正小标宋简体" pitchFamily="2" charset="-122"/>
                </a:rPr>
                <a:t>92</a:t>
              </a:r>
              <a:r>
                <a:rPr lang="zh-CN" altLang="en-US" sz="3600" b="1">
                  <a:solidFill>
                    <a:srgbClr val="595959"/>
                  </a:solidFill>
                  <a:latin typeface="方正小标宋简体" pitchFamily="2" charset="-122"/>
                  <a:ea typeface="方正小标宋简体" pitchFamily="2" charset="-122"/>
                  <a:sym typeface="方正小标宋简体" pitchFamily="2" charset="-122"/>
                </a:rPr>
                <a:t>期</a:t>
              </a:r>
              <a:endParaRPr lang="zh-CN" altLang="en-US" sz="3600" b="1">
                <a:solidFill>
                  <a:srgbClr val="595959"/>
                </a:solidFill>
                <a:latin typeface="方正小标宋简体" pitchFamily="2" charset="-122"/>
                <a:ea typeface="方正小标宋简体" pitchFamily="2" charset="-122"/>
                <a:sym typeface="方正小标宋简体" pitchFamily="2" charset="-122"/>
              </a:endParaRPr>
            </a:p>
          </p:txBody>
        </p:sp>
        <p:sp>
          <p:nvSpPr>
            <p:cNvPr id="14340" name="矩形 37"/>
            <p:cNvSpPr/>
            <p:nvPr/>
          </p:nvSpPr>
          <p:spPr>
            <a:xfrm>
              <a:off x="6214" y="1020"/>
              <a:ext cx="1704" cy="652"/>
            </a:xfrm>
            <a:prstGeom prst="rect">
              <a:avLst/>
            </a:prstGeom>
            <a:noFill/>
            <a:ln w="9525">
              <a:noFill/>
            </a:ln>
          </p:spPr>
          <p:txBody>
            <a:bodyPr wrap="none" anchor="t">
              <a:spAutoFit/>
            </a:bodyPr>
            <a:p>
              <a:pPr algn="ctr">
                <a:lnSpc>
                  <a:spcPct val="150000"/>
                </a:lnSpc>
              </a:pPr>
              <a:r>
                <a:rPr lang="en-US" altLang="zh-CN" sz="1400" b="1" i="1">
                  <a:solidFill>
                    <a:srgbClr val="595959"/>
                  </a:solidFill>
                  <a:latin typeface="楷体_GB2312" panose="02010609030101010101" pitchFamily="49" charset="-122"/>
                  <a:ea typeface="楷体_GB2312" panose="02010609030101010101" pitchFamily="49" charset="-122"/>
                  <a:sym typeface="Arial" panose="020B0604020202020204" pitchFamily="34" charset="0"/>
                </a:rPr>
                <a:t>2017</a:t>
              </a:r>
              <a:r>
                <a:rPr lang="zh-CN" altLang="en-US" sz="1400" b="1" i="1">
                  <a:solidFill>
                    <a:srgbClr val="595959"/>
                  </a:solidFill>
                  <a:latin typeface="楷体_GB2312" panose="02010609030101010101" pitchFamily="49" charset="-122"/>
                  <a:ea typeface="楷体_GB2312" panose="02010609030101010101" pitchFamily="49" charset="-122"/>
                  <a:sym typeface="Arial" panose="020B0604020202020204" pitchFamily="34" charset="0"/>
                </a:rPr>
                <a:t>年</a:t>
              </a:r>
              <a:r>
                <a:rPr lang="en-US" altLang="zh-CN" sz="1400" b="1" i="1">
                  <a:solidFill>
                    <a:srgbClr val="595959"/>
                  </a:solidFill>
                  <a:latin typeface="楷体_GB2312" panose="02010609030101010101" pitchFamily="49" charset="-122"/>
                  <a:ea typeface="楷体_GB2312" panose="02010609030101010101" pitchFamily="49" charset="-122"/>
                  <a:sym typeface="Arial" panose="020B0604020202020204" pitchFamily="34" charset="0"/>
                </a:rPr>
                <a:t>11</a:t>
              </a:r>
              <a:r>
                <a:rPr lang="zh-CN" altLang="en-US" sz="1400" b="1" i="1">
                  <a:solidFill>
                    <a:srgbClr val="595959"/>
                  </a:solidFill>
                  <a:latin typeface="楷体_GB2312" panose="02010609030101010101" pitchFamily="49" charset="-122"/>
                  <a:ea typeface="楷体_GB2312" panose="02010609030101010101" pitchFamily="49" charset="-122"/>
                  <a:sym typeface="Arial" panose="020B0604020202020204" pitchFamily="34" charset="0"/>
                </a:rPr>
                <a:t>月</a:t>
              </a:r>
              <a:endParaRPr lang="en-US" altLang="zh-CN" sz="1400" b="1" i="1">
                <a:solidFill>
                  <a:srgbClr val="595959"/>
                </a:solidFill>
                <a:latin typeface="楷体_GB2312" panose="02010609030101010101" pitchFamily="49" charset="-122"/>
                <a:ea typeface="楷体_GB2312" panose="02010609030101010101" pitchFamily="49" charset="-122"/>
                <a:sym typeface="Arial" panose="020B0604020202020204" pitchFamily="34" charset="0"/>
              </a:endParaRPr>
            </a:p>
          </p:txBody>
        </p:sp>
      </p:grpSp>
      <p:sp>
        <p:nvSpPr>
          <p:cNvPr id="14342" name="椭圆 19"/>
          <p:cNvSpPr/>
          <p:nvPr/>
        </p:nvSpPr>
        <p:spPr>
          <a:xfrm>
            <a:off x="3143250" y="2143125"/>
            <a:ext cx="352425" cy="352425"/>
          </a:xfrm>
          <a:prstGeom prst="ellipse">
            <a:avLst/>
          </a:prstGeom>
          <a:solidFill>
            <a:srgbClr val="8CB3E3"/>
          </a:solidFill>
          <a:ln w="9525">
            <a:noFill/>
          </a:ln>
        </p:spPr>
        <p:txBody>
          <a:bodyPr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4343" name="椭圆 20"/>
          <p:cNvSpPr/>
          <p:nvPr/>
        </p:nvSpPr>
        <p:spPr>
          <a:xfrm>
            <a:off x="4433888" y="2143125"/>
            <a:ext cx="352425" cy="352425"/>
          </a:xfrm>
          <a:prstGeom prst="ellipse">
            <a:avLst/>
          </a:prstGeom>
          <a:solidFill>
            <a:srgbClr val="FFC000"/>
          </a:solidFill>
          <a:ln w="9525">
            <a:noFill/>
          </a:ln>
        </p:spPr>
        <p:txBody>
          <a:bodyPr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4344" name="椭圆 21"/>
          <p:cNvSpPr/>
          <p:nvPr/>
        </p:nvSpPr>
        <p:spPr>
          <a:xfrm>
            <a:off x="5648325" y="2143125"/>
            <a:ext cx="352425" cy="352425"/>
          </a:xfrm>
          <a:prstGeom prst="ellipse">
            <a:avLst/>
          </a:prstGeom>
          <a:solidFill>
            <a:srgbClr val="C00000"/>
          </a:solidFill>
          <a:ln w="9525">
            <a:noFill/>
          </a:ln>
        </p:spPr>
        <p:txBody>
          <a:bodyPr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pic>
        <p:nvPicPr>
          <p:cNvPr id="3" name="Picture 9" descr="公司LOGO"/>
          <p:cNvPicPr>
            <a:picLocks noChangeAspect="1"/>
          </p:cNvPicPr>
          <p:nvPr/>
        </p:nvPicPr>
        <p:blipFill>
          <a:blip r:embed="rId1"/>
          <a:stretch>
            <a:fillRect/>
          </a:stretch>
        </p:blipFill>
        <p:spPr>
          <a:xfrm>
            <a:off x="3711575" y="268288"/>
            <a:ext cx="1446213" cy="1446212"/>
          </a:xfrm>
          <a:prstGeom prst="rect">
            <a:avLst/>
          </a:prstGeom>
          <a:noFill/>
          <a:ln w="9525">
            <a:noFill/>
          </a:ln>
        </p:spPr>
      </p:pic>
    </p:spTree>
  </p:cSld>
  <p:clrMapOvr>
    <a:masterClrMapping/>
  </p:clrMapOvr>
  <p:transition advClick="0" advTm="5000">
    <p:split orient="vert"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1" nodeType="withEffect">
                                  <p:stCondLst>
                                    <p:cond delay="0"/>
                                  </p:stCondLst>
                                  <p:childTnLst>
                                    <p:set>
                                      <p:cBhvr>
                                        <p:cTn id="6" dur="1" fill="hold">
                                          <p:stCondLst>
                                            <p:cond delay="0"/>
                                          </p:stCondLst>
                                        </p:cTn>
                                        <p:tgtEl>
                                          <p:spTgt spid="14342"/>
                                        </p:tgtEl>
                                        <p:attrNameLst>
                                          <p:attrName>style.visibility</p:attrName>
                                        </p:attrNameLst>
                                      </p:cBhvr>
                                      <p:to>
                                        <p:strVal val="visible"/>
                                      </p:to>
                                    </p:set>
                                    <p:animEffect transition="in" filter="wipe(down)">
                                      <p:cBhvr>
                                        <p:cTn id="7" dur="580">
                                          <p:stCondLst>
                                            <p:cond delay="0"/>
                                          </p:stCondLst>
                                        </p:cTn>
                                        <p:tgtEl>
                                          <p:spTgt spid="14342"/>
                                        </p:tgtEl>
                                      </p:cBhvr>
                                    </p:animEffect>
                                    <p:anim calcmode="lin" valueType="num">
                                      <p:cBhvr>
                                        <p:cTn id="8" dur="1822">
                                          <p:stCondLst>
                                            <p:cond delay="0"/>
                                          </p:stCondLst>
                                        </p:cTn>
                                        <p:tgtEl>
                                          <p:spTgt spid="14342"/>
                                        </p:tgtEl>
                                        <p:attrNameLst>
                                          <p:attrName>ppt_x</p:attrName>
                                        </p:attrNameLst>
                                      </p:cBhvr>
                                      <p:tavLst>
                                        <p:tav tm="0">
                                          <p:val>
                                            <p:strVal val="#ppt_x-0.25"/>
                                          </p:val>
                                        </p:tav>
                                        <p:tav tm="100000">
                                          <p:val>
                                            <p:strVal val="#ppt_x"/>
                                          </p:val>
                                        </p:tav>
                                      </p:tavLst>
                                    </p:anim>
                                    <p:anim calcmode="lin" valueType="num">
                                      <p:cBhvr>
                                        <p:cTn id="9" dur="664">
                                          <p:stCondLst>
                                            <p:cond delay="0"/>
                                          </p:stCondLst>
                                        </p:cTn>
                                        <p:tgtEl>
                                          <p:spTgt spid="14342"/>
                                        </p:tgtEl>
                                        <p:attrNameLst>
                                          <p:attrName>ppt_y</p:attrName>
                                        </p:attrNameLst>
                                      </p:cBhvr>
                                      <p:tavLst>
                                        <p:tav tm="0" fmla="#ppt_y-sin(pi*$)/3">
                                          <p:val>
                                            <p:fltVal val="0.500000"/>
                                          </p:val>
                                        </p:tav>
                                        <p:tav tm="100000">
                                          <p:val>
                                            <p:fltVal val="1.000000"/>
                                          </p:val>
                                        </p:tav>
                                      </p:tavLst>
                                    </p:anim>
                                    <p:anim calcmode="lin" valueType="num">
                                      <p:cBhvr>
                                        <p:cTn id="10" dur="664">
                                          <p:stCondLst>
                                            <p:cond delay="664"/>
                                          </p:stCondLst>
                                        </p:cTn>
                                        <p:tgtEl>
                                          <p:spTgt spid="14342"/>
                                        </p:tgtEl>
                                        <p:attrNameLst>
                                          <p:attrName>ppt_y</p:attrName>
                                        </p:attrNameLst>
                                      </p:cBhvr>
                                      <p:tavLst>
                                        <p:tav tm="0" fmla="#ppt_y-sin(pi*$)/9">
                                          <p:val>
                                            <p:fltVal val="0.000000"/>
                                          </p:val>
                                        </p:tav>
                                        <p:tav tm="100000">
                                          <p:val>
                                            <p:fltVal val="1.000000"/>
                                          </p:val>
                                        </p:tav>
                                      </p:tavLst>
                                    </p:anim>
                                    <p:anim calcmode="lin" valueType="num">
                                      <p:cBhvr>
                                        <p:cTn id="11" dur="332">
                                          <p:stCondLst>
                                            <p:cond delay="1324"/>
                                          </p:stCondLst>
                                        </p:cTn>
                                        <p:tgtEl>
                                          <p:spTgt spid="14342"/>
                                        </p:tgtEl>
                                        <p:attrNameLst>
                                          <p:attrName>ppt_y</p:attrName>
                                        </p:attrNameLst>
                                      </p:cBhvr>
                                      <p:tavLst>
                                        <p:tav tm="0" fmla="#ppt_y-sin(pi*$)/27">
                                          <p:val>
                                            <p:fltVal val="0.000000"/>
                                          </p:val>
                                        </p:tav>
                                        <p:tav tm="100000">
                                          <p:val>
                                            <p:fltVal val="1.000000"/>
                                          </p:val>
                                        </p:tav>
                                      </p:tavLst>
                                    </p:anim>
                                    <p:anim calcmode="lin" valueType="num">
                                      <p:cBhvr>
                                        <p:cTn id="12" dur="164">
                                          <p:stCondLst>
                                            <p:cond delay="1656"/>
                                          </p:stCondLst>
                                        </p:cTn>
                                        <p:tgtEl>
                                          <p:spTgt spid="14342"/>
                                        </p:tgtEl>
                                        <p:attrNameLst>
                                          <p:attrName>ppt_y</p:attrName>
                                        </p:attrNameLst>
                                      </p:cBhvr>
                                      <p:tavLst>
                                        <p:tav tm="0" fmla="#ppt_y-sin(pi*$)/81">
                                          <p:val>
                                            <p:fltVal val="0.000000"/>
                                          </p:val>
                                        </p:tav>
                                        <p:tav tm="100000">
                                          <p:val>
                                            <p:fltVal val="1.000000"/>
                                          </p:val>
                                        </p:tav>
                                      </p:tavLst>
                                    </p:anim>
                                    <p:animScale>
                                      <p:cBhvr>
                                        <p:cTn id="13" dur="26">
                                          <p:stCondLst>
                                            <p:cond delay="650"/>
                                          </p:stCondLst>
                                        </p:cTn>
                                        <p:tgtEl>
                                          <p:spTgt spid="14342"/>
                                        </p:tgtEl>
                                      </p:cBhvr>
                                      <p:to x="100000" y="60000"/>
                                    </p:animScale>
                                    <p:animScale>
                                      <p:cBhvr>
                                        <p:cTn id="14" dur="166" decel="50000">
                                          <p:stCondLst>
                                            <p:cond delay="676"/>
                                          </p:stCondLst>
                                        </p:cTn>
                                        <p:tgtEl>
                                          <p:spTgt spid="14342"/>
                                        </p:tgtEl>
                                      </p:cBhvr>
                                      <p:to x="100000" y="100000"/>
                                    </p:animScale>
                                    <p:animScale>
                                      <p:cBhvr>
                                        <p:cTn id="15" dur="26">
                                          <p:stCondLst>
                                            <p:cond delay="1312"/>
                                          </p:stCondLst>
                                        </p:cTn>
                                        <p:tgtEl>
                                          <p:spTgt spid="14342"/>
                                        </p:tgtEl>
                                      </p:cBhvr>
                                      <p:to x="100000" y="80000"/>
                                    </p:animScale>
                                    <p:animScale>
                                      <p:cBhvr>
                                        <p:cTn id="16" dur="166" decel="50000">
                                          <p:stCondLst>
                                            <p:cond delay="1338"/>
                                          </p:stCondLst>
                                        </p:cTn>
                                        <p:tgtEl>
                                          <p:spTgt spid="14342"/>
                                        </p:tgtEl>
                                      </p:cBhvr>
                                      <p:to x="100000" y="100000"/>
                                    </p:animScale>
                                    <p:animScale>
                                      <p:cBhvr>
                                        <p:cTn id="17" dur="26">
                                          <p:stCondLst>
                                            <p:cond delay="1642"/>
                                          </p:stCondLst>
                                        </p:cTn>
                                        <p:tgtEl>
                                          <p:spTgt spid="14342"/>
                                        </p:tgtEl>
                                      </p:cBhvr>
                                      <p:to x="100000" y="90000"/>
                                    </p:animScale>
                                    <p:animScale>
                                      <p:cBhvr>
                                        <p:cTn id="18" dur="166" decel="50000">
                                          <p:stCondLst>
                                            <p:cond delay="1668"/>
                                          </p:stCondLst>
                                        </p:cTn>
                                        <p:tgtEl>
                                          <p:spTgt spid="14342"/>
                                        </p:tgtEl>
                                      </p:cBhvr>
                                      <p:to x="100000" y="100000"/>
                                    </p:animScale>
                                    <p:animScale>
                                      <p:cBhvr>
                                        <p:cTn id="19" dur="26">
                                          <p:stCondLst>
                                            <p:cond delay="1808"/>
                                          </p:stCondLst>
                                        </p:cTn>
                                        <p:tgtEl>
                                          <p:spTgt spid="14342"/>
                                        </p:tgtEl>
                                      </p:cBhvr>
                                      <p:to x="100000" y="95000"/>
                                    </p:animScale>
                                    <p:animScale>
                                      <p:cBhvr>
                                        <p:cTn id="20" dur="166" decel="50000">
                                          <p:stCondLst>
                                            <p:cond delay="1834"/>
                                          </p:stCondLst>
                                        </p:cTn>
                                        <p:tgtEl>
                                          <p:spTgt spid="14342"/>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14343"/>
                                        </p:tgtEl>
                                        <p:attrNameLst>
                                          <p:attrName>style.visibility</p:attrName>
                                        </p:attrNameLst>
                                      </p:cBhvr>
                                      <p:to>
                                        <p:strVal val="visible"/>
                                      </p:to>
                                    </p:set>
                                    <p:animEffect transition="in" filter="wipe(down)">
                                      <p:cBhvr>
                                        <p:cTn id="23" dur="580">
                                          <p:stCondLst>
                                            <p:cond delay="0"/>
                                          </p:stCondLst>
                                        </p:cTn>
                                        <p:tgtEl>
                                          <p:spTgt spid="14343"/>
                                        </p:tgtEl>
                                      </p:cBhvr>
                                    </p:animEffect>
                                    <p:anim calcmode="lin" valueType="num">
                                      <p:cBhvr>
                                        <p:cTn id="24" dur="1822">
                                          <p:stCondLst>
                                            <p:cond delay="0"/>
                                          </p:stCondLst>
                                        </p:cTn>
                                        <p:tgtEl>
                                          <p:spTgt spid="14343"/>
                                        </p:tgtEl>
                                        <p:attrNameLst>
                                          <p:attrName>ppt_x</p:attrName>
                                        </p:attrNameLst>
                                      </p:cBhvr>
                                      <p:tavLst>
                                        <p:tav tm="0">
                                          <p:val>
                                            <p:strVal val="#ppt_x-0.25"/>
                                          </p:val>
                                        </p:tav>
                                        <p:tav tm="100000">
                                          <p:val>
                                            <p:strVal val="#ppt_x"/>
                                          </p:val>
                                        </p:tav>
                                      </p:tavLst>
                                    </p:anim>
                                    <p:anim calcmode="lin" valueType="num">
                                      <p:cBhvr>
                                        <p:cTn id="25" dur="664">
                                          <p:stCondLst>
                                            <p:cond delay="0"/>
                                          </p:stCondLst>
                                        </p:cTn>
                                        <p:tgtEl>
                                          <p:spTgt spid="14343"/>
                                        </p:tgtEl>
                                        <p:attrNameLst>
                                          <p:attrName>ppt_y</p:attrName>
                                        </p:attrNameLst>
                                      </p:cBhvr>
                                      <p:tavLst>
                                        <p:tav tm="0" fmla="#ppt_y-sin(pi*$)/3">
                                          <p:val>
                                            <p:fltVal val="0.500000"/>
                                          </p:val>
                                        </p:tav>
                                        <p:tav tm="100000">
                                          <p:val>
                                            <p:fltVal val="1.000000"/>
                                          </p:val>
                                        </p:tav>
                                      </p:tavLst>
                                    </p:anim>
                                    <p:anim calcmode="lin" valueType="num">
                                      <p:cBhvr>
                                        <p:cTn id="26" dur="664">
                                          <p:stCondLst>
                                            <p:cond delay="664"/>
                                          </p:stCondLst>
                                        </p:cTn>
                                        <p:tgtEl>
                                          <p:spTgt spid="14343"/>
                                        </p:tgtEl>
                                        <p:attrNameLst>
                                          <p:attrName>ppt_y</p:attrName>
                                        </p:attrNameLst>
                                      </p:cBhvr>
                                      <p:tavLst>
                                        <p:tav tm="0" fmla="#ppt_y-sin(pi*$)/9">
                                          <p:val>
                                            <p:fltVal val="0.000000"/>
                                          </p:val>
                                        </p:tav>
                                        <p:tav tm="100000">
                                          <p:val>
                                            <p:fltVal val="1.000000"/>
                                          </p:val>
                                        </p:tav>
                                      </p:tavLst>
                                    </p:anim>
                                    <p:anim calcmode="lin" valueType="num">
                                      <p:cBhvr>
                                        <p:cTn id="27" dur="332">
                                          <p:stCondLst>
                                            <p:cond delay="1324"/>
                                          </p:stCondLst>
                                        </p:cTn>
                                        <p:tgtEl>
                                          <p:spTgt spid="14343"/>
                                        </p:tgtEl>
                                        <p:attrNameLst>
                                          <p:attrName>ppt_y</p:attrName>
                                        </p:attrNameLst>
                                      </p:cBhvr>
                                      <p:tavLst>
                                        <p:tav tm="0" fmla="#ppt_y-sin(pi*$)/27">
                                          <p:val>
                                            <p:fltVal val="0.000000"/>
                                          </p:val>
                                        </p:tav>
                                        <p:tav tm="100000">
                                          <p:val>
                                            <p:fltVal val="1.000000"/>
                                          </p:val>
                                        </p:tav>
                                      </p:tavLst>
                                    </p:anim>
                                    <p:anim calcmode="lin" valueType="num">
                                      <p:cBhvr>
                                        <p:cTn id="28" dur="164">
                                          <p:stCondLst>
                                            <p:cond delay="1656"/>
                                          </p:stCondLst>
                                        </p:cTn>
                                        <p:tgtEl>
                                          <p:spTgt spid="14343"/>
                                        </p:tgtEl>
                                        <p:attrNameLst>
                                          <p:attrName>ppt_y</p:attrName>
                                        </p:attrNameLst>
                                      </p:cBhvr>
                                      <p:tavLst>
                                        <p:tav tm="0" fmla="#ppt_y-sin(pi*$)/81">
                                          <p:val>
                                            <p:fltVal val="0.000000"/>
                                          </p:val>
                                        </p:tav>
                                        <p:tav tm="100000">
                                          <p:val>
                                            <p:fltVal val="1.000000"/>
                                          </p:val>
                                        </p:tav>
                                      </p:tavLst>
                                    </p:anim>
                                    <p:animScale>
                                      <p:cBhvr>
                                        <p:cTn id="29" dur="26">
                                          <p:stCondLst>
                                            <p:cond delay="650"/>
                                          </p:stCondLst>
                                        </p:cTn>
                                        <p:tgtEl>
                                          <p:spTgt spid="14343"/>
                                        </p:tgtEl>
                                      </p:cBhvr>
                                      <p:to x="100000" y="60000"/>
                                    </p:animScale>
                                    <p:animScale>
                                      <p:cBhvr>
                                        <p:cTn id="30" dur="166" decel="50000">
                                          <p:stCondLst>
                                            <p:cond delay="676"/>
                                          </p:stCondLst>
                                        </p:cTn>
                                        <p:tgtEl>
                                          <p:spTgt spid="14343"/>
                                        </p:tgtEl>
                                      </p:cBhvr>
                                      <p:to x="100000" y="100000"/>
                                    </p:animScale>
                                    <p:animScale>
                                      <p:cBhvr>
                                        <p:cTn id="31" dur="26">
                                          <p:stCondLst>
                                            <p:cond delay="1312"/>
                                          </p:stCondLst>
                                        </p:cTn>
                                        <p:tgtEl>
                                          <p:spTgt spid="14343"/>
                                        </p:tgtEl>
                                      </p:cBhvr>
                                      <p:to x="100000" y="80000"/>
                                    </p:animScale>
                                    <p:animScale>
                                      <p:cBhvr>
                                        <p:cTn id="32" dur="166" decel="50000">
                                          <p:stCondLst>
                                            <p:cond delay="1338"/>
                                          </p:stCondLst>
                                        </p:cTn>
                                        <p:tgtEl>
                                          <p:spTgt spid="14343"/>
                                        </p:tgtEl>
                                      </p:cBhvr>
                                      <p:to x="100000" y="100000"/>
                                    </p:animScale>
                                    <p:animScale>
                                      <p:cBhvr>
                                        <p:cTn id="33" dur="26">
                                          <p:stCondLst>
                                            <p:cond delay="1642"/>
                                          </p:stCondLst>
                                        </p:cTn>
                                        <p:tgtEl>
                                          <p:spTgt spid="14343"/>
                                        </p:tgtEl>
                                      </p:cBhvr>
                                      <p:to x="100000" y="90000"/>
                                    </p:animScale>
                                    <p:animScale>
                                      <p:cBhvr>
                                        <p:cTn id="34" dur="166" decel="50000">
                                          <p:stCondLst>
                                            <p:cond delay="1668"/>
                                          </p:stCondLst>
                                        </p:cTn>
                                        <p:tgtEl>
                                          <p:spTgt spid="14343"/>
                                        </p:tgtEl>
                                      </p:cBhvr>
                                      <p:to x="100000" y="100000"/>
                                    </p:animScale>
                                    <p:animScale>
                                      <p:cBhvr>
                                        <p:cTn id="35" dur="26">
                                          <p:stCondLst>
                                            <p:cond delay="1808"/>
                                          </p:stCondLst>
                                        </p:cTn>
                                        <p:tgtEl>
                                          <p:spTgt spid="14343"/>
                                        </p:tgtEl>
                                      </p:cBhvr>
                                      <p:to x="100000" y="95000"/>
                                    </p:animScale>
                                    <p:animScale>
                                      <p:cBhvr>
                                        <p:cTn id="36" dur="166" decel="50000">
                                          <p:stCondLst>
                                            <p:cond delay="1834"/>
                                          </p:stCondLst>
                                        </p:cTn>
                                        <p:tgtEl>
                                          <p:spTgt spid="14343"/>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14344"/>
                                        </p:tgtEl>
                                        <p:attrNameLst>
                                          <p:attrName>style.visibility</p:attrName>
                                        </p:attrNameLst>
                                      </p:cBhvr>
                                      <p:to>
                                        <p:strVal val="visible"/>
                                      </p:to>
                                    </p:set>
                                    <p:animEffect transition="in" filter="wipe(down)">
                                      <p:cBhvr>
                                        <p:cTn id="39" dur="580">
                                          <p:stCondLst>
                                            <p:cond delay="0"/>
                                          </p:stCondLst>
                                        </p:cTn>
                                        <p:tgtEl>
                                          <p:spTgt spid="14344"/>
                                        </p:tgtEl>
                                      </p:cBhvr>
                                    </p:animEffect>
                                    <p:anim calcmode="lin" valueType="num">
                                      <p:cBhvr>
                                        <p:cTn id="40" dur="1822">
                                          <p:stCondLst>
                                            <p:cond delay="0"/>
                                          </p:stCondLst>
                                        </p:cTn>
                                        <p:tgtEl>
                                          <p:spTgt spid="14344"/>
                                        </p:tgtEl>
                                        <p:attrNameLst>
                                          <p:attrName>ppt_x</p:attrName>
                                        </p:attrNameLst>
                                      </p:cBhvr>
                                      <p:tavLst>
                                        <p:tav tm="0">
                                          <p:val>
                                            <p:strVal val="#ppt_x-0.25"/>
                                          </p:val>
                                        </p:tav>
                                        <p:tav tm="100000">
                                          <p:val>
                                            <p:strVal val="#ppt_x"/>
                                          </p:val>
                                        </p:tav>
                                      </p:tavLst>
                                    </p:anim>
                                    <p:anim calcmode="lin" valueType="num">
                                      <p:cBhvr>
                                        <p:cTn id="41" dur="664">
                                          <p:stCondLst>
                                            <p:cond delay="0"/>
                                          </p:stCondLst>
                                        </p:cTn>
                                        <p:tgtEl>
                                          <p:spTgt spid="14344"/>
                                        </p:tgtEl>
                                        <p:attrNameLst>
                                          <p:attrName>ppt_y</p:attrName>
                                        </p:attrNameLst>
                                      </p:cBhvr>
                                      <p:tavLst>
                                        <p:tav tm="0" fmla="#ppt_y-sin(pi*$)/3">
                                          <p:val>
                                            <p:fltVal val="0.500000"/>
                                          </p:val>
                                        </p:tav>
                                        <p:tav tm="100000">
                                          <p:val>
                                            <p:fltVal val="1.000000"/>
                                          </p:val>
                                        </p:tav>
                                      </p:tavLst>
                                    </p:anim>
                                    <p:anim calcmode="lin" valueType="num">
                                      <p:cBhvr>
                                        <p:cTn id="42" dur="664">
                                          <p:stCondLst>
                                            <p:cond delay="664"/>
                                          </p:stCondLst>
                                        </p:cTn>
                                        <p:tgtEl>
                                          <p:spTgt spid="14344"/>
                                        </p:tgtEl>
                                        <p:attrNameLst>
                                          <p:attrName>ppt_y</p:attrName>
                                        </p:attrNameLst>
                                      </p:cBhvr>
                                      <p:tavLst>
                                        <p:tav tm="0" fmla="#ppt_y-sin(pi*$)/9">
                                          <p:val>
                                            <p:fltVal val="0.000000"/>
                                          </p:val>
                                        </p:tav>
                                        <p:tav tm="100000">
                                          <p:val>
                                            <p:fltVal val="1.000000"/>
                                          </p:val>
                                        </p:tav>
                                      </p:tavLst>
                                    </p:anim>
                                    <p:anim calcmode="lin" valueType="num">
                                      <p:cBhvr>
                                        <p:cTn id="43" dur="332">
                                          <p:stCondLst>
                                            <p:cond delay="1324"/>
                                          </p:stCondLst>
                                        </p:cTn>
                                        <p:tgtEl>
                                          <p:spTgt spid="14344"/>
                                        </p:tgtEl>
                                        <p:attrNameLst>
                                          <p:attrName>ppt_y</p:attrName>
                                        </p:attrNameLst>
                                      </p:cBhvr>
                                      <p:tavLst>
                                        <p:tav tm="0" fmla="#ppt_y-sin(pi*$)/27">
                                          <p:val>
                                            <p:fltVal val="0.000000"/>
                                          </p:val>
                                        </p:tav>
                                        <p:tav tm="100000">
                                          <p:val>
                                            <p:fltVal val="1.000000"/>
                                          </p:val>
                                        </p:tav>
                                      </p:tavLst>
                                    </p:anim>
                                    <p:anim calcmode="lin" valueType="num">
                                      <p:cBhvr>
                                        <p:cTn id="44" dur="164">
                                          <p:stCondLst>
                                            <p:cond delay="1656"/>
                                          </p:stCondLst>
                                        </p:cTn>
                                        <p:tgtEl>
                                          <p:spTgt spid="14344"/>
                                        </p:tgtEl>
                                        <p:attrNameLst>
                                          <p:attrName>ppt_y</p:attrName>
                                        </p:attrNameLst>
                                      </p:cBhvr>
                                      <p:tavLst>
                                        <p:tav tm="0" fmla="#ppt_y-sin(pi*$)/81">
                                          <p:val>
                                            <p:fltVal val="0.000000"/>
                                          </p:val>
                                        </p:tav>
                                        <p:tav tm="100000">
                                          <p:val>
                                            <p:fltVal val="1.000000"/>
                                          </p:val>
                                        </p:tav>
                                      </p:tavLst>
                                    </p:anim>
                                    <p:animScale>
                                      <p:cBhvr>
                                        <p:cTn id="45" dur="26">
                                          <p:stCondLst>
                                            <p:cond delay="650"/>
                                          </p:stCondLst>
                                        </p:cTn>
                                        <p:tgtEl>
                                          <p:spTgt spid="14344"/>
                                        </p:tgtEl>
                                      </p:cBhvr>
                                      <p:to x="100000" y="60000"/>
                                    </p:animScale>
                                    <p:animScale>
                                      <p:cBhvr>
                                        <p:cTn id="46" dur="166" decel="50000">
                                          <p:stCondLst>
                                            <p:cond delay="676"/>
                                          </p:stCondLst>
                                        </p:cTn>
                                        <p:tgtEl>
                                          <p:spTgt spid="14344"/>
                                        </p:tgtEl>
                                      </p:cBhvr>
                                      <p:to x="100000" y="100000"/>
                                    </p:animScale>
                                    <p:animScale>
                                      <p:cBhvr>
                                        <p:cTn id="47" dur="26">
                                          <p:stCondLst>
                                            <p:cond delay="1312"/>
                                          </p:stCondLst>
                                        </p:cTn>
                                        <p:tgtEl>
                                          <p:spTgt spid="14344"/>
                                        </p:tgtEl>
                                      </p:cBhvr>
                                      <p:to x="100000" y="80000"/>
                                    </p:animScale>
                                    <p:animScale>
                                      <p:cBhvr>
                                        <p:cTn id="48" dur="166" decel="50000">
                                          <p:stCondLst>
                                            <p:cond delay="1338"/>
                                          </p:stCondLst>
                                        </p:cTn>
                                        <p:tgtEl>
                                          <p:spTgt spid="14344"/>
                                        </p:tgtEl>
                                      </p:cBhvr>
                                      <p:to x="100000" y="100000"/>
                                    </p:animScale>
                                    <p:animScale>
                                      <p:cBhvr>
                                        <p:cTn id="49" dur="26">
                                          <p:stCondLst>
                                            <p:cond delay="1642"/>
                                          </p:stCondLst>
                                        </p:cTn>
                                        <p:tgtEl>
                                          <p:spTgt spid="14344"/>
                                        </p:tgtEl>
                                      </p:cBhvr>
                                      <p:to x="100000" y="90000"/>
                                    </p:animScale>
                                    <p:animScale>
                                      <p:cBhvr>
                                        <p:cTn id="50" dur="166" decel="50000">
                                          <p:stCondLst>
                                            <p:cond delay="1668"/>
                                          </p:stCondLst>
                                        </p:cTn>
                                        <p:tgtEl>
                                          <p:spTgt spid="14344"/>
                                        </p:tgtEl>
                                      </p:cBhvr>
                                      <p:to x="100000" y="100000"/>
                                    </p:animScale>
                                    <p:animScale>
                                      <p:cBhvr>
                                        <p:cTn id="51" dur="26">
                                          <p:stCondLst>
                                            <p:cond delay="1808"/>
                                          </p:stCondLst>
                                        </p:cTn>
                                        <p:tgtEl>
                                          <p:spTgt spid="14344"/>
                                        </p:tgtEl>
                                      </p:cBhvr>
                                      <p:to x="100000" y="95000"/>
                                    </p:animScale>
                                    <p:animScale>
                                      <p:cBhvr>
                                        <p:cTn id="52" dur="166" decel="50000">
                                          <p:stCondLst>
                                            <p:cond delay="1834"/>
                                          </p:stCondLst>
                                        </p:cTn>
                                        <p:tgtEl>
                                          <p:spTgt spid="14344"/>
                                        </p:tgtEl>
                                      </p:cBhvr>
                                      <p:to x="100000" y="100000"/>
                                    </p:animScale>
                                  </p:childTnLst>
                                </p:cTn>
                              </p:par>
                            </p:childTnLst>
                          </p:cTn>
                        </p:par>
                        <p:par>
                          <p:cTn id="53" fill="hold">
                            <p:stCondLst>
                              <p:cond delay="2000"/>
                            </p:stCondLst>
                            <p:childTnLst>
                              <p:par>
                                <p:cTn id="54" presetID="50" presetClass="entr" presetSubtype="0" decel="100000" fill="hold" nodeType="afterEffect">
                                  <p:stCondLst>
                                    <p:cond delay="0"/>
                                  </p:stCondLst>
                                  <p:childTnLst>
                                    <p:set>
                                      <p:cBhvr>
                                        <p:cTn id="55" dur="1" fill="hold">
                                          <p:stCondLst>
                                            <p:cond delay="0"/>
                                          </p:stCondLst>
                                        </p:cTn>
                                        <p:tgtEl>
                                          <p:spTgt spid="2"/>
                                        </p:tgtEl>
                                        <p:attrNameLst>
                                          <p:attrName>style.visibility</p:attrName>
                                        </p:attrNameLst>
                                      </p:cBhvr>
                                      <p:to>
                                        <p:strVal val="visible"/>
                                      </p:to>
                                    </p:set>
                                    <p:anim calcmode="lin" valueType="num">
                                      <p:cBhvr>
                                        <p:cTn id="56" dur="1000" fill="hold"/>
                                        <p:tgtEl>
                                          <p:spTgt spid="2"/>
                                        </p:tgtEl>
                                        <p:attrNameLst>
                                          <p:attrName>ppt_w</p:attrName>
                                        </p:attrNameLst>
                                      </p:cBhvr>
                                      <p:tavLst>
                                        <p:tav tm="0">
                                          <p:val>
                                            <p:strVal val="#ppt_w+.3"/>
                                          </p:val>
                                        </p:tav>
                                        <p:tav tm="100000">
                                          <p:val>
                                            <p:strVal val="#ppt_w"/>
                                          </p:val>
                                        </p:tav>
                                      </p:tavLst>
                                    </p:anim>
                                    <p:anim calcmode="lin" valueType="num">
                                      <p:cBhvr>
                                        <p:cTn id="57" dur="1000" fill="hold"/>
                                        <p:tgtEl>
                                          <p:spTgt spid="2"/>
                                        </p:tgtEl>
                                        <p:attrNameLst>
                                          <p:attrName>ppt_h</p:attrName>
                                        </p:attrNameLst>
                                      </p:cBhvr>
                                      <p:tavLst>
                                        <p:tav tm="0">
                                          <p:val>
                                            <p:strVal val="#ppt_h"/>
                                          </p:val>
                                        </p:tav>
                                        <p:tav tm="100000">
                                          <p:val>
                                            <p:strVal val="#ppt_h"/>
                                          </p:val>
                                        </p:tav>
                                      </p:tavLst>
                                    </p:anim>
                                    <p:animEffect transition="in" filter="fade">
                                      <p:cBhvr>
                                        <p:cTn id="58"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2" grpId="0" bldLvl="0"/>
      <p:bldP spid="14342" grpId="1" bldLvl="0" animBg="1"/>
      <p:bldP spid="14343" grpId="0" bldLvl="0" animBg="1"/>
      <p:bldP spid="14344"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361" name="矩形 58"/>
          <p:cNvSpPr/>
          <p:nvPr/>
        </p:nvSpPr>
        <p:spPr>
          <a:xfrm>
            <a:off x="0" y="5092700"/>
            <a:ext cx="9144000" cy="142875"/>
          </a:xfrm>
          <a:prstGeom prst="rect">
            <a:avLst/>
          </a:prstGeom>
          <a:solidFill>
            <a:srgbClr val="FA4453"/>
          </a:solidFill>
          <a:ln w="9525">
            <a:noFill/>
          </a:ln>
        </p:spPr>
        <p:txBody>
          <a:bodyPr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5362" name="直接连接符 7"/>
          <p:cNvSpPr/>
          <p:nvPr/>
        </p:nvSpPr>
        <p:spPr>
          <a:xfrm flipV="1">
            <a:off x="1216025" y="339725"/>
            <a:ext cx="0" cy="288925"/>
          </a:xfrm>
          <a:prstGeom prst="line">
            <a:avLst/>
          </a:prstGeom>
          <a:ln w="19050" cap="flat" cmpd="sng">
            <a:solidFill>
              <a:srgbClr val="595959"/>
            </a:solidFill>
            <a:prstDash val="solid"/>
            <a:round/>
            <a:headEnd type="none" w="med" len="med"/>
            <a:tailEnd type="none" w="med" len="med"/>
          </a:ln>
        </p:spPr>
        <p:txBody>
          <a:bodyPr anchor="t"/>
          <a:p>
            <a:endParaRPr lang="zh-CN" altLang="en-US">
              <a:latin typeface="Arial" panose="020B0604020202020204" pitchFamily="34" charset="0"/>
              <a:ea typeface="宋体" panose="02010600030101010101" pitchFamily="2" charset="-122"/>
            </a:endParaRPr>
          </a:p>
        </p:txBody>
      </p:sp>
      <p:sp>
        <p:nvSpPr>
          <p:cNvPr id="15363" name="TextBox 10"/>
          <p:cNvSpPr/>
          <p:nvPr/>
        </p:nvSpPr>
        <p:spPr>
          <a:xfrm>
            <a:off x="479425" y="282575"/>
            <a:ext cx="782638" cy="400050"/>
          </a:xfrm>
          <a:prstGeom prst="rect">
            <a:avLst/>
          </a:prstGeom>
          <a:noFill/>
          <a:ln w="9525">
            <a:noFill/>
          </a:ln>
        </p:spPr>
        <p:txBody>
          <a:bodyPr anchor="t">
            <a:spAutoFit/>
          </a:bodyPr>
          <a:p>
            <a:pPr algn="ctr"/>
            <a:r>
              <a:rPr lang="zh-CN" altLang="en-US" sz="2000" b="1">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目录</a:t>
            </a:r>
            <a:endParaRPr lang="zh-CN" altLang="en-US" sz="2000" b="1">
              <a:solidFill>
                <a:srgbClr val="3F3F3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364" name="TextBox 11"/>
          <p:cNvSpPr/>
          <p:nvPr/>
        </p:nvSpPr>
        <p:spPr>
          <a:xfrm>
            <a:off x="1262063" y="330200"/>
            <a:ext cx="1511300" cy="369888"/>
          </a:xfrm>
          <a:prstGeom prst="rect">
            <a:avLst/>
          </a:prstGeom>
          <a:noFill/>
          <a:ln w="9525">
            <a:noFill/>
          </a:ln>
        </p:spPr>
        <p:txBody>
          <a:bodyPr anchor="t">
            <a:spAutoFit/>
          </a:bodyPr>
          <a:p>
            <a:r>
              <a:rPr lang="en-US" altLang="zh-CN" b="1">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Contents</a:t>
            </a:r>
            <a:endParaRPr lang="zh-CN" altLang="en-US" b="1">
              <a:solidFill>
                <a:srgbClr val="3F3F3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 name="组合 36"/>
          <p:cNvGrpSpPr/>
          <p:nvPr/>
        </p:nvGrpSpPr>
        <p:grpSpPr>
          <a:xfrm>
            <a:off x="571500" y="1857375"/>
            <a:ext cx="1655763" cy="1435100"/>
            <a:chOff x="0" y="0"/>
            <a:chExt cx="1656184" cy="1436048"/>
          </a:xfrm>
        </p:grpSpPr>
        <p:sp>
          <p:nvSpPr>
            <p:cNvPr id="15366" name="TextBox 15"/>
            <p:cNvSpPr/>
            <p:nvPr/>
          </p:nvSpPr>
          <p:spPr>
            <a:xfrm>
              <a:off x="0" y="1066716"/>
              <a:ext cx="1656184" cy="369332"/>
            </a:xfrm>
            <a:prstGeom prst="rect">
              <a:avLst/>
            </a:prstGeom>
            <a:noFill/>
            <a:ln w="9525">
              <a:noFill/>
            </a:ln>
          </p:spPr>
          <p:txBody>
            <a:bodyPr anchor="t">
              <a:spAutoFit/>
            </a:bodyPr>
            <a:p>
              <a:pPr algn="ctr"/>
              <a:r>
                <a:rPr lang="zh-CN" altLang="en-US" b="1">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汉邦视野</a:t>
              </a:r>
              <a:endParaRPr lang="zh-CN" altLang="en-US" b="1">
                <a:solidFill>
                  <a:srgbClr val="3F3F3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5367" name="组合 35"/>
            <p:cNvGrpSpPr/>
            <p:nvPr/>
          </p:nvGrpSpPr>
          <p:grpSpPr>
            <a:xfrm>
              <a:off x="324036" y="0"/>
              <a:ext cx="1008112" cy="1008112"/>
              <a:chOff x="0" y="0"/>
              <a:chExt cx="1008112" cy="1008112"/>
            </a:xfrm>
          </p:grpSpPr>
          <p:sp>
            <p:nvSpPr>
              <p:cNvPr id="15368" name="流程图: 联系 18"/>
              <p:cNvSpPr/>
              <p:nvPr/>
            </p:nvSpPr>
            <p:spPr>
              <a:xfrm>
                <a:off x="0" y="0"/>
                <a:ext cx="1008112" cy="1008112"/>
              </a:xfrm>
              <a:prstGeom prst="flowChartConnector">
                <a:avLst/>
              </a:prstGeom>
              <a:solidFill>
                <a:srgbClr val="05AFC8"/>
              </a:solidFill>
              <a:ln w="9525">
                <a:noFill/>
              </a:ln>
            </p:spPr>
            <p:txBody>
              <a:bodyPr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5369" name="laptop"/>
              <p:cNvSpPr>
                <a:spLocks noEditPoints="1"/>
              </p:cNvSpPr>
              <p:nvPr/>
            </p:nvSpPr>
            <p:spPr>
              <a:xfrm>
                <a:off x="141448" y="288030"/>
                <a:ext cx="725216" cy="429009"/>
              </a:xfrm>
              <a:custGeom>
                <a:avLst/>
                <a:gdLst/>
                <a:ahLst/>
                <a:cxnLst>
                  <a:cxn ang="0">
                    <a:pos x="0" y="0"/>
                  </a:cxn>
                  <a:cxn ang="0">
                    <a:pos x="0" y="1116226143"/>
                  </a:cxn>
                  <a:cxn ang="0">
                    <a:pos x="0" y="0"/>
                  </a:cxn>
                  <a:cxn ang="0">
                    <a:pos x="0" y="1116226143"/>
                  </a:cxn>
                  <a:cxn ang="0">
                    <a:pos x="0" y="0"/>
                  </a:cxn>
                  <a:cxn ang="0">
                    <a:pos x="0" y="0"/>
                  </a:cxn>
                  <a:cxn ang="0">
                    <a:pos x="0" y="0"/>
                  </a:cxn>
                  <a:cxn ang="0">
                    <a:pos x="0" y="0"/>
                  </a:cxn>
                </a:cxnLst>
                <a:pathLst>
                  <a:path w="21600" h="21600">
                    <a:moveTo>
                      <a:pt x="3362" y="0"/>
                    </a:moveTo>
                    <a:lnTo>
                      <a:pt x="18327" y="0"/>
                    </a:lnTo>
                    <a:lnTo>
                      <a:pt x="18327" y="14347"/>
                    </a:lnTo>
                    <a:lnTo>
                      <a:pt x="3362" y="14347"/>
                    </a:lnTo>
                    <a:lnTo>
                      <a:pt x="3362" y="0"/>
                    </a:lnTo>
                    <a:close/>
                  </a:path>
                  <a:path w="21600" h="21600">
                    <a:moveTo>
                      <a:pt x="3340" y="15068"/>
                    </a:moveTo>
                    <a:lnTo>
                      <a:pt x="0" y="19877"/>
                    </a:lnTo>
                    <a:lnTo>
                      <a:pt x="21600" y="19877"/>
                    </a:lnTo>
                    <a:lnTo>
                      <a:pt x="18327" y="15068"/>
                    </a:lnTo>
                    <a:lnTo>
                      <a:pt x="3340" y="15068"/>
                    </a:lnTo>
                    <a:close/>
                  </a:path>
                  <a:path w="21600" h="21600">
                    <a:moveTo>
                      <a:pt x="0" y="19877"/>
                    </a:moveTo>
                    <a:lnTo>
                      <a:pt x="0" y="21600"/>
                    </a:lnTo>
                    <a:lnTo>
                      <a:pt x="21600" y="21600"/>
                    </a:lnTo>
                    <a:lnTo>
                      <a:pt x="21600" y="19877"/>
                    </a:lnTo>
                    <a:lnTo>
                      <a:pt x="0" y="19877"/>
                    </a:lnTo>
                    <a:close/>
                  </a:path>
                  <a:path w="21600" h="21600">
                    <a:moveTo>
                      <a:pt x="4186" y="1523"/>
                    </a:moveTo>
                    <a:lnTo>
                      <a:pt x="17547" y="1523"/>
                    </a:lnTo>
                    <a:lnTo>
                      <a:pt x="17547" y="12744"/>
                    </a:lnTo>
                    <a:lnTo>
                      <a:pt x="4186" y="12744"/>
                    </a:lnTo>
                    <a:lnTo>
                      <a:pt x="4186" y="1523"/>
                    </a:lnTo>
                    <a:close/>
                  </a:path>
                  <a:path w="21600" h="21600">
                    <a:moveTo>
                      <a:pt x="3318" y="15549"/>
                    </a:moveTo>
                    <a:lnTo>
                      <a:pt x="2917" y="16110"/>
                    </a:lnTo>
                    <a:lnTo>
                      <a:pt x="18727" y="16110"/>
                    </a:lnTo>
                    <a:lnTo>
                      <a:pt x="18327" y="15549"/>
                    </a:lnTo>
                    <a:lnTo>
                      <a:pt x="3318" y="15549"/>
                    </a:lnTo>
                    <a:close/>
                  </a:path>
                  <a:path w="21600" h="21600">
                    <a:moveTo>
                      <a:pt x="6213" y="18314"/>
                    </a:moveTo>
                    <a:lnTo>
                      <a:pt x="5946" y="18875"/>
                    </a:lnTo>
                    <a:lnTo>
                      <a:pt x="15766" y="18875"/>
                    </a:lnTo>
                    <a:lnTo>
                      <a:pt x="15499" y="18314"/>
                    </a:lnTo>
                    <a:lnTo>
                      <a:pt x="6213" y="18314"/>
                    </a:lnTo>
                    <a:close/>
                  </a:path>
                  <a:path w="21600" h="21600">
                    <a:moveTo>
                      <a:pt x="2828" y="16471"/>
                    </a:moveTo>
                    <a:lnTo>
                      <a:pt x="2405" y="17072"/>
                    </a:lnTo>
                    <a:lnTo>
                      <a:pt x="19284" y="17072"/>
                    </a:lnTo>
                    <a:lnTo>
                      <a:pt x="18839" y="16471"/>
                    </a:lnTo>
                    <a:lnTo>
                      <a:pt x="2828" y="16471"/>
                    </a:lnTo>
                    <a:close/>
                  </a:path>
                  <a:path w="21600" h="21600">
                    <a:moveTo>
                      <a:pt x="2316" y="17352"/>
                    </a:moveTo>
                    <a:lnTo>
                      <a:pt x="1871" y="17953"/>
                    </a:lnTo>
                    <a:lnTo>
                      <a:pt x="19863" y="17953"/>
                    </a:lnTo>
                    <a:lnTo>
                      <a:pt x="19395" y="17352"/>
                    </a:lnTo>
                    <a:lnTo>
                      <a:pt x="2316" y="17352"/>
                    </a:lnTo>
                    <a:close/>
                  </a:path>
                </a:pathLst>
              </a:custGeom>
              <a:solidFill>
                <a:schemeClr val="bg1"/>
              </a:solidFill>
              <a:ln w="9525" cap="flat" cmpd="sng">
                <a:solidFill>
                  <a:srgbClr val="BFBFBF"/>
                </a:solidFill>
                <a:prstDash val="solid"/>
                <a:miter/>
                <a:headEnd type="none" w="med" len="med"/>
                <a:tailEnd type="none" w="med" len="med"/>
              </a:ln>
            </p:spPr>
            <p:txBody>
              <a:bodyPr/>
              <a:p>
                <a:endParaRPr lang="zh-CN" altLang="en-US"/>
              </a:p>
            </p:txBody>
          </p:sp>
        </p:grpSp>
      </p:grpSp>
      <p:grpSp>
        <p:nvGrpSpPr>
          <p:cNvPr id="4" name="组合 38"/>
          <p:cNvGrpSpPr/>
          <p:nvPr/>
        </p:nvGrpSpPr>
        <p:grpSpPr>
          <a:xfrm>
            <a:off x="3344863" y="1857375"/>
            <a:ext cx="1655762" cy="1439863"/>
            <a:chOff x="0" y="0"/>
            <a:chExt cx="1656184" cy="1440160"/>
          </a:xfrm>
        </p:grpSpPr>
        <p:sp>
          <p:nvSpPr>
            <p:cNvPr id="15371" name="TextBox 17"/>
            <p:cNvSpPr/>
            <p:nvPr/>
          </p:nvSpPr>
          <p:spPr>
            <a:xfrm>
              <a:off x="0" y="1070828"/>
              <a:ext cx="1656184" cy="369332"/>
            </a:xfrm>
            <a:prstGeom prst="rect">
              <a:avLst/>
            </a:prstGeom>
            <a:noFill/>
            <a:ln w="9525">
              <a:noFill/>
            </a:ln>
          </p:spPr>
          <p:txBody>
            <a:bodyPr anchor="t">
              <a:spAutoFit/>
            </a:bodyPr>
            <a:p>
              <a:pPr algn="ctr"/>
              <a:r>
                <a:rPr lang="zh-CN" altLang="en-US" b="1">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推荐课程</a:t>
              </a:r>
              <a:endParaRPr lang="zh-CN" altLang="en-US" b="1">
                <a:solidFill>
                  <a:srgbClr val="3F3F3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5372" name="组合 33"/>
            <p:cNvGrpSpPr/>
            <p:nvPr/>
          </p:nvGrpSpPr>
          <p:grpSpPr>
            <a:xfrm>
              <a:off x="324036" y="0"/>
              <a:ext cx="1008112" cy="1008112"/>
              <a:chOff x="0" y="0"/>
              <a:chExt cx="1008112" cy="1008112"/>
            </a:xfrm>
          </p:grpSpPr>
          <p:sp>
            <p:nvSpPr>
              <p:cNvPr id="15373" name="流程图: 联系 20"/>
              <p:cNvSpPr/>
              <p:nvPr/>
            </p:nvSpPr>
            <p:spPr>
              <a:xfrm>
                <a:off x="0" y="0"/>
                <a:ext cx="1008112" cy="1008112"/>
              </a:xfrm>
              <a:prstGeom prst="flowChartConnector">
                <a:avLst/>
              </a:prstGeom>
              <a:solidFill>
                <a:srgbClr val="FA4453"/>
              </a:solidFill>
              <a:ln w="9525">
                <a:noFill/>
              </a:ln>
            </p:spPr>
            <p:txBody>
              <a:bodyPr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5374" name="Litebulb"/>
              <p:cNvSpPr>
                <a:spLocks noEditPoints="1"/>
              </p:cNvSpPr>
              <p:nvPr/>
            </p:nvSpPr>
            <p:spPr>
              <a:xfrm>
                <a:off x="346980" y="249249"/>
                <a:ext cx="314152" cy="509613"/>
              </a:xfrm>
              <a:custGeom>
                <a:avLst/>
                <a:gdLst/>
                <a:ahLst/>
                <a:cxnLst>
                  <a:cxn ang="0">
                    <a:pos x="483245608" y="0"/>
                  </a:cxn>
                  <a:cxn ang="0">
                    <a:pos x="966491216" y="0"/>
                  </a:cxn>
                  <a:cxn ang="0">
                    <a:pos x="0" y="0"/>
                  </a:cxn>
                  <a:cxn ang="0">
                    <a:pos x="483245608" y="0"/>
                  </a:cxn>
                </a:cxnLst>
                <a:pathLst>
                  <a:path w="21600" h="21600">
                    <a:moveTo>
                      <a:pt x="10825" y="21723"/>
                    </a:moveTo>
                    <a:lnTo>
                      <a:pt x="11215" y="21723"/>
                    </a:lnTo>
                    <a:lnTo>
                      <a:pt x="11552" y="21688"/>
                    </a:lnTo>
                    <a:lnTo>
                      <a:pt x="11916" y="21617"/>
                    </a:lnTo>
                    <a:lnTo>
                      <a:pt x="12253" y="21547"/>
                    </a:lnTo>
                    <a:lnTo>
                      <a:pt x="12617" y="21441"/>
                    </a:lnTo>
                    <a:lnTo>
                      <a:pt x="12902" y="21317"/>
                    </a:lnTo>
                    <a:lnTo>
                      <a:pt x="13162" y="21176"/>
                    </a:lnTo>
                    <a:lnTo>
                      <a:pt x="13396" y="21000"/>
                    </a:lnTo>
                    <a:lnTo>
                      <a:pt x="13655" y="20841"/>
                    </a:lnTo>
                    <a:lnTo>
                      <a:pt x="13863" y="20629"/>
                    </a:lnTo>
                    <a:lnTo>
                      <a:pt x="14045" y="20435"/>
                    </a:lnTo>
                    <a:lnTo>
                      <a:pt x="14200" y="20223"/>
                    </a:lnTo>
                    <a:lnTo>
                      <a:pt x="14356" y="19994"/>
                    </a:lnTo>
                    <a:lnTo>
                      <a:pt x="14460" y="19747"/>
                    </a:lnTo>
                    <a:lnTo>
                      <a:pt x="14512" y="19482"/>
                    </a:lnTo>
                    <a:lnTo>
                      <a:pt x="14512" y="19235"/>
                    </a:lnTo>
                    <a:lnTo>
                      <a:pt x="14512" y="19147"/>
                    </a:lnTo>
                    <a:lnTo>
                      <a:pt x="14512" y="18900"/>
                    </a:lnTo>
                    <a:lnTo>
                      <a:pt x="14512" y="18529"/>
                    </a:lnTo>
                    <a:lnTo>
                      <a:pt x="14512" y="18052"/>
                    </a:lnTo>
                    <a:lnTo>
                      <a:pt x="14512" y="17505"/>
                    </a:lnTo>
                    <a:lnTo>
                      <a:pt x="14512" y="16976"/>
                    </a:lnTo>
                    <a:lnTo>
                      <a:pt x="14512" y="16464"/>
                    </a:lnTo>
                    <a:lnTo>
                      <a:pt x="14512" y="15952"/>
                    </a:lnTo>
                    <a:lnTo>
                      <a:pt x="14512" y="15758"/>
                    </a:lnTo>
                    <a:lnTo>
                      <a:pt x="14616" y="15547"/>
                    </a:lnTo>
                    <a:lnTo>
                      <a:pt x="14694" y="15352"/>
                    </a:lnTo>
                    <a:lnTo>
                      <a:pt x="14798" y="15141"/>
                    </a:lnTo>
                    <a:lnTo>
                      <a:pt x="15161" y="14735"/>
                    </a:lnTo>
                    <a:lnTo>
                      <a:pt x="15602" y="14329"/>
                    </a:lnTo>
                    <a:lnTo>
                      <a:pt x="16745" y="13552"/>
                    </a:lnTo>
                    <a:lnTo>
                      <a:pt x="18043" y="12670"/>
                    </a:lnTo>
                    <a:lnTo>
                      <a:pt x="18744" y="12194"/>
                    </a:lnTo>
                    <a:lnTo>
                      <a:pt x="19341" y="11647"/>
                    </a:lnTo>
                    <a:lnTo>
                      <a:pt x="19938" y="11099"/>
                    </a:lnTo>
                    <a:lnTo>
                      <a:pt x="20483" y="10464"/>
                    </a:lnTo>
                    <a:lnTo>
                      <a:pt x="20743" y="10164"/>
                    </a:lnTo>
                    <a:lnTo>
                      <a:pt x="20950" y="9794"/>
                    </a:lnTo>
                    <a:lnTo>
                      <a:pt x="21132" y="9441"/>
                    </a:lnTo>
                    <a:lnTo>
                      <a:pt x="21288" y="9035"/>
                    </a:lnTo>
                    <a:lnTo>
                      <a:pt x="21444" y="8664"/>
                    </a:lnTo>
                    <a:lnTo>
                      <a:pt x="21548" y="8223"/>
                    </a:lnTo>
                    <a:lnTo>
                      <a:pt x="21600" y="7782"/>
                    </a:lnTo>
                    <a:lnTo>
                      <a:pt x="21600" y="7341"/>
                    </a:lnTo>
                    <a:lnTo>
                      <a:pt x="21600" y="6935"/>
                    </a:lnTo>
                    <a:lnTo>
                      <a:pt x="21548" y="6564"/>
                    </a:lnTo>
                    <a:lnTo>
                      <a:pt x="21496" y="6229"/>
                    </a:lnTo>
                    <a:lnTo>
                      <a:pt x="21392" y="5858"/>
                    </a:lnTo>
                    <a:lnTo>
                      <a:pt x="21288" y="5523"/>
                    </a:lnTo>
                    <a:lnTo>
                      <a:pt x="21132" y="5135"/>
                    </a:lnTo>
                    <a:lnTo>
                      <a:pt x="20950" y="4800"/>
                    </a:lnTo>
                    <a:lnTo>
                      <a:pt x="20743" y="4464"/>
                    </a:lnTo>
                    <a:lnTo>
                      <a:pt x="20535" y="4164"/>
                    </a:lnTo>
                    <a:lnTo>
                      <a:pt x="20301" y="3847"/>
                    </a:lnTo>
                    <a:lnTo>
                      <a:pt x="20042" y="3547"/>
                    </a:lnTo>
                    <a:lnTo>
                      <a:pt x="19782" y="3247"/>
                    </a:lnTo>
                    <a:lnTo>
                      <a:pt x="19133" y="2664"/>
                    </a:lnTo>
                    <a:lnTo>
                      <a:pt x="18458" y="2152"/>
                    </a:lnTo>
                    <a:lnTo>
                      <a:pt x="17705" y="1694"/>
                    </a:lnTo>
                    <a:lnTo>
                      <a:pt x="16849" y="1252"/>
                    </a:lnTo>
                    <a:lnTo>
                      <a:pt x="16407" y="1076"/>
                    </a:lnTo>
                    <a:lnTo>
                      <a:pt x="15940" y="900"/>
                    </a:lnTo>
                    <a:lnTo>
                      <a:pt x="15499" y="741"/>
                    </a:lnTo>
                    <a:lnTo>
                      <a:pt x="15057" y="600"/>
                    </a:lnTo>
                    <a:lnTo>
                      <a:pt x="14564" y="458"/>
                    </a:lnTo>
                    <a:lnTo>
                      <a:pt x="14045" y="335"/>
                    </a:lnTo>
                    <a:lnTo>
                      <a:pt x="13500" y="229"/>
                    </a:lnTo>
                    <a:lnTo>
                      <a:pt x="13006" y="158"/>
                    </a:lnTo>
                    <a:lnTo>
                      <a:pt x="12461" y="88"/>
                    </a:lnTo>
                    <a:lnTo>
                      <a:pt x="11968" y="52"/>
                    </a:lnTo>
                    <a:lnTo>
                      <a:pt x="11423" y="17"/>
                    </a:lnTo>
                    <a:lnTo>
                      <a:pt x="10825" y="17"/>
                    </a:lnTo>
                    <a:lnTo>
                      <a:pt x="10254" y="17"/>
                    </a:lnTo>
                    <a:lnTo>
                      <a:pt x="9709" y="52"/>
                    </a:lnTo>
                    <a:lnTo>
                      <a:pt x="9216" y="88"/>
                    </a:lnTo>
                    <a:lnTo>
                      <a:pt x="8671" y="158"/>
                    </a:lnTo>
                    <a:lnTo>
                      <a:pt x="8177" y="229"/>
                    </a:lnTo>
                    <a:lnTo>
                      <a:pt x="7632" y="335"/>
                    </a:lnTo>
                    <a:lnTo>
                      <a:pt x="7113" y="458"/>
                    </a:lnTo>
                    <a:lnTo>
                      <a:pt x="6620" y="600"/>
                    </a:lnTo>
                    <a:lnTo>
                      <a:pt x="6178" y="741"/>
                    </a:lnTo>
                    <a:lnTo>
                      <a:pt x="5737" y="900"/>
                    </a:lnTo>
                    <a:lnTo>
                      <a:pt x="5270" y="1076"/>
                    </a:lnTo>
                    <a:lnTo>
                      <a:pt x="4828" y="1252"/>
                    </a:lnTo>
                    <a:lnTo>
                      <a:pt x="3972" y="1694"/>
                    </a:lnTo>
                    <a:lnTo>
                      <a:pt x="3219" y="2152"/>
                    </a:lnTo>
                    <a:lnTo>
                      <a:pt x="2544" y="2664"/>
                    </a:lnTo>
                    <a:lnTo>
                      <a:pt x="1895" y="3247"/>
                    </a:lnTo>
                    <a:lnTo>
                      <a:pt x="1635" y="3547"/>
                    </a:lnTo>
                    <a:lnTo>
                      <a:pt x="1375" y="3847"/>
                    </a:lnTo>
                    <a:lnTo>
                      <a:pt x="1142" y="4164"/>
                    </a:lnTo>
                    <a:lnTo>
                      <a:pt x="934" y="4464"/>
                    </a:lnTo>
                    <a:lnTo>
                      <a:pt x="726" y="4800"/>
                    </a:lnTo>
                    <a:lnTo>
                      <a:pt x="545" y="5135"/>
                    </a:lnTo>
                    <a:lnTo>
                      <a:pt x="389" y="5523"/>
                    </a:lnTo>
                    <a:lnTo>
                      <a:pt x="285" y="5858"/>
                    </a:lnTo>
                    <a:lnTo>
                      <a:pt x="181" y="6229"/>
                    </a:lnTo>
                    <a:lnTo>
                      <a:pt x="129" y="6564"/>
                    </a:lnTo>
                    <a:lnTo>
                      <a:pt x="77" y="6935"/>
                    </a:lnTo>
                    <a:lnTo>
                      <a:pt x="77" y="7341"/>
                    </a:lnTo>
                    <a:lnTo>
                      <a:pt x="77" y="7782"/>
                    </a:lnTo>
                    <a:lnTo>
                      <a:pt x="129" y="8223"/>
                    </a:lnTo>
                    <a:lnTo>
                      <a:pt x="233" y="8664"/>
                    </a:lnTo>
                    <a:lnTo>
                      <a:pt x="389" y="9035"/>
                    </a:lnTo>
                    <a:lnTo>
                      <a:pt x="545" y="9441"/>
                    </a:lnTo>
                    <a:lnTo>
                      <a:pt x="726" y="9794"/>
                    </a:lnTo>
                    <a:lnTo>
                      <a:pt x="934" y="10164"/>
                    </a:lnTo>
                    <a:lnTo>
                      <a:pt x="1194" y="10464"/>
                    </a:lnTo>
                    <a:lnTo>
                      <a:pt x="1739" y="11099"/>
                    </a:lnTo>
                    <a:lnTo>
                      <a:pt x="2336" y="11647"/>
                    </a:lnTo>
                    <a:lnTo>
                      <a:pt x="2933" y="12194"/>
                    </a:lnTo>
                    <a:lnTo>
                      <a:pt x="3634" y="12670"/>
                    </a:lnTo>
                    <a:lnTo>
                      <a:pt x="4932" y="13552"/>
                    </a:lnTo>
                    <a:lnTo>
                      <a:pt x="6075" y="14329"/>
                    </a:lnTo>
                    <a:lnTo>
                      <a:pt x="6516" y="14735"/>
                    </a:lnTo>
                    <a:lnTo>
                      <a:pt x="6879" y="15141"/>
                    </a:lnTo>
                    <a:lnTo>
                      <a:pt x="6983" y="15352"/>
                    </a:lnTo>
                    <a:lnTo>
                      <a:pt x="7061" y="15547"/>
                    </a:lnTo>
                    <a:lnTo>
                      <a:pt x="7165" y="15758"/>
                    </a:lnTo>
                    <a:lnTo>
                      <a:pt x="7165" y="15952"/>
                    </a:lnTo>
                    <a:lnTo>
                      <a:pt x="7165" y="16464"/>
                    </a:lnTo>
                    <a:lnTo>
                      <a:pt x="7165" y="16976"/>
                    </a:lnTo>
                    <a:lnTo>
                      <a:pt x="7165" y="17505"/>
                    </a:lnTo>
                    <a:lnTo>
                      <a:pt x="7165" y="18052"/>
                    </a:lnTo>
                    <a:lnTo>
                      <a:pt x="7165" y="18529"/>
                    </a:lnTo>
                    <a:lnTo>
                      <a:pt x="7165" y="18900"/>
                    </a:lnTo>
                    <a:lnTo>
                      <a:pt x="7165" y="19147"/>
                    </a:lnTo>
                    <a:lnTo>
                      <a:pt x="7165" y="19235"/>
                    </a:lnTo>
                    <a:lnTo>
                      <a:pt x="7165" y="19482"/>
                    </a:lnTo>
                    <a:lnTo>
                      <a:pt x="7217" y="19747"/>
                    </a:lnTo>
                    <a:lnTo>
                      <a:pt x="7321" y="19994"/>
                    </a:lnTo>
                    <a:lnTo>
                      <a:pt x="7476" y="20223"/>
                    </a:lnTo>
                    <a:lnTo>
                      <a:pt x="7632" y="20435"/>
                    </a:lnTo>
                    <a:lnTo>
                      <a:pt x="7814" y="20629"/>
                    </a:lnTo>
                    <a:lnTo>
                      <a:pt x="8022" y="20841"/>
                    </a:lnTo>
                    <a:lnTo>
                      <a:pt x="8281" y="21000"/>
                    </a:lnTo>
                    <a:lnTo>
                      <a:pt x="8515" y="21176"/>
                    </a:lnTo>
                    <a:lnTo>
                      <a:pt x="8775" y="21317"/>
                    </a:lnTo>
                    <a:lnTo>
                      <a:pt x="9060" y="21441"/>
                    </a:lnTo>
                    <a:lnTo>
                      <a:pt x="9424" y="21547"/>
                    </a:lnTo>
                    <a:lnTo>
                      <a:pt x="9761" y="21617"/>
                    </a:lnTo>
                    <a:lnTo>
                      <a:pt x="10125" y="21688"/>
                    </a:lnTo>
                    <a:lnTo>
                      <a:pt x="10462" y="21723"/>
                    </a:lnTo>
                    <a:lnTo>
                      <a:pt x="10825" y="21723"/>
                    </a:lnTo>
                    <a:close/>
                  </a:path>
                  <a:path w="21600" h="21600">
                    <a:moveTo>
                      <a:pt x="9242" y="14417"/>
                    </a:moveTo>
                    <a:lnTo>
                      <a:pt x="8541" y="12035"/>
                    </a:lnTo>
                    <a:lnTo>
                      <a:pt x="7295" y="10129"/>
                    </a:lnTo>
                    <a:lnTo>
                      <a:pt x="6905" y="9652"/>
                    </a:lnTo>
                    <a:lnTo>
                      <a:pt x="8541" y="10182"/>
                    </a:lnTo>
                    <a:lnTo>
                      <a:pt x="9787" y="9547"/>
                    </a:lnTo>
                    <a:lnTo>
                      <a:pt x="11189" y="10129"/>
                    </a:lnTo>
                    <a:lnTo>
                      <a:pt x="12279" y="9547"/>
                    </a:lnTo>
                    <a:lnTo>
                      <a:pt x="13370" y="10076"/>
                    </a:lnTo>
                    <a:lnTo>
                      <a:pt x="14850" y="9652"/>
                    </a:lnTo>
                    <a:lnTo>
                      <a:pt x="12902" y="12247"/>
                    </a:lnTo>
                    <a:lnTo>
                      <a:pt x="12357" y="14417"/>
                    </a:lnTo>
                    <a:moveTo>
                      <a:pt x="7191" y="15952"/>
                    </a:moveTo>
                    <a:lnTo>
                      <a:pt x="14512" y="15952"/>
                    </a:lnTo>
                    <a:lnTo>
                      <a:pt x="14512" y="17064"/>
                    </a:lnTo>
                    <a:lnTo>
                      <a:pt x="7191" y="17047"/>
                    </a:lnTo>
                    <a:lnTo>
                      <a:pt x="7191" y="18123"/>
                    </a:lnTo>
                    <a:lnTo>
                      <a:pt x="14512" y="18158"/>
                    </a:lnTo>
                    <a:lnTo>
                      <a:pt x="14538" y="19182"/>
                    </a:lnTo>
                    <a:lnTo>
                      <a:pt x="7217" y="19182"/>
                    </a:lnTo>
                  </a:path>
                </a:pathLst>
              </a:custGeom>
              <a:solidFill>
                <a:schemeClr val="bg1"/>
              </a:solidFill>
              <a:ln w="6350" cap="flat" cmpd="sng">
                <a:solidFill>
                  <a:srgbClr val="D8D8D8"/>
                </a:solidFill>
                <a:prstDash val="solid"/>
                <a:miter/>
                <a:headEnd type="none" w="med" len="med"/>
                <a:tailEnd type="none" w="med" len="med"/>
              </a:ln>
            </p:spPr>
            <p:txBody>
              <a:bodyPr/>
              <a:p>
                <a:endParaRPr lang="zh-CN" altLang="en-US"/>
              </a:p>
            </p:txBody>
          </p:sp>
        </p:grpSp>
      </p:grpSp>
      <p:grpSp>
        <p:nvGrpSpPr>
          <p:cNvPr id="6" name="组合 37"/>
          <p:cNvGrpSpPr/>
          <p:nvPr/>
        </p:nvGrpSpPr>
        <p:grpSpPr>
          <a:xfrm>
            <a:off x="1987550" y="1857375"/>
            <a:ext cx="1655763" cy="1439863"/>
            <a:chOff x="0" y="0"/>
            <a:chExt cx="1656184" cy="1440160"/>
          </a:xfrm>
        </p:grpSpPr>
        <p:sp>
          <p:nvSpPr>
            <p:cNvPr id="15376" name="TextBox 16"/>
            <p:cNvSpPr/>
            <p:nvPr/>
          </p:nvSpPr>
          <p:spPr>
            <a:xfrm>
              <a:off x="0" y="1070828"/>
              <a:ext cx="1656184" cy="369332"/>
            </a:xfrm>
            <a:prstGeom prst="rect">
              <a:avLst/>
            </a:prstGeom>
            <a:noFill/>
            <a:ln w="9525">
              <a:noFill/>
            </a:ln>
          </p:spPr>
          <p:txBody>
            <a:bodyPr anchor="t">
              <a:spAutoFit/>
            </a:bodyPr>
            <a:p>
              <a:pPr algn="ctr"/>
              <a:r>
                <a:rPr lang="zh-CN" altLang="en-US" b="1">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汉邦动态</a:t>
              </a:r>
              <a:endParaRPr lang="zh-CN" altLang="en-US" b="1">
                <a:solidFill>
                  <a:srgbClr val="3F3F3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5377" name="组合 34"/>
            <p:cNvGrpSpPr/>
            <p:nvPr/>
          </p:nvGrpSpPr>
          <p:grpSpPr>
            <a:xfrm>
              <a:off x="288032" y="0"/>
              <a:ext cx="1008112" cy="1008112"/>
              <a:chOff x="0" y="0"/>
              <a:chExt cx="1008112" cy="1008112"/>
            </a:xfrm>
          </p:grpSpPr>
          <p:sp>
            <p:nvSpPr>
              <p:cNvPr id="15378" name="流程图: 联系 19"/>
              <p:cNvSpPr/>
              <p:nvPr/>
            </p:nvSpPr>
            <p:spPr>
              <a:xfrm>
                <a:off x="0" y="0"/>
                <a:ext cx="1008112" cy="1008112"/>
              </a:xfrm>
              <a:prstGeom prst="flowChartConnector">
                <a:avLst/>
              </a:prstGeom>
              <a:solidFill>
                <a:srgbClr val="FFC000"/>
              </a:solidFill>
              <a:ln w="9525">
                <a:noFill/>
              </a:ln>
            </p:spPr>
            <p:txBody>
              <a:bodyPr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pic>
            <p:nvPicPr>
              <p:cNvPr id="15379" name="Picture 5" descr="C:\Users\ybi9\AppData\Local\Microsoft\Windows\Temporary Internet Files\Content.IE5\OM1J1Y24\MC900298153[1].wmf"/>
              <p:cNvPicPr>
                <a:picLocks noChangeAspect="1"/>
              </p:cNvPicPr>
              <p:nvPr/>
            </p:nvPicPr>
            <p:blipFill>
              <a:blip r:embed="rId1"/>
              <a:stretch>
                <a:fillRect/>
              </a:stretch>
            </p:blipFill>
            <p:spPr>
              <a:xfrm>
                <a:off x="299950" y="224111"/>
                <a:ext cx="408211" cy="660881"/>
              </a:xfrm>
              <a:prstGeom prst="rect">
                <a:avLst/>
              </a:prstGeom>
              <a:noFill/>
              <a:ln w="9525">
                <a:noFill/>
              </a:ln>
            </p:spPr>
          </p:pic>
        </p:grpSp>
      </p:grpSp>
      <p:grpSp>
        <p:nvGrpSpPr>
          <p:cNvPr id="8" name="组合 40"/>
          <p:cNvGrpSpPr/>
          <p:nvPr/>
        </p:nvGrpSpPr>
        <p:grpSpPr>
          <a:xfrm>
            <a:off x="6345238" y="1860550"/>
            <a:ext cx="1655762" cy="1441450"/>
            <a:chOff x="0" y="0"/>
            <a:chExt cx="1656184" cy="1440902"/>
          </a:xfrm>
        </p:grpSpPr>
        <p:sp>
          <p:nvSpPr>
            <p:cNvPr id="15381" name="TextBox 24"/>
            <p:cNvSpPr/>
            <p:nvPr/>
          </p:nvSpPr>
          <p:spPr>
            <a:xfrm>
              <a:off x="0" y="1071570"/>
              <a:ext cx="1656184" cy="369332"/>
            </a:xfrm>
            <a:prstGeom prst="rect">
              <a:avLst/>
            </a:prstGeom>
            <a:noFill/>
            <a:ln w="9525">
              <a:noFill/>
            </a:ln>
          </p:spPr>
          <p:txBody>
            <a:bodyPr anchor="t">
              <a:spAutoFit/>
            </a:bodyPr>
            <a:p>
              <a:pPr algn="ctr"/>
              <a:r>
                <a:rPr lang="zh-CN" altLang="en-US" b="1">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汉邦之窗</a:t>
              </a:r>
              <a:endParaRPr lang="zh-CN" altLang="en-US" b="1">
                <a:solidFill>
                  <a:srgbClr val="3F3F3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5382" name="组合 32"/>
            <p:cNvGrpSpPr/>
            <p:nvPr/>
          </p:nvGrpSpPr>
          <p:grpSpPr>
            <a:xfrm>
              <a:off x="277772" y="0"/>
              <a:ext cx="1008112" cy="1008112"/>
              <a:chOff x="0" y="0"/>
              <a:chExt cx="1008112" cy="1008112"/>
            </a:xfrm>
          </p:grpSpPr>
          <p:sp>
            <p:nvSpPr>
              <p:cNvPr id="15383" name="流程图: 联系 21"/>
              <p:cNvSpPr/>
              <p:nvPr/>
            </p:nvSpPr>
            <p:spPr>
              <a:xfrm>
                <a:off x="0" y="0"/>
                <a:ext cx="1008112" cy="1008112"/>
              </a:xfrm>
              <a:prstGeom prst="flowChartConnector">
                <a:avLst/>
              </a:prstGeom>
              <a:solidFill>
                <a:srgbClr val="D99593"/>
              </a:solidFill>
              <a:ln w="9525">
                <a:noFill/>
              </a:ln>
            </p:spPr>
            <p:txBody>
              <a:bodyPr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pic>
            <p:nvPicPr>
              <p:cNvPr id="15384" name="图片 28" descr="3副本.png"/>
              <p:cNvPicPr>
                <a:picLocks noChangeAspect="1"/>
              </p:cNvPicPr>
              <p:nvPr/>
            </p:nvPicPr>
            <p:blipFill>
              <a:blip r:embed="rId2"/>
              <a:stretch>
                <a:fillRect/>
              </a:stretch>
            </p:blipFill>
            <p:spPr>
              <a:xfrm>
                <a:off x="293732" y="142876"/>
                <a:ext cx="454317" cy="714991"/>
              </a:xfrm>
              <a:prstGeom prst="rect">
                <a:avLst/>
              </a:prstGeom>
              <a:noFill/>
              <a:ln w="9525">
                <a:noFill/>
              </a:ln>
            </p:spPr>
          </p:pic>
        </p:grpSp>
      </p:grpSp>
      <p:grpSp>
        <p:nvGrpSpPr>
          <p:cNvPr id="10" name="组合 39"/>
          <p:cNvGrpSpPr/>
          <p:nvPr/>
        </p:nvGrpSpPr>
        <p:grpSpPr>
          <a:xfrm>
            <a:off x="4786313" y="1860550"/>
            <a:ext cx="1655762" cy="1441450"/>
            <a:chOff x="0" y="0"/>
            <a:chExt cx="1656184" cy="1440902"/>
          </a:xfrm>
        </p:grpSpPr>
        <p:sp>
          <p:nvSpPr>
            <p:cNvPr id="15386" name="TextBox 23"/>
            <p:cNvSpPr/>
            <p:nvPr/>
          </p:nvSpPr>
          <p:spPr>
            <a:xfrm>
              <a:off x="0" y="1071570"/>
              <a:ext cx="1656184" cy="369332"/>
            </a:xfrm>
            <a:prstGeom prst="rect">
              <a:avLst/>
            </a:prstGeom>
            <a:noFill/>
            <a:ln w="9525">
              <a:noFill/>
            </a:ln>
          </p:spPr>
          <p:txBody>
            <a:bodyPr anchor="t">
              <a:spAutoFit/>
            </a:bodyPr>
            <a:p>
              <a:pPr algn="ctr"/>
              <a:r>
                <a:rPr lang="zh-CN" altLang="en-US" b="1">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轻松一刻</a:t>
              </a:r>
              <a:endParaRPr lang="zh-CN" altLang="en-US" b="1">
                <a:solidFill>
                  <a:srgbClr val="3F3F3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5387" name="组合 31"/>
            <p:cNvGrpSpPr/>
            <p:nvPr/>
          </p:nvGrpSpPr>
          <p:grpSpPr>
            <a:xfrm>
              <a:off x="298862" y="0"/>
              <a:ext cx="1008112" cy="1008112"/>
              <a:chOff x="0" y="0"/>
              <a:chExt cx="1008112" cy="1008112"/>
            </a:xfrm>
          </p:grpSpPr>
          <p:sp>
            <p:nvSpPr>
              <p:cNvPr id="15388" name="流程图: 联系 14"/>
              <p:cNvSpPr/>
              <p:nvPr/>
            </p:nvSpPr>
            <p:spPr>
              <a:xfrm>
                <a:off x="0" y="0"/>
                <a:ext cx="1008112" cy="1008112"/>
              </a:xfrm>
              <a:prstGeom prst="flowChartConnector">
                <a:avLst/>
              </a:prstGeom>
              <a:solidFill>
                <a:srgbClr val="00B050"/>
              </a:solidFill>
              <a:ln w="9525">
                <a:noFill/>
              </a:ln>
            </p:spPr>
            <p:txBody>
              <a:bodyPr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pic>
            <p:nvPicPr>
              <p:cNvPr id="15389" name="图片 29" descr="4副本.png"/>
              <p:cNvPicPr>
                <a:picLocks noChangeAspect="1"/>
              </p:cNvPicPr>
              <p:nvPr/>
            </p:nvPicPr>
            <p:blipFill>
              <a:blip r:embed="rId3"/>
              <a:stretch>
                <a:fillRect/>
              </a:stretch>
            </p:blipFill>
            <p:spPr>
              <a:xfrm>
                <a:off x="210339" y="208700"/>
                <a:ext cx="575479" cy="648556"/>
              </a:xfrm>
              <a:prstGeom prst="rect">
                <a:avLst/>
              </a:prstGeom>
              <a:noFill/>
              <a:ln w="9525">
                <a:noFill/>
              </a:ln>
            </p:spPr>
          </p:pic>
        </p:grpSp>
      </p:grpSp>
    </p:spTree>
  </p:cSld>
  <p:clrMapOvr>
    <a:masterClrMapping/>
  </p:clrMapOvr>
  <p:transition advClick="0" advTm="5000">
    <p:split orient="vert"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0-#ppt_w/2"/>
                                          </p:val>
                                        </p:tav>
                                        <p:tav tm="100000">
                                          <p:val>
                                            <p:strVal val="#ppt_x"/>
                                          </p:val>
                                        </p:tav>
                                      </p:tavLst>
                                    </p:anim>
                                    <p:anim calcmode="lin" valueType="num">
                                      <p:cBhvr>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9"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ppt_x</p:attrName>
                                        </p:attrNameLst>
                                      </p:cBhvr>
                                      <p:tavLst>
                                        <p:tav tm="0">
                                          <p:val>
                                            <p:strVal val="0-#ppt_w/2"/>
                                          </p:val>
                                        </p:tav>
                                        <p:tav tm="100000">
                                          <p:val>
                                            <p:strVal val="#ppt_x"/>
                                          </p:val>
                                        </p:tav>
                                      </p:tavLst>
                                    </p:anim>
                                    <p:anim calcmode="lin" valueType="num">
                                      <p:cBhvr>
                                        <p:cTn id="13" dur="500" fill="hold"/>
                                        <p:tgtEl>
                                          <p:spTgt spid="6"/>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ppt_x</p:attrName>
                                        </p:attrNameLst>
                                      </p:cBhvr>
                                      <p:tavLst>
                                        <p:tav tm="0">
                                          <p:val>
                                            <p:strVal val="#ppt_x"/>
                                          </p:val>
                                        </p:tav>
                                        <p:tav tm="100000">
                                          <p:val>
                                            <p:strVal val="#ppt_x"/>
                                          </p:val>
                                        </p:tav>
                                      </p:tavLst>
                                    </p:anim>
                                    <p:anim calcmode="lin" valueType="num">
                                      <p:cBhvr>
                                        <p:cTn id="18" dur="500" fill="hold"/>
                                        <p:tgtEl>
                                          <p:spTgt spid="4"/>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3"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500" fill="hold"/>
                                        <p:tgtEl>
                                          <p:spTgt spid="10"/>
                                        </p:tgtEl>
                                        <p:attrNameLst>
                                          <p:attrName>ppt_x</p:attrName>
                                        </p:attrNameLst>
                                      </p:cBhvr>
                                      <p:tavLst>
                                        <p:tav tm="0">
                                          <p:val>
                                            <p:strVal val="1+#ppt_w/2"/>
                                          </p:val>
                                        </p:tav>
                                        <p:tav tm="100000">
                                          <p:val>
                                            <p:strVal val="#ppt_x"/>
                                          </p:val>
                                        </p:tav>
                                      </p:tavLst>
                                    </p:anim>
                                    <p:anim calcmode="lin" valueType="num">
                                      <p:cBhvr>
                                        <p:cTn id="23" dur="500" fill="hold"/>
                                        <p:tgtEl>
                                          <p:spTgt spid="10"/>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 presetClass="entr" presetSubtype="3"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ppt_x</p:attrName>
                                        </p:attrNameLst>
                                      </p:cBhvr>
                                      <p:tavLst>
                                        <p:tav tm="0">
                                          <p:val>
                                            <p:strVal val="1+#ppt_w/2"/>
                                          </p:val>
                                        </p:tav>
                                        <p:tav tm="100000">
                                          <p:val>
                                            <p:strVal val="#ppt_x"/>
                                          </p:val>
                                        </p:tav>
                                      </p:tavLst>
                                    </p:anim>
                                    <p:anim calcmode="lin" valueType="num">
                                      <p:cBhvr>
                                        <p:cTn id="28" dur="500" fill="hold"/>
                                        <p:tgtEl>
                                          <p:spTgt spid="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2" name="Group 2"/>
          <p:cNvGrpSpPr/>
          <p:nvPr/>
        </p:nvGrpSpPr>
        <p:grpSpPr>
          <a:xfrm>
            <a:off x="971550" y="4156075"/>
            <a:ext cx="7200900" cy="1008063"/>
            <a:chOff x="0" y="0"/>
            <a:chExt cx="11340" cy="1588"/>
          </a:xfrm>
        </p:grpSpPr>
        <p:sp>
          <p:nvSpPr>
            <p:cNvPr id="16386" name="流程图: 合并 38"/>
            <p:cNvSpPr/>
            <p:nvPr/>
          </p:nvSpPr>
          <p:spPr>
            <a:xfrm rot="10800000">
              <a:off x="0" y="0"/>
              <a:ext cx="11340" cy="1588"/>
            </a:xfrm>
            <a:prstGeom prst="flowChartMerge">
              <a:avLst/>
            </a:prstGeom>
            <a:solidFill>
              <a:srgbClr val="05AFC8">
                <a:alpha val="69019"/>
              </a:srgbClr>
            </a:solidFill>
            <a:ln w="9525">
              <a:noFill/>
            </a:ln>
          </p:spPr>
          <p:txBody>
            <a:bodyPr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6387" name="流程图: 合并 40"/>
            <p:cNvSpPr/>
            <p:nvPr/>
          </p:nvSpPr>
          <p:spPr>
            <a:xfrm rot="10800000">
              <a:off x="340" y="113"/>
              <a:ext cx="10660" cy="1475"/>
            </a:xfrm>
            <a:prstGeom prst="flowChartMerge">
              <a:avLst/>
            </a:prstGeom>
            <a:noFill/>
            <a:ln w="6350" cap="flat" cmpd="sng">
              <a:solidFill>
                <a:srgbClr val="7F7F7F"/>
              </a:solidFill>
              <a:prstDash val="sysDash"/>
              <a:miter/>
              <a:headEnd type="none" w="med" len="med"/>
              <a:tailEnd type="none" w="med" len="med"/>
            </a:ln>
          </p:spPr>
          <p:txBody>
            <a:bodyPr anchor="ctr"/>
            <a:p>
              <a:pPr algn="ctr"/>
              <a:endParaRPr lang="zh-CN" altLang="en-US">
                <a:solidFill>
                  <a:srgbClr val="000000"/>
                </a:solidFill>
                <a:latin typeface="宋体" panose="02010600030101010101" pitchFamily="2" charset="-122"/>
                <a:ea typeface="宋体" panose="02010600030101010101" pitchFamily="2" charset="-122"/>
                <a:sym typeface="宋体" panose="02010600030101010101" pitchFamily="2" charset="-122"/>
              </a:endParaRPr>
            </a:p>
          </p:txBody>
        </p:sp>
      </p:grpSp>
      <p:sp>
        <p:nvSpPr>
          <p:cNvPr id="16389" name="TextBox 41"/>
          <p:cNvSpPr/>
          <p:nvPr/>
        </p:nvSpPr>
        <p:spPr>
          <a:xfrm>
            <a:off x="3276600" y="4095750"/>
            <a:ext cx="2590800" cy="1016000"/>
          </a:xfrm>
          <a:prstGeom prst="rect">
            <a:avLst/>
          </a:prstGeom>
          <a:noFill/>
          <a:ln w="9525">
            <a:noFill/>
          </a:ln>
        </p:spPr>
        <p:txBody>
          <a:bodyPr anchor="t">
            <a:spAutoFit/>
          </a:bodyPr>
          <a:p>
            <a:pPr algn="ctr"/>
            <a:r>
              <a:rPr lang="en-US" altLang="zh-CN" sz="6000" b="1">
                <a:solidFill>
                  <a:schemeClr val="bg1"/>
                </a:solidFill>
                <a:latin typeface="BatangChe" pitchFamily="49" charset="-127"/>
                <a:ea typeface="BatangChe" pitchFamily="49" charset="-127"/>
                <a:sym typeface="BatangChe" pitchFamily="49" charset="-127"/>
              </a:rPr>
              <a:t>1</a:t>
            </a:r>
            <a:endParaRPr lang="zh-CN" altLang="en-US" sz="6000" b="1">
              <a:solidFill>
                <a:schemeClr val="bg1"/>
              </a:solidFill>
              <a:latin typeface="BatangChe" pitchFamily="49" charset="-127"/>
              <a:ea typeface="BatangChe" pitchFamily="49" charset="-127"/>
              <a:sym typeface="BatangChe" pitchFamily="49" charset="-127"/>
            </a:endParaRPr>
          </a:p>
        </p:txBody>
      </p:sp>
      <p:sp>
        <p:nvSpPr>
          <p:cNvPr id="3" name="流程图: 合并 43"/>
          <p:cNvSpPr/>
          <p:nvPr/>
        </p:nvSpPr>
        <p:spPr>
          <a:xfrm>
            <a:off x="4356100" y="1927225"/>
            <a:ext cx="431800" cy="287338"/>
          </a:xfrm>
          <a:prstGeom prst="flowChartMerge">
            <a:avLst/>
          </a:prstGeom>
          <a:noFill/>
          <a:ln w="6350" cap="flat" cmpd="sng">
            <a:solidFill>
              <a:srgbClr val="7F7F7F"/>
            </a:solidFill>
            <a:prstDash val="sysDash"/>
            <a:miter/>
            <a:headEnd type="none" w="med" len="med"/>
            <a:tailEnd type="none" w="med" len="med"/>
          </a:ln>
        </p:spPr>
        <p:txBody>
          <a:bodyPr anchor="ctr"/>
          <a:p>
            <a:pPr algn="ctr"/>
            <a:endParaRPr lang="zh-CN" altLang="en-US">
              <a:solidFill>
                <a:srgbClr val="000000"/>
              </a:solidFill>
              <a:latin typeface="宋体" panose="02010600030101010101" pitchFamily="2" charset="-122"/>
              <a:ea typeface="宋体" panose="02010600030101010101" pitchFamily="2" charset="-122"/>
              <a:sym typeface="宋体" panose="02010600030101010101" pitchFamily="2" charset="-122"/>
            </a:endParaRPr>
          </a:p>
        </p:txBody>
      </p:sp>
      <p:sp>
        <p:nvSpPr>
          <p:cNvPr id="16390" name="TextBox 48"/>
          <p:cNvSpPr/>
          <p:nvPr/>
        </p:nvSpPr>
        <p:spPr>
          <a:xfrm>
            <a:off x="1152525" y="2316163"/>
            <a:ext cx="6840538" cy="584200"/>
          </a:xfrm>
          <a:prstGeom prst="rect">
            <a:avLst/>
          </a:prstGeom>
          <a:noFill/>
          <a:ln w="9525">
            <a:noFill/>
          </a:ln>
        </p:spPr>
        <p:txBody>
          <a:bodyPr anchor="t">
            <a:spAutoFit/>
          </a:bodyPr>
          <a:p>
            <a:pPr algn="ctr"/>
            <a:r>
              <a:rPr lang="zh-CN" altLang="en-US" sz="32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汉邦视野</a:t>
            </a:r>
            <a:endParaRPr lang="zh-CN" altLang="en-US" sz="32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4" name="Group 8"/>
          <p:cNvGrpSpPr/>
          <p:nvPr/>
        </p:nvGrpSpPr>
        <p:grpSpPr>
          <a:xfrm>
            <a:off x="468313" y="-15875"/>
            <a:ext cx="1004887" cy="342900"/>
            <a:chOff x="0" y="0"/>
            <a:chExt cx="1582" cy="544"/>
          </a:xfrm>
        </p:grpSpPr>
        <p:sp>
          <p:nvSpPr>
            <p:cNvPr id="16392" name="流程图: 合并 53"/>
            <p:cNvSpPr/>
            <p:nvPr/>
          </p:nvSpPr>
          <p:spPr>
            <a:xfrm>
              <a:off x="0" y="0"/>
              <a:ext cx="1582" cy="544"/>
            </a:xfrm>
            <a:prstGeom prst="flowChartMerge">
              <a:avLst/>
            </a:prstGeom>
            <a:solidFill>
              <a:srgbClr val="05AFC8"/>
            </a:solidFill>
            <a:ln w="9525">
              <a:noFill/>
            </a:ln>
          </p:spPr>
          <p:txBody>
            <a:bodyPr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6393" name="流程图: 合并 54"/>
            <p:cNvSpPr/>
            <p:nvPr/>
          </p:nvSpPr>
          <p:spPr>
            <a:xfrm>
              <a:off x="167" y="0"/>
              <a:ext cx="1190" cy="452"/>
            </a:xfrm>
            <a:prstGeom prst="flowChartMerge">
              <a:avLst/>
            </a:prstGeom>
            <a:noFill/>
            <a:ln w="6350" cap="flat" cmpd="sng">
              <a:solidFill>
                <a:srgbClr val="7F7F7F"/>
              </a:solidFill>
              <a:prstDash val="sysDot"/>
              <a:miter/>
              <a:headEnd type="none" w="med" len="med"/>
              <a:tailEnd type="none" w="med" len="med"/>
            </a:ln>
          </p:spPr>
          <p:txBody>
            <a:bodyPr anchor="ctr"/>
            <a:p>
              <a:pPr algn="ctr"/>
              <a:endParaRPr lang="zh-CN" altLang="en-US">
                <a:solidFill>
                  <a:srgbClr val="000000"/>
                </a:solidFill>
                <a:latin typeface="宋体" panose="02010600030101010101" pitchFamily="2" charset="-122"/>
                <a:ea typeface="宋体" panose="02010600030101010101" pitchFamily="2" charset="-122"/>
                <a:sym typeface="宋体" panose="02010600030101010101" pitchFamily="2" charset="-122"/>
              </a:endParaRPr>
            </a:p>
          </p:txBody>
        </p:sp>
      </p:grpSp>
    </p:spTree>
  </p:cSld>
  <p:clrMapOvr>
    <a:masterClrMapping/>
  </p:clrMapOvr>
  <p:transition advClick="0" advTm="5000">
    <p:split orient="vert"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100000">
                                          <p:val>
                                            <p:strVal val="#ppt_x"/>
                                          </p:val>
                                        </p:tav>
                                      </p:tavLst>
                                    </p:anim>
                                    <p:anim calcmode="lin" valueType="num">
                                      <p:cBhvr>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ppt_x</p:attrName>
                                        </p:attrNameLst>
                                      </p:cBhvr>
                                      <p:tavLst>
                                        <p:tav tm="0">
                                          <p:val>
                                            <p:strVal val="#ppt_x"/>
                                          </p:val>
                                        </p:tav>
                                        <p:tav tm="100000">
                                          <p:val>
                                            <p:strVal val="#ppt_x"/>
                                          </p:val>
                                        </p:tav>
                                      </p:tavLst>
                                    </p:anim>
                                    <p:anim calcmode="lin" valueType="num">
                                      <p:cBhvr>
                                        <p:cTn id="12" dur="500" fill="hold"/>
                                        <p:tgtEl>
                                          <p:spTgt spid="4"/>
                                        </p:tgtEl>
                                        <p:attrNameLst>
                                          <p:attrName>ppt_y</p:attrName>
                                        </p:attrNameLst>
                                      </p:cBhvr>
                                      <p:tavLst>
                                        <p:tav tm="0">
                                          <p:val>
                                            <p:strVal val="0-#ppt_h/2"/>
                                          </p:val>
                                        </p:tav>
                                        <p:tav tm="100000">
                                          <p:val>
                                            <p:strVal val="#ppt_y"/>
                                          </p:val>
                                        </p:tav>
                                      </p:tavLst>
                                    </p:anim>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16389"/>
                                        </p:tgtEl>
                                        <p:attrNameLst>
                                          <p:attrName>style.visibility</p:attrName>
                                        </p:attrNameLst>
                                      </p:cBhvr>
                                      <p:to>
                                        <p:strVal val="visible"/>
                                      </p:to>
                                    </p:set>
                                    <p:animEffect transition="in" filter="fade">
                                      <p:cBhvr>
                                        <p:cTn id="16" dur="1000"/>
                                        <p:tgtEl>
                                          <p:spTgt spid="163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9" grpId="0" bldLvl="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410" name="矩形 58"/>
          <p:cNvSpPr/>
          <p:nvPr/>
        </p:nvSpPr>
        <p:spPr>
          <a:xfrm>
            <a:off x="0" y="5092700"/>
            <a:ext cx="9144000" cy="142875"/>
          </a:xfrm>
          <a:prstGeom prst="rect">
            <a:avLst/>
          </a:prstGeom>
          <a:solidFill>
            <a:srgbClr val="05AFC8"/>
          </a:solidFill>
          <a:ln w="9525">
            <a:noFill/>
          </a:ln>
        </p:spPr>
        <p:txBody>
          <a:bodyPr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 name="Text Box 5"/>
          <p:cNvSpPr txBox="1"/>
          <p:nvPr/>
        </p:nvSpPr>
        <p:spPr>
          <a:xfrm>
            <a:off x="342900" y="1214438"/>
            <a:ext cx="8201025" cy="3090862"/>
          </a:xfrm>
          <a:prstGeom prst="rect">
            <a:avLst/>
          </a:prstGeom>
          <a:noFill/>
          <a:ln w="9525">
            <a:noFill/>
          </a:ln>
        </p:spPr>
        <p:txBody>
          <a:bodyPr wrap="square" anchor="t">
            <a:spAutoFit/>
          </a:bodyPr>
          <a:p>
            <a:pPr>
              <a:lnSpc>
                <a:spcPct val="150000"/>
              </a:lnSpc>
            </a:pPr>
            <a:r>
              <a:rPr lang="zh-CN" altLang="en-US" dirty="0">
                <a:latin typeface="隶书" panose="02010509060101010101" pitchFamily="49" charset="-122"/>
                <a:ea typeface="隶书" panose="02010509060101010101" pitchFamily="49" charset="-122"/>
              </a:rPr>
              <a:t>    </a:t>
            </a:r>
            <a:r>
              <a:rPr lang="zh-CN" altLang="en-US" sz="1400" dirty="0">
                <a:latin typeface="微软雅黑" panose="020B0503020204020204" pitchFamily="34" charset="-122"/>
                <a:ea typeface="微软雅黑" panose="020B0503020204020204" pitchFamily="34" charset="-122"/>
              </a:rPr>
              <a:t>管理学诞生之初，咨询和培训便如影随形。科学管理的创始人泰罗，其正式身份就是咨询培训师；管理学体系的构建者法约尔在退休后，也把一腔热血献给了培训事业。如果了解管理学诞生时期泰罗的“赔钱赚吆喝”，法约尔在管理教育方面的宏伟设想与实践，就不难看出在管理学科诞生阶段，培训与学术的“亲密关系”。</a:t>
            </a:r>
            <a:endParaRPr lang="zh-CN" altLang="en-US" sz="1400" dirty="0">
              <a:latin typeface="微软雅黑" panose="020B0503020204020204" pitchFamily="34" charset="-122"/>
              <a:ea typeface="微软雅黑" panose="020B0503020204020204" pitchFamily="34" charset="-122"/>
            </a:endParaRPr>
          </a:p>
          <a:p>
            <a:pPr>
              <a:lnSpc>
                <a:spcPct val="150000"/>
              </a:lnSpc>
            </a:pPr>
            <a:r>
              <a:rPr lang="zh-CN" altLang="en-US" sz="1400" dirty="0">
                <a:latin typeface="微软雅黑" panose="020B0503020204020204" pitchFamily="34" charset="-122"/>
                <a:ea typeface="微软雅黑" panose="020B0503020204020204" pitchFamily="34" charset="-122"/>
              </a:rPr>
              <a:t>　　然而唇齿相依的同时，难免咬了舌头或者崩了牙齿。无论在西方还是在中国，管理学一直存在一个问题，学术与实践如何对接？在管理学的发展过程中，学者、咨询培训工作者、企业实践者之间的摩擦不断。这种摩擦在今日中国已经出现了严重的问题—中国的管理学研究与实际需要的距离越来越大；而中国的管理培训出现了越来越多的“天桥把式”和“江湖游医”。分析其中的来龙去脉既有利于管理学在中国的纵深发展，也有利于企业的转型与变革。此类问题如何解决，是真正的管理学“前沿”。</a:t>
            </a:r>
            <a:endParaRPr lang="zh-CN" altLang="en-US" sz="1400" dirty="0">
              <a:latin typeface="微软雅黑" panose="020B0503020204020204" pitchFamily="34" charset="-122"/>
              <a:ea typeface="微软雅黑" panose="020B0503020204020204" pitchFamily="34" charset="-122"/>
            </a:endParaRPr>
          </a:p>
        </p:txBody>
      </p:sp>
      <p:sp>
        <p:nvSpPr>
          <p:cNvPr id="17411" name="TextBox 48"/>
          <p:cNvSpPr/>
          <p:nvPr/>
        </p:nvSpPr>
        <p:spPr>
          <a:xfrm>
            <a:off x="468313" y="123825"/>
            <a:ext cx="1944687" cy="579438"/>
          </a:xfrm>
          <a:prstGeom prst="rect">
            <a:avLst/>
          </a:prstGeom>
          <a:noFill/>
          <a:ln w="9525">
            <a:noFill/>
          </a:ln>
        </p:spPr>
        <p:txBody>
          <a:bodyPr anchor="t">
            <a:spAutoFit/>
          </a:bodyPr>
          <a:p>
            <a:pPr algn="ctr"/>
            <a:r>
              <a:rPr lang="zh-CN" altLang="en-US" sz="3200" b="1">
                <a:solidFill>
                  <a:schemeClr val="tx2"/>
                </a:solidFill>
                <a:latin typeface="微软雅黑" panose="020B0503020204020204" pitchFamily="34" charset="-122"/>
                <a:ea typeface="华文隶书" panose="02010800040101010101" pitchFamily="2" charset="-122"/>
                <a:sym typeface="微软雅黑" panose="020B0503020204020204" pitchFamily="34" charset="-122"/>
              </a:rPr>
              <a:t>汉邦视野</a:t>
            </a:r>
            <a:endParaRPr lang="zh-CN" altLang="en-US" sz="3200" b="1">
              <a:solidFill>
                <a:schemeClr val="tx2"/>
              </a:solidFill>
              <a:latin typeface="微软雅黑" panose="020B0503020204020204" pitchFamily="34" charset="-122"/>
              <a:ea typeface="华文隶书" panose="02010800040101010101" pitchFamily="2" charset="-122"/>
              <a:sym typeface="微软雅黑" panose="020B0503020204020204" pitchFamily="34" charset="-122"/>
            </a:endParaRPr>
          </a:p>
        </p:txBody>
      </p:sp>
      <p:grpSp>
        <p:nvGrpSpPr>
          <p:cNvPr id="17412" name="组合 10"/>
          <p:cNvGrpSpPr/>
          <p:nvPr/>
        </p:nvGrpSpPr>
        <p:grpSpPr>
          <a:xfrm>
            <a:off x="203200" y="779463"/>
            <a:ext cx="4619625" cy="398462"/>
            <a:chOff x="203200" y="779463"/>
            <a:chExt cx="4620100" cy="398780"/>
          </a:xfrm>
        </p:grpSpPr>
        <p:sp>
          <p:nvSpPr>
            <p:cNvPr id="17413" name="矩形 9"/>
            <p:cNvSpPr/>
            <p:nvPr/>
          </p:nvSpPr>
          <p:spPr>
            <a:xfrm>
              <a:off x="445193" y="821373"/>
              <a:ext cx="3415850" cy="315595"/>
            </a:xfrm>
            <a:prstGeom prst="rect">
              <a:avLst/>
            </a:prstGeom>
            <a:solidFill>
              <a:srgbClr val="05AFC8"/>
            </a:solidFill>
            <a:ln w="9525">
              <a:noFill/>
            </a:ln>
          </p:spPr>
          <p:txBody>
            <a:bodyPr lIns="90170" tIns="46990" rIns="90170" bIns="46990"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7414" name="矩形 10"/>
            <p:cNvSpPr/>
            <p:nvPr/>
          </p:nvSpPr>
          <p:spPr>
            <a:xfrm>
              <a:off x="203200" y="821563"/>
              <a:ext cx="242286" cy="315851"/>
            </a:xfrm>
            <a:prstGeom prst="rect">
              <a:avLst/>
            </a:prstGeom>
            <a:solidFill>
              <a:srgbClr val="3C3C37"/>
            </a:solidFill>
            <a:ln w="9525">
              <a:noFill/>
            </a:ln>
          </p:spPr>
          <p:txBody>
            <a:bodyPr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7415" name="TextBox 11"/>
            <p:cNvSpPr/>
            <p:nvPr/>
          </p:nvSpPr>
          <p:spPr>
            <a:xfrm>
              <a:off x="468694" y="779463"/>
              <a:ext cx="4354606" cy="398780"/>
            </a:xfrm>
            <a:prstGeom prst="rect">
              <a:avLst/>
            </a:prstGeom>
            <a:noFill/>
            <a:ln w="9525">
              <a:noFill/>
            </a:ln>
          </p:spPr>
          <p:txBody>
            <a:bodyPr wrap="square" anchor="t">
              <a:spAutoFit/>
            </a:bodyPr>
            <a:p>
              <a:r>
                <a:rPr lang="zh-CN" altLang="en-US"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中国管理培训的乱象与出路</a:t>
              </a:r>
              <a:endParaRPr lang="zh-CN" altLang="en-US"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Sld>
  <p:clrMapOvr>
    <a:masterClrMapping/>
  </p:clrMapOvr>
  <p:transition advClick="0" advTm="5000">
    <p:split orient="vert"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7410"/>
                                        </p:tgtEl>
                                        <p:attrNameLst>
                                          <p:attrName>style.visibility</p:attrName>
                                        </p:attrNameLst>
                                      </p:cBhvr>
                                      <p:to>
                                        <p:strVal val="visible"/>
                                      </p:to>
                                    </p:set>
                                    <p:anim calcmode="lin" valueType="num">
                                      <p:cBhvr>
                                        <p:cTn id="7" dur="500" fill="hold"/>
                                        <p:tgtEl>
                                          <p:spTgt spid="17410"/>
                                        </p:tgtEl>
                                        <p:attrNameLst>
                                          <p:attrName>ppt_x</p:attrName>
                                        </p:attrNameLst>
                                      </p:cBhvr>
                                      <p:tavLst>
                                        <p:tav tm="0">
                                          <p:val>
                                            <p:strVal val="0-#ppt_w/2"/>
                                          </p:val>
                                        </p:tav>
                                        <p:tav tm="100000">
                                          <p:val>
                                            <p:strVal val="#ppt_x"/>
                                          </p:val>
                                        </p:tav>
                                      </p:tavLst>
                                    </p:anim>
                                    <p:anim calcmode="lin" valueType="num">
                                      <p:cBhvr>
                                        <p:cTn id="8" dur="500" fill="hold"/>
                                        <p:tgtEl>
                                          <p:spTgt spid="174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bldLvl="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410" name="矩形 58"/>
          <p:cNvSpPr/>
          <p:nvPr/>
        </p:nvSpPr>
        <p:spPr>
          <a:xfrm>
            <a:off x="0" y="5092700"/>
            <a:ext cx="9144000" cy="142875"/>
          </a:xfrm>
          <a:prstGeom prst="rect">
            <a:avLst/>
          </a:prstGeom>
          <a:solidFill>
            <a:srgbClr val="05AFC8"/>
          </a:solidFill>
          <a:ln w="9525">
            <a:noFill/>
          </a:ln>
        </p:spPr>
        <p:txBody>
          <a:bodyPr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8434" name="Text Box 5"/>
          <p:cNvSpPr txBox="1"/>
          <p:nvPr/>
        </p:nvSpPr>
        <p:spPr>
          <a:xfrm>
            <a:off x="342900" y="954088"/>
            <a:ext cx="8201025" cy="3462337"/>
          </a:xfrm>
          <a:prstGeom prst="rect">
            <a:avLst/>
          </a:prstGeom>
          <a:noFill/>
          <a:ln w="9525">
            <a:noFill/>
          </a:ln>
        </p:spPr>
        <p:txBody>
          <a:bodyPr wrap="square" anchor="t">
            <a:spAutoFit/>
          </a:bodyPr>
          <a:p>
            <a:pPr>
              <a:lnSpc>
                <a:spcPct val="150000"/>
              </a:lnSpc>
            </a:pPr>
            <a:r>
              <a:rPr lang="zh-CN" altLang="en-US" dirty="0">
                <a:latin typeface="隶书" panose="02010509060101010101" pitchFamily="49" charset="-122"/>
                <a:ea typeface="隶书" panose="02010509060101010101" pitchFamily="49" charset="-122"/>
              </a:rPr>
              <a:t>  </a:t>
            </a:r>
            <a:r>
              <a:rPr lang="zh-CN" altLang="en-US" sz="1400" b="1" dirty="0">
                <a:latin typeface="隶书" panose="02010509060101010101" pitchFamily="49" charset="-122"/>
                <a:ea typeface="隶书" panose="02010509060101010101" pitchFamily="49" charset="-122"/>
              </a:rPr>
              <a:t> </a:t>
            </a:r>
            <a:r>
              <a:rPr lang="zh-CN" altLang="en-US" sz="1400" b="1" dirty="0">
                <a:latin typeface="微软雅黑" panose="020B0503020204020204" pitchFamily="34" charset="-122"/>
                <a:ea typeface="微软雅黑" panose="020B0503020204020204" pitchFamily="34" charset="-122"/>
              </a:rPr>
              <a:t>在西方：交锋与共荣</a:t>
            </a:r>
            <a:endParaRPr lang="zh-CN" altLang="en-US" sz="1400" b="1" dirty="0">
              <a:latin typeface="微软雅黑" panose="020B0503020204020204" pitchFamily="34" charset="-122"/>
              <a:ea typeface="微软雅黑" panose="020B0503020204020204" pitchFamily="34" charset="-122"/>
            </a:endParaRPr>
          </a:p>
          <a:p>
            <a:pPr>
              <a:lnSpc>
                <a:spcPct val="150000"/>
              </a:lnSpc>
            </a:pPr>
            <a:r>
              <a:rPr lang="zh-CN" altLang="en-US" sz="1400" dirty="0">
                <a:latin typeface="微软雅黑" panose="020B0503020204020204" pitchFamily="34" charset="-122"/>
                <a:ea typeface="微软雅黑" panose="020B0503020204020204" pitchFamily="34" charset="-122"/>
              </a:rPr>
              <a:t>　　教育与实践之天然矛盾？ 管理教育与管理实践的对接本就是一个全世界的难题。上世纪50年代，福特基金会资助的戈登和豪威尔报告，以及卡内基基金会资助的皮尔森报告，都尖锐地指出商学院未能承担起训练、培养管理者的重任。当时的批评认为，商学院过于强调职业教育，而忽视了人文和科学两大方面的基本素质培养，用支离破碎的具体知识限制了管理者未来的成长。</a:t>
            </a:r>
            <a:endParaRPr lang="zh-CN" altLang="en-US" sz="1400" dirty="0">
              <a:latin typeface="微软雅黑" panose="020B0503020204020204" pitchFamily="34" charset="-122"/>
              <a:ea typeface="微软雅黑" panose="020B0503020204020204" pitchFamily="34" charset="-122"/>
            </a:endParaRPr>
          </a:p>
          <a:p>
            <a:pPr>
              <a:lnSpc>
                <a:spcPct val="150000"/>
              </a:lnSpc>
            </a:pPr>
            <a:r>
              <a:rPr lang="zh-CN" altLang="en-US" sz="1400" dirty="0">
                <a:latin typeface="微软雅黑" panose="020B0503020204020204" pitchFamily="34" charset="-122"/>
                <a:ea typeface="微软雅黑" panose="020B0503020204020204" pitchFamily="34" charset="-122"/>
              </a:rPr>
              <a:t>　　到了上世纪八十年代，批评却反了过来。1988年美国大学商学院协会组织的调查指出，商学院中定量研究和心理学、社会学教学内容剧增，大批没有工商业背景的学者从事工商管理教育。讲授管理的教授不懂实际管理，从事实务的经理看不懂管理论文，这成为工商教育的通病。重视实务的明茨伯格干脆写了一本《要MBA还是要经理人》，对工商教育极尽奚落调侃。</a:t>
            </a:r>
            <a:endParaRPr lang="zh-CN" altLang="en-US" sz="1400" dirty="0">
              <a:latin typeface="微软雅黑" panose="020B0503020204020204" pitchFamily="34" charset="-122"/>
              <a:ea typeface="微软雅黑" panose="020B0503020204020204" pitchFamily="34" charset="-122"/>
            </a:endParaRPr>
          </a:p>
          <a:p>
            <a:pPr>
              <a:lnSpc>
                <a:spcPct val="150000"/>
              </a:lnSpc>
            </a:pPr>
            <a:r>
              <a:rPr lang="zh-CN" altLang="en-US" sz="1600" dirty="0">
                <a:latin typeface="微软雅黑" panose="020B0503020204020204" pitchFamily="34" charset="-122"/>
                <a:ea typeface="微软雅黑" panose="020B0503020204020204" pitchFamily="34" charset="-122"/>
              </a:rPr>
              <a:t>　　</a:t>
            </a:r>
            <a:endParaRPr lang="zh-CN" altLang="en-US" sz="1600" dirty="0">
              <a:latin typeface="微软雅黑" panose="020B0503020204020204" pitchFamily="34" charset="-122"/>
              <a:ea typeface="微软雅黑" panose="020B0503020204020204" pitchFamily="34" charset="-122"/>
            </a:endParaRPr>
          </a:p>
        </p:txBody>
      </p:sp>
      <p:sp>
        <p:nvSpPr>
          <p:cNvPr id="18435" name="TextBox 48"/>
          <p:cNvSpPr/>
          <p:nvPr/>
        </p:nvSpPr>
        <p:spPr>
          <a:xfrm>
            <a:off x="468313" y="123825"/>
            <a:ext cx="1944687" cy="579438"/>
          </a:xfrm>
          <a:prstGeom prst="rect">
            <a:avLst/>
          </a:prstGeom>
          <a:noFill/>
          <a:ln w="9525">
            <a:noFill/>
          </a:ln>
        </p:spPr>
        <p:txBody>
          <a:bodyPr anchor="t">
            <a:spAutoFit/>
          </a:bodyPr>
          <a:p>
            <a:pPr algn="ctr"/>
            <a:r>
              <a:rPr lang="zh-CN" altLang="en-US" sz="3200" b="1">
                <a:solidFill>
                  <a:schemeClr val="tx2"/>
                </a:solidFill>
                <a:latin typeface="微软雅黑" panose="020B0503020204020204" pitchFamily="34" charset="-122"/>
                <a:ea typeface="华文隶书" panose="02010800040101010101" pitchFamily="2" charset="-122"/>
                <a:sym typeface="微软雅黑" panose="020B0503020204020204" pitchFamily="34" charset="-122"/>
              </a:rPr>
              <a:t>汉邦视野</a:t>
            </a:r>
            <a:endParaRPr lang="zh-CN" altLang="en-US" sz="3200" b="1">
              <a:solidFill>
                <a:schemeClr val="tx2"/>
              </a:solidFill>
              <a:latin typeface="微软雅黑" panose="020B0503020204020204" pitchFamily="34" charset="-122"/>
              <a:ea typeface="华文隶书" panose="02010800040101010101" pitchFamily="2" charset="-122"/>
              <a:sym typeface="微软雅黑" panose="020B0503020204020204" pitchFamily="34" charset="-122"/>
            </a:endParaRPr>
          </a:p>
        </p:txBody>
      </p:sp>
      <p:grpSp>
        <p:nvGrpSpPr>
          <p:cNvPr id="18436" name="组合 10"/>
          <p:cNvGrpSpPr/>
          <p:nvPr/>
        </p:nvGrpSpPr>
        <p:grpSpPr>
          <a:xfrm>
            <a:off x="203200" y="555625"/>
            <a:ext cx="4619625" cy="398463"/>
            <a:chOff x="203200" y="779463"/>
            <a:chExt cx="4620100" cy="398780"/>
          </a:xfrm>
        </p:grpSpPr>
        <p:sp>
          <p:nvSpPr>
            <p:cNvPr id="18437" name="矩形 9"/>
            <p:cNvSpPr/>
            <p:nvPr/>
          </p:nvSpPr>
          <p:spPr>
            <a:xfrm>
              <a:off x="445193" y="821373"/>
              <a:ext cx="3415850" cy="315595"/>
            </a:xfrm>
            <a:prstGeom prst="rect">
              <a:avLst/>
            </a:prstGeom>
            <a:solidFill>
              <a:srgbClr val="05AFC8"/>
            </a:solidFill>
            <a:ln w="9525">
              <a:noFill/>
            </a:ln>
          </p:spPr>
          <p:txBody>
            <a:bodyPr lIns="90170" tIns="46990" rIns="90170" bIns="46990"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8438" name="矩形 10"/>
            <p:cNvSpPr/>
            <p:nvPr/>
          </p:nvSpPr>
          <p:spPr>
            <a:xfrm>
              <a:off x="203200" y="821563"/>
              <a:ext cx="242286" cy="315851"/>
            </a:xfrm>
            <a:prstGeom prst="rect">
              <a:avLst/>
            </a:prstGeom>
            <a:solidFill>
              <a:srgbClr val="3C3C37"/>
            </a:solidFill>
            <a:ln w="9525">
              <a:noFill/>
            </a:ln>
          </p:spPr>
          <p:txBody>
            <a:bodyPr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8439" name="TextBox 11"/>
            <p:cNvSpPr/>
            <p:nvPr/>
          </p:nvSpPr>
          <p:spPr>
            <a:xfrm>
              <a:off x="468694" y="779463"/>
              <a:ext cx="4354606" cy="398780"/>
            </a:xfrm>
            <a:prstGeom prst="rect">
              <a:avLst/>
            </a:prstGeom>
            <a:noFill/>
            <a:ln w="9525">
              <a:noFill/>
            </a:ln>
          </p:spPr>
          <p:txBody>
            <a:bodyPr wrap="square" anchor="t">
              <a:spAutoFit/>
            </a:bodyPr>
            <a:p>
              <a:r>
                <a:rPr lang="zh-CN" altLang="en-US"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中国管理培训的乱象与出路</a:t>
              </a:r>
              <a:endParaRPr lang="zh-CN" altLang="en-US"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Sld>
  <p:clrMapOvr>
    <a:masterClrMapping/>
  </p:clrMapOvr>
  <p:transition advClick="0" advTm="5000">
    <p:split orient="vert"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7410"/>
                                        </p:tgtEl>
                                        <p:attrNameLst>
                                          <p:attrName>style.visibility</p:attrName>
                                        </p:attrNameLst>
                                      </p:cBhvr>
                                      <p:to>
                                        <p:strVal val="visible"/>
                                      </p:to>
                                    </p:set>
                                    <p:anim calcmode="lin" valueType="num">
                                      <p:cBhvr>
                                        <p:cTn id="7" dur="500" fill="hold"/>
                                        <p:tgtEl>
                                          <p:spTgt spid="17410"/>
                                        </p:tgtEl>
                                        <p:attrNameLst>
                                          <p:attrName>ppt_x</p:attrName>
                                        </p:attrNameLst>
                                      </p:cBhvr>
                                      <p:tavLst>
                                        <p:tav tm="0">
                                          <p:val>
                                            <p:strVal val="0-#ppt_w/2"/>
                                          </p:val>
                                        </p:tav>
                                        <p:tav tm="100000">
                                          <p:val>
                                            <p:strVal val="#ppt_x"/>
                                          </p:val>
                                        </p:tav>
                                      </p:tavLst>
                                    </p:anim>
                                    <p:anim calcmode="lin" valueType="num">
                                      <p:cBhvr>
                                        <p:cTn id="8" dur="500" fill="hold"/>
                                        <p:tgtEl>
                                          <p:spTgt spid="174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bldLvl="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410" name="矩形 58"/>
          <p:cNvSpPr/>
          <p:nvPr/>
        </p:nvSpPr>
        <p:spPr>
          <a:xfrm>
            <a:off x="0" y="5092700"/>
            <a:ext cx="9144000" cy="142875"/>
          </a:xfrm>
          <a:prstGeom prst="rect">
            <a:avLst/>
          </a:prstGeom>
          <a:solidFill>
            <a:srgbClr val="05AFC8"/>
          </a:solidFill>
          <a:ln w="9525">
            <a:noFill/>
          </a:ln>
        </p:spPr>
        <p:txBody>
          <a:bodyPr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9458" name="Text Box 5"/>
          <p:cNvSpPr txBox="1"/>
          <p:nvPr/>
        </p:nvSpPr>
        <p:spPr>
          <a:xfrm>
            <a:off x="342900" y="1214438"/>
            <a:ext cx="8201025" cy="2444750"/>
          </a:xfrm>
          <a:prstGeom prst="rect">
            <a:avLst/>
          </a:prstGeom>
          <a:noFill/>
          <a:ln w="9525">
            <a:noFill/>
          </a:ln>
        </p:spPr>
        <p:txBody>
          <a:bodyPr wrap="square" anchor="t">
            <a:spAutoFit/>
          </a:bodyPr>
          <a:p>
            <a:pPr>
              <a:lnSpc>
                <a:spcPct val="150000"/>
              </a:lnSpc>
            </a:pPr>
            <a:r>
              <a:rPr lang="zh-CN" altLang="en-US" dirty="0">
                <a:latin typeface="隶书" panose="02010509060101010101" pitchFamily="49" charset="-122"/>
                <a:ea typeface="隶书" panose="02010509060101010101" pitchFamily="49" charset="-122"/>
              </a:rPr>
              <a:t>   </a:t>
            </a:r>
            <a:r>
              <a:rPr lang="zh-CN" altLang="en-US" sz="1400" dirty="0">
                <a:latin typeface="微软雅黑" panose="020B0503020204020204" pitchFamily="34" charset="-122"/>
                <a:ea typeface="微软雅黑" panose="020B0503020204020204" pitchFamily="34" charset="-122"/>
              </a:rPr>
              <a:t>对接难题的症结在于管理领域的分工。管理学者、咨询培训师、企业经营者，这三种人的志趣不同、发展各异。学者的目标是学术建树；培训师的目标是打动实践者的心灵；实践者的目标是企业发展。例如，面对同样一个产品滞销的案例，学者感兴趣的是能否在理论上挑战现有的营销学说；培训师感兴趣的是企业是否愿意花大钱训练推销人员；经理人首先考虑的是资金回笼和周转等问题。正是由于立场的不同，经营者会觉得学者的分析论证远水不解近渴，站着说话腰不疼；学者觉得经营者是头痛医头、脚痛医脚，应激反应代替了理性思维；而且双方都对培训师信不过。培训师则一方面嘲笑学者是书呆子，一方面把经营者当冤大头。三者的矛盾几乎是必然的。</a:t>
            </a:r>
            <a:endParaRPr lang="zh-CN" altLang="en-US" sz="1400" dirty="0">
              <a:latin typeface="微软雅黑" panose="020B0503020204020204" pitchFamily="34" charset="-122"/>
              <a:ea typeface="微软雅黑" panose="020B0503020204020204" pitchFamily="34" charset="-122"/>
            </a:endParaRPr>
          </a:p>
        </p:txBody>
      </p:sp>
      <p:sp>
        <p:nvSpPr>
          <p:cNvPr id="19459" name="TextBox 48"/>
          <p:cNvSpPr/>
          <p:nvPr/>
        </p:nvSpPr>
        <p:spPr>
          <a:xfrm>
            <a:off x="468313" y="123825"/>
            <a:ext cx="1944687" cy="579438"/>
          </a:xfrm>
          <a:prstGeom prst="rect">
            <a:avLst/>
          </a:prstGeom>
          <a:noFill/>
          <a:ln w="9525">
            <a:noFill/>
          </a:ln>
        </p:spPr>
        <p:txBody>
          <a:bodyPr anchor="t">
            <a:spAutoFit/>
          </a:bodyPr>
          <a:p>
            <a:pPr algn="ctr"/>
            <a:r>
              <a:rPr lang="zh-CN" altLang="en-US" sz="3200" b="1">
                <a:solidFill>
                  <a:schemeClr val="tx2"/>
                </a:solidFill>
                <a:latin typeface="微软雅黑" panose="020B0503020204020204" pitchFamily="34" charset="-122"/>
                <a:ea typeface="华文隶书" panose="02010800040101010101" pitchFamily="2" charset="-122"/>
                <a:sym typeface="微软雅黑" panose="020B0503020204020204" pitchFamily="34" charset="-122"/>
              </a:rPr>
              <a:t>汉邦视野</a:t>
            </a:r>
            <a:endParaRPr lang="zh-CN" altLang="en-US" sz="3200" b="1">
              <a:solidFill>
                <a:schemeClr val="tx2"/>
              </a:solidFill>
              <a:latin typeface="微软雅黑" panose="020B0503020204020204" pitchFamily="34" charset="-122"/>
              <a:ea typeface="华文隶书" panose="02010800040101010101" pitchFamily="2" charset="-122"/>
              <a:sym typeface="微软雅黑" panose="020B0503020204020204" pitchFamily="34" charset="-122"/>
            </a:endParaRPr>
          </a:p>
        </p:txBody>
      </p:sp>
      <p:grpSp>
        <p:nvGrpSpPr>
          <p:cNvPr id="19460" name="组合 10"/>
          <p:cNvGrpSpPr/>
          <p:nvPr/>
        </p:nvGrpSpPr>
        <p:grpSpPr>
          <a:xfrm>
            <a:off x="203200" y="779463"/>
            <a:ext cx="4619625" cy="398462"/>
            <a:chOff x="203200" y="779463"/>
            <a:chExt cx="4620100" cy="398780"/>
          </a:xfrm>
        </p:grpSpPr>
        <p:sp>
          <p:nvSpPr>
            <p:cNvPr id="19461" name="矩形 9"/>
            <p:cNvSpPr/>
            <p:nvPr/>
          </p:nvSpPr>
          <p:spPr>
            <a:xfrm>
              <a:off x="445193" y="821373"/>
              <a:ext cx="3415850" cy="315595"/>
            </a:xfrm>
            <a:prstGeom prst="rect">
              <a:avLst/>
            </a:prstGeom>
            <a:solidFill>
              <a:srgbClr val="05AFC8"/>
            </a:solidFill>
            <a:ln w="9525">
              <a:noFill/>
            </a:ln>
          </p:spPr>
          <p:txBody>
            <a:bodyPr lIns="90170" tIns="46990" rIns="90170" bIns="46990"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9462" name="矩形 10"/>
            <p:cNvSpPr/>
            <p:nvPr/>
          </p:nvSpPr>
          <p:spPr>
            <a:xfrm>
              <a:off x="203200" y="821563"/>
              <a:ext cx="242286" cy="315851"/>
            </a:xfrm>
            <a:prstGeom prst="rect">
              <a:avLst/>
            </a:prstGeom>
            <a:solidFill>
              <a:srgbClr val="3C3C37"/>
            </a:solidFill>
            <a:ln w="9525">
              <a:noFill/>
            </a:ln>
          </p:spPr>
          <p:txBody>
            <a:bodyPr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9463" name="TextBox 11"/>
            <p:cNvSpPr/>
            <p:nvPr/>
          </p:nvSpPr>
          <p:spPr>
            <a:xfrm>
              <a:off x="468694" y="779463"/>
              <a:ext cx="4354606" cy="398780"/>
            </a:xfrm>
            <a:prstGeom prst="rect">
              <a:avLst/>
            </a:prstGeom>
            <a:noFill/>
            <a:ln w="9525">
              <a:noFill/>
            </a:ln>
          </p:spPr>
          <p:txBody>
            <a:bodyPr wrap="square" anchor="t">
              <a:spAutoFit/>
            </a:bodyPr>
            <a:p>
              <a:r>
                <a:rPr lang="zh-CN" altLang="en-US"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中国管理培训的乱象与出路</a:t>
              </a:r>
              <a:endParaRPr lang="zh-CN" altLang="en-US"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Sld>
  <p:clrMapOvr>
    <a:masterClrMapping/>
  </p:clrMapOvr>
  <p:transition advClick="0" advTm="5000">
    <p:split orient="vert"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7410"/>
                                        </p:tgtEl>
                                        <p:attrNameLst>
                                          <p:attrName>style.visibility</p:attrName>
                                        </p:attrNameLst>
                                      </p:cBhvr>
                                      <p:to>
                                        <p:strVal val="visible"/>
                                      </p:to>
                                    </p:set>
                                    <p:anim calcmode="lin" valueType="num">
                                      <p:cBhvr>
                                        <p:cTn id="7" dur="500" fill="hold"/>
                                        <p:tgtEl>
                                          <p:spTgt spid="17410"/>
                                        </p:tgtEl>
                                        <p:attrNameLst>
                                          <p:attrName>ppt_x</p:attrName>
                                        </p:attrNameLst>
                                      </p:cBhvr>
                                      <p:tavLst>
                                        <p:tav tm="0">
                                          <p:val>
                                            <p:strVal val="0-#ppt_w/2"/>
                                          </p:val>
                                        </p:tav>
                                        <p:tav tm="100000">
                                          <p:val>
                                            <p:strVal val="#ppt_x"/>
                                          </p:val>
                                        </p:tav>
                                      </p:tavLst>
                                    </p:anim>
                                    <p:anim calcmode="lin" valueType="num">
                                      <p:cBhvr>
                                        <p:cTn id="8" dur="500" fill="hold"/>
                                        <p:tgtEl>
                                          <p:spTgt spid="174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bldLvl="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410" name="矩形 58"/>
          <p:cNvSpPr/>
          <p:nvPr/>
        </p:nvSpPr>
        <p:spPr>
          <a:xfrm>
            <a:off x="0" y="5092700"/>
            <a:ext cx="9144000" cy="142875"/>
          </a:xfrm>
          <a:prstGeom prst="rect">
            <a:avLst/>
          </a:prstGeom>
          <a:solidFill>
            <a:srgbClr val="05AFC8"/>
          </a:solidFill>
          <a:ln w="9525">
            <a:noFill/>
          </a:ln>
        </p:spPr>
        <p:txBody>
          <a:bodyPr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0482" name="Text Box 5"/>
          <p:cNvSpPr txBox="1"/>
          <p:nvPr/>
        </p:nvSpPr>
        <p:spPr>
          <a:xfrm>
            <a:off x="444500" y="892175"/>
            <a:ext cx="8201025" cy="3416300"/>
          </a:xfrm>
          <a:prstGeom prst="rect">
            <a:avLst/>
          </a:prstGeom>
          <a:noFill/>
          <a:ln w="9525">
            <a:noFill/>
          </a:ln>
        </p:spPr>
        <p:txBody>
          <a:bodyPr wrap="square" anchor="t">
            <a:spAutoFit/>
          </a:bodyPr>
          <a:p>
            <a:pPr>
              <a:lnSpc>
                <a:spcPct val="150000"/>
              </a:lnSpc>
            </a:pPr>
            <a:r>
              <a:rPr lang="zh-CN" altLang="en-US" dirty="0">
                <a:latin typeface="隶书" panose="02010509060101010101" pitchFamily="49" charset="-122"/>
                <a:ea typeface="隶书" panose="02010509060101010101" pitchFamily="49" charset="-122"/>
              </a:rPr>
              <a:t>   </a:t>
            </a:r>
            <a:r>
              <a:rPr lang="zh-CN" altLang="en-US" sz="1400" dirty="0">
                <a:latin typeface="微软雅黑" panose="020B0503020204020204" pitchFamily="34" charset="-122"/>
                <a:ea typeface="微软雅黑" panose="020B0503020204020204" pitchFamily="34" charset="-122"/>
              </a:rPr>
              <a:t>英国的管理学家厄威克曾经尖锐地批评过学术与实践的“双轨制”，将它们称为“两条不相交的轨道”—实践需要的是可预测未来的水晶球，学界却在精心构建象牙塔。实际上，厄威克的批评还不完全，培训师存在同样问题，因为他们首先考虑的是培训收益而不是服务对象的需要—曾经风靡全球的“流程再造”使哈默和钱皮一度风光无限，赚了大钱，然而接受再造培训的企业至少有半数以上惨遭滑铁卢。</a:t>
            </a:r>
            <a:endParaRPr lang="zh-CN" altLang="en-US" sz="1400" dirty="0">
              <a:latin typeface="微软雅黑" panose="020B0503020204020204" pitchFamily="34" charset="-122"/>
              <a:ea typeface="微软雅黑" panose="020B0503020204020204" pitchFamily="34" charset="-122"/>
            </a:endParaRPr>
          </a:p>
          <a:p>
            <a:pPr>
              <a:lnSpc>
                <a:spcPct val="150000"/>
              </a:lnSpc>
            </a:pPr>
            <a:r>
              <a:rPr lang="zh-CN" altLang="en-US" sz="1400" dirty="0">
                <a:latin typeface="微软雅黑" panose="020B0503020204020204" pitchFamily="34" charset="-122"/>
                <a:ea typeface="微软雅黑" panose="020B0503020204020204" pitchFamily="34" charset="-122"/>
              </a:rPr>
              <a:t>　　抵牾尚“可容忍” 在管理实践领域有崇高声望的德鲁克一直受到学院派的排挤。彼得斯曾经说，他在斯坦福上学时，没有一位学者在课堂上提到德鲁克的名字。彼得斯可能言过其实，但德鲁克不入学界法眼是事实。德鲁克从欧洲来到新大陆后就无法进入一流学校，直到名声大震后也没有得到一流商学院的青睐，学界始终把他看作“记者”与“作家”。而在理论研究上具有重大贡献的西蒙，作为诺贝尔奖获得者却从未在管理实践中施展过功力。实践领域的人们很有可能认为，西蒙这样的学者只能玩国际象棋。</a:t>
            </a:r>
            <a:endParaRPr lang="zh-CN" altLang="en-US" sz="1400" dirty="0">
              <a:latin typeface="微软雅黑" panose="020B0503020204020204" pitchFamily="34" charset="-122"/>
              <a:ea typeface="微软雅黑" panose="020B0503020204020204" pitchFamily="34" charset="-122"/>
            </a:endParaRPr>
          </a:p>
        </p:txBody>
      </p:sp>
      <p:sp>
        <p:nvSpPr>
          <p:cNvPr id="20483" name="TextBox 48"/>
          <p:cNvSpPr/>
          <p:nvPr/>
        </p:nvSpPr>
        <p:spPr>
          <a:xfrm>
            <a:off x="468313" y="123825"/>
            <a:ext cx="1944687" cy="579438"/>
          </a:xfrm>
          <a:prstGeom prst="rect">
            <a:avLst/>
          </a:prstGeom>
          <a:noFill/>
          <a:ln w="9525">
            <a:noFill/>
          </a:ln>
        </p:spPr>
        <p:txBody>
          <a:bodyPr anchor="t">
            <a:spAutoFit/>
          </a:bodyPr>
          <a:p>
            <a:pPr algn="ctr"/>
            <a:r>
              <a:rPr lang="zh-CN" altLang="en-US" sz="3200" b="1">
                <a:solidFill>
                  <a:schemeClr val="tx2"/>
                </a:solidFill>
                <a:latin typeface="微软雅黑" panose="020B0503020204020204" pitchFamily="34" charset="-122"/>
                <a:ea typeface="华文隶书" panose="02010800040101010101" pitchFamily="2" charset="-122"/>
                <a:sym typeface="微软雅黑" panose="020B0503020204020204" pitchFamily="34" charset="-122"/>
              </a:rPr>
              <a:t>汉邦视野</a:t>
            </a:r>
            <a:endParaRPr lang="zh-CN" altLang="en-US" sz="3200" b="1">
              <a:solidFill>
                <a:schemeClr val="tx2"/>
              </a:solidFill>
              <a:latin typeface="微软雅黑" panose="020B0503020204020204" pitchFamily="34" charset="-122"/>
              <a:ea typeface="华文隶书" panose="02010800040101010101" pitchFamily="2" charset="-122"/>
              <a:sym typeface="微软雅黑" panose="020B0503020204020204" pitchFamily="34" charset="-122"/>
            </a:endParaRPr>
          </a:p>
        </p:txBody>
      </p:sp>
      <p:grpSp>
        <p:nvGrpSpPr>
          <p:cNvPr id="20484" name="组合 10"/>
          <p:cNvGrpSpPr/>
          <p:nvPr/>
        </p:nvGrpSpPr>
        <p:grpSpPr>
          <a:xfrm>
            <a:off x="203200" y="636588"/>
            <a:ext cx="4619625" cy="398462"/>
            <a:chOff x="203200" y="779463"/>
            <a:chExt cx="4620100" cy="398780"/>
          </a:xfrm>
        </p:grpSpPr>
        <p:sp>
          <p:nvSpPr>
            <p:cNvPr id="20485" name="矩形 9"/>
            <p:cNvSpPr/>
            <p:nvPr/>
          </p:nvSpPr>
          <p:spPr>
            <a:xfrm>
              <a:off x="445193" y="821373"/>
              <a:ext cx="3415850" cy="315595"/>
            </a:xfrm>
            <a:prstGeom prst="rect">
              <a:avLst/>
            </a:prstGeom>
            <a:solidFill>
              <a:srgbClr val="05AFC8"/>
            </a:solidFill>
            <a:ln w="9525">
              <a:noFill/>
            </a:ln>
          </p:spPr>
          <p:txBody>
            <a:bodyPr lIns="90170" tIns="46990" rIns="90170" bIns="46990"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0486" name="矩形 10"/>
            <p:cNvSpPr/>
            <p:nvPr/>
          </p:nvSpPr>
          <p:spPr>
            <a:xfrm>
              <a:off x="203200" y="821563"/>
              <a:ext cx="242286" cy="315851"/>
            </a:xfrm>
            <a:prstGeom prst="rect">
              <a:avLst/>
            </a:prstGeom>
            <a:solidFill>
              <a:srgbClr val="3C3C37"/>
            </a:solidFill>
            <a:ln w="9525">
              <a:noFill/>
            </a:ln>
          </p:spPr>
          <p:txBody>
            <a:bodyPr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0487" name="TextBox 11"/>
            <p:cNvSpPr/>
            <p:nvPr/>
          </p:nvSpPr>
          <p:spPr>
            <a:xfrm>
              <a:off x="468694" y="779463"/>
              <a:ext cx="4354606" cy="398780"/>
            </a:xfrm>
            <a:prstGeom prst="rect">
              <a:avLst/>
            </a:prstGeom>
            <a:noFill/>
            <a:ln w="9525">
              <a:noFill/>
            </a:ln>
          </p:spPr>
          <p:txBody>
            <a:bodyPr wrap="square" anchor="t">
              <a:spAutoFit/>
            </a:bodyPr>
            <a:p>
              <a:r>
                <a:rPr lang="zh-CN" altLang="en-US"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中国管理培训的乱象与出路</a:t>
              </a:r>
              <a:endParaRPr lang="zh-CN" altLang="en-US"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Sld>
  <p:clrMapOvr>
    <a:masterClrMapping/>
  </p:clrMapOvr>
  <p:transition advClick="0" advTm="5000">
    <p:split orient="vert"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7410"/>
                                        </p:tgtEl>
                                        <p:attrNameLst>
                                          <p:attrName>style.visibility</p:attrName>
                                        </p:attrNameLst>
                                      </p:cBhvr>
                                      <p:to>
                                        <p:strVal val="visible"/>
                                      </p:to>
                                    </p:set>
                                    <p:anim calcmode="lin" valueType="num">
                                      <p:cBhvr>
                                        <p:cTn id="7" dur="500" fill="hold"/>
                                        <p:tgtEl>
                                          <p:spTgt spid="17410"/>
                                        </p:tgtEl>
                                        <p:attrNameLst>
                                          <p:attrName>ppt_x</p:attrName>
                                        </p:attrNameLst>
                                      </p:cBhvr>
                                      <p:tavLst>
                                        <p:tav tm="0">
                                          <p:val>
                                            <p:strVal val="0-#ppt_w/2"/>
                                          </p:val>
                                        </p:tav>
                                        <p:tav tm="100000">
                                          <p:val>
                                            <p:strVal val="#ppt_x"/>
                                          </p:val>
                                        </p:tav>
                                      </p:tavLst>
                                    </p:anim>
                                    <p:anim calcmode="lin" valueType="num">
                                      <p:cBhvr>
                                        <p:cTn id="8" dur="500" fill="hold"/>
                                        <p:tgtEl>
                                          <p:spTgt spid="174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410" name="矩形 58"/>
          <p:cNvSpPr/>
          <p:nvPr/>
        </p:nvSpPr>
        <p:spPr>
          <a:xfrm>
            <a:off x="0" y="5092700"/>
            <a:ext cx="9144000" cy="142875"/>
          </a:xfrm>
          <a:prstGeom prst="rect">
            <a:avLst/>
          </a:prstGeom>
          <a:solidFill>
            <a:srgbClr val="05AFC8"/>
          </a:solidFill>
          <a:ln w="9525">
            <a:noFill/>
          </a:ln>
        </p:spPr>
        <p:txBody>
          <a:bodyPr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1506" name="Text Box 5"/>
          <p:cNvSpPr txBox="1"/>
          <p:nvPr/>
        </p:nvSpPr>
        <p:spPr>
          <a:xfrm>
            <a:off x="444500" y="892175"/>
            <a:ext cx="8201025" cy="3092450"/>
          </a:xfrm>
          <a:prstGeom prst="rect">
            <a:avLst/>
          </a:prstGeom>
          <a:noFill/>
          <a:ln w="9525">
            <a:noFill/>
          </a:ln>
        </p:spPr>
        <p:txBody>
          <a:bodyPr wrap="square" anchor="t">
            <a:spAutoFit/>
          </a:bodyPr>
          <a:p>
            <a:pPr>
              <a:lnSpc>
                <a:spcPct val="150000"/>
              </a:lnSpc>
            </a:pPr>
            <a:r>
              <a:rPr lang="zh-CN" altLang="en-US" dirty="0">
                <a:latin typeface="隶书" panose="02010509060101010101" pitchFamily="49" charset="-122"/>
                <a:ea typeface="隶书" panose="02010509060101010101" pitchFamily="49" charset="-122"/>
              </a:rPr>
              <a:t>   </a:t>
            </a:r>
            <a:r>
              <a:rPr lang="zh-CN" altLang="en-US" sz="1400" dirty="0">
                <a:latin typeface="微软雅黑" panose="020B0503020204020204" pitchFamily="34" charset="-122"/>
                <a:ea typeface="微软雅黑" panose="020B0503020204020204" pitchFamily="34" charset="-122"/>
              </a:rPr>
              <a:t>某些大师对学院派的鄙视，以及学院派对大师浅薄的嘲弄，形成了形形色色的交锋。再进一步，不同学校对待管理实践的态度也有差别。追求“人气”和社会声望的哈佛商学院，对于贴近实践要宽厚得多；追求“名气”和学术声望的普林斯顿大学，干脆就不成立商学院（当然，也不成立法学院）。以咨询和培训出名的德鲁克、戴明游离于知名学府之外，而以学术出名的卡内基-梅隆学派在实践界几乎没有声音。</a:t>
            </a:r>
            <a:endParaRPr lang="zh-CN" altLang="en-US" sz="1400" dirty="0">
              <a:latin typeface="微软雅黑" panose="020B0503020204020204" pitchFamily="34" charset="-122"/>
              <a:ea typeface="微软雅黑" panose="020B0503020204020204" pitchFamily="34" charset="-122"/>
            </a:endParaRPr>
          </a:p>
          <a:p>
            <a:pPr>
              <a:lnSpc>
                <a:spcPct val="150000"/>
              </a:lnSpc>
            </a:pPr>
            <a:r>
              <a:rPr lang="zh-CN" altLang="en-US" sz="1400" dirty="0">
                <a:latin typeface="微软雅黑" panose="020B0503020204020204" pitchFamily="34" charset="-122"/>
                <a:ea typeface="微软雅黑" panose="020B0503020204020204" pitchFamily="34" charset="-122"/>
              </a:rPr>
              <a:t>　　当然，西方的管理学发展积淀要比中国厚实，所以学者、培训师、经营者尽管互相贬低，但起码可以采用共同术语，能够进行职业对话。例如，德鲁克虽然受到学院派的排斥，但没有人把他看作“外行”，还影响着学院派的研究注意力。反过来，身在学院、从来不做咨询的学者马奇，拿着小说和剧本讲授领导力课程，其授课方式却影响到管理咨询和培训领域。</a:t>
            </a:r>
            <a:endParaRPr lang="zh-CN" altLang="en-US" sz="1400" dirty="0">
              <a:latin typeface="微软雅黑" panose="020B0503020204020204" pitchFamily="34" charset="-122"/>
              <a:ea typeface="微软雅黑" panose="020B0503020204020204" pitchFamily="34" charset="-122"/>
            </a:endParaRPr>
          </a:p>
        </p:txBody>
      </p:sp>
      <p:sp>
        <p:nvSpPr>
          <p:cNvPr id="21507" name="TextBox 48"/>
          <p:cNvSpPr/>
          <p:nvPr/>
        </p:nvSpPr>
        <p:spPr>
          <a:xfrm>
            <a:off x="468313" y="123825"/>
            <a:ext cx="1944687" cy="579438"/>
          </a:xfrm>
          <a:prstGeom prst="rect">
            <a:avLst/>
          </a:prstGeom>
          <a:noFill/>
          <a:ln w="9525">
            <a:noFill/>
          </a:ln>
        </p:spPr>
        <p:txBody>
          <a:bodyPr anchor="t">
            <a:spAutoFit/>
          </a:bodyPr>
          <a:p>
            <a:pPr algn="ctr"/>
            <a:r>
              <a:rPr lang="zh-CN" altLang="en-US" sz="3200" b="1">
                <a:solidFill>
                  <a:schemeClr val="tx2"/>
                </a:solidFill>
                <a:latin typeface="微软雅黑" panose="020B0503020204020204" pitchFamily="34" charset="-122"/>
                <a:ea typeface="华文隶书" panose="02010800040101010101" pitchFamily="2" charset="-122"/>
                <a:sym typeface="微软雅黑" panose="020B0503020204020204" pitchFamily="34" charset="-122"/>
              </a:rPr>
              <a:t>汉邦视野</a:t>
            </a:r>
            <a:endParaRPr lang="zh-CN" altLang="en-US" sz="3200" b="1">
              <a:solidFill>
                <a:schemeClr val="tx2"/>
              </a:solidFill>
              <a:latin typeface="微软雅黑" panose="020B0503020204020204" pitchFamily="34" charset="-122"/>
              <a:ea typeface="华文隶书" panose="02010800040101010101" pitchFamily="2" charset="-122"/>
              <a:sym typeface="微软雅黑" panose="020B0503020204020204" pitchFamily="34" charset="-122"/>
            </a:endParaRPr>
          </a:p>
        </p:txBody>
      </p:sp>
      <p:grpSp>
        <p:nvGrpSpPr>
          <p:cNvPr id="21508" name="组合 10"/>
          <p:cNvGrpSpPr/>
          <p:nvPr/>
        </p:nvGrpSpPr>
        <p:grpSpPr>
          <a:xfrm>
            <a:off x="203200" y="636588"/>
            <a:ext cx="4619625" cy="398462"/>
            <a:chOff x="203200" y="779463"/>
            <a:chExt cx="4620100" cy="398780"/>
          </a:xfrm>
        </p:grpSpPr>
        <p:sp>
          <p:nvSpPr>
            <p:cNvPr id="21509" name="矩形 9"/>
            <p:cNvSpPr/>
            <p:nvPr/>
          </p:nvSpPr>
          <p:spPr>
            <a:xfrm>
              <a:off x="445193" y="821373"/>
              <a:ext cx="3415850" cy="315595"/>
            </a:xfrm>
            <a:prstGeom prst="rect">
              <a:avLst/>
            </a:prstGeom>
            <a:solidFill>
              <a:srgbClr val="05AFC8"/>
            </a:solidFill>
            <a:ln w="9525">
              <a:noFill/>
            </a:ln>
          </p:spPr>
          <p:txBody>
            <a:bodyPr lIns="90170" tIns="46990" rIns="90170" bIns="46990"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1510" name="矩形 10"/>
            <p:cNvSpPr/>
            <p:nvPr/>
          </p:nvSpPr>
          <p:spPr>
            <a:xfrm>
              <a:off x="203200" y="821563"/>
              <a:ext cx="242286" cy="315851"/>
            </a:xfrm>
            <a:prstGeom prst="rect">
              <a:avLst/>
            </a:prstGeom>
            <a:solidFill>
              <a:srgbClr val="3C3C37"/>
            </a:solidFill>
            <a:ln w="9525">
              <a:noFill/>
            </a:ln>
          </p:spPr>
          <p:txBody>
            <a:bodyPr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1511" name="TextBox 11"/>
            <p:cNvSpPr/>
            <p:nvPr/>
          </p:nvSpPr>
          <p:spPr>
            <a:xfrm>
              <a:off x="468694" y="779463"/>
              <a:ext cx="4354606" cy="398780"/>
            </a:xfrm>
            <a:prstGeom prst="rect">
              <a:avLst/>
            </a:prstGeom>
            <a:noFill/>
            <a:ln w="9525">
              <a:noFill/>
            </a:ln>
          </p:spPr>
          <p:txBody>
            <a:bodyPr wrap="square" anchor="t">
              <a:spAutoFit/>
            </a:bodyPr>
            <a:p>
              <a:r>
                <a:rPr lang="zh-CN" altLang="en-US"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中国管理培训的乱象与出路</a:t>
              </a:r>
              <a:endParaRPr lang="zh-CN" altLang="en-US"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Sld>
  <p:clrMapOvr>
    <a:masterClrMapping/>
  </p:clrMapOvr>
  <p:transition advClick="0" advTm="5000">
    <p:split orient="vert"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7410"/>
                                        </p:tgtEl>
                                        <p:attrNameLst>
                                          <p:attrName>style.visibility</p:attrName>
                                        </p:attrNameLst>
                                      </p:cBhvr>
                                      <p:to>
                                        <p:strVal val="visible"/>
                                      </p:to>
                                    </p:set>
                                    <p:anim calcmode="lin" valueType="num">
                                      <p:cBhvr>
                                        <p:cTn id="7" dur="500" fill="hold"/>
                                        <p:tgtEl>
                                          <p:spTgt spid="17410"/>
                                        </p:tgtEl>
                                        <p:attrNameLst>
                                          <p:attrName>ppt_x</p:attrName>
                                        </p:attrNameLst>
                                      </p:cBhvr>
                                      <p:tavLst>
                                        <p:tav tm="0">
                                          <p:val>
                                            <p:strVal val="0-#ppt_w/2"/>
                                          </p:val>
                                        </p:tav>
                                        <p:tav tm="100000">
                                          <p:val>
                                            <p:strVal val="#ppt_x"/>
                                          </p:val>
                                        </p:tav>
                                      </p:tavLst>
                                    </p:anim>
                                    <p:anim calcmode="lin" valueType="num">
                                      <p:cBhvr>
                                        <p:cTn id="8" dur="500" fill="hold"/>
                                        <p:tgtEl>
                                          <p:spTgt spid="174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bldLvl="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410" name="矩形 58"/>
          <p:cNvSpPr/>
          <p:nvPr/>
        </p:nvSpPr>
        <p:spPr>
          <a:xfrm>
            <a:off x="0" y="5092700"/>
            <a:ext cx="9144000" cy="142875"/>
          </a:xfrm>
          <a:prstGeom prst="rect">
            <a:avLst/>
          </a:prstGeom>
          <a:solidFill>
            <a:srgbClr val="05AFC8"/>
          </a:solidFill>
          <a:ln w="9525">
            <a:noFill/>
          </a:ln>
        </p:spPr>
        <p:txBody>
          <a:bodyPr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2530" name="Text Box 5"/>
          <p:cNvSpPr txBox="1"/>
          <p:nvPr/>
        </p:nvSpPr>
        <p:spPr>
          <a:xfrm>
            <a:off x="444500" y="993775"/>
            <a:ext cx="8201025" cy="3738563"/>
          </a:xfrm>
          <a:prstGeom prst="rect">
            <a:avLst/>
          </a:prstGeom>
          <a:noFill/>
          <a:ln w="9525">
            <a:noFill/>
          </a:ln>
        </p:spPr>
        <p:txBody>
          <a:bodyPr wrap="square" anchor="t">
            <a:spAutoFit/>
          </a:bodyPr>
          <a:p>
            <a:pPr>
              <a:lnSpc>
                <a:spcPct val="150000"/>
              </a:lnSpc>
            </a:pPr>
            <a:r>
              <a:rPr lang="zh-CN" altLang="en-US" dirty="0">
                <a:latin typeface="隶书" panose="02010509060101010101" pitchFamily="49" charset="-122"/>
                <a:ea typeface="隶书" panose="02010509060101010101" pitchFamily="49" charset="-122"/>
              </a:rPr>
              <a:t> </a:t>
            </a:r>
            <a:r>
              <a:rPr lang="zh-CN" altLang="en-US" sz="1600" dirty="0">
                <a:latin typeface="微软雅黑" panose="020B0503020204020204" pitchFamily="34" charset="-122"/>
                <a:ea typeface="微软雅黑" panose="020B0503020204020204" pitchFamily="34" charset="-122"/>
              </a:rPr>
              <a:t>　</a:t>
            </a:r>
            <a:r>
              <a:rPr lang="zh-CN" altLang="en-US" sz="1400" dirty="0">
                <a:latin typeface="微软雅黑" panose="020B0503020204020204" pitchFamily="34" charset="-122"/>
                <a:ea typeface="微软雅黑" panose="020B0503020204020204" pitchFamily="34" charset="-122"/>
              </a:rPr>
              <a:t>以此来看，西方的管理学术与实践尽管存在隔膜，却依然能够互相影响、互相渗透，他们的抵牾尚在业界“可容忍”的范围。用一个不一定恰当的比喻：以征服现实世界的亚历山大为一端，以漫游思想梦境的第欧根尼为另一端，双方确实不搭界，但亚历山大和第欧根尼两人却能够以思想对现实的挑战和现实对思想的敬意，做到共存共荣。</a:t>
            </a:r>
            <a:endParaRPr lang="zh-CN" altLang="en-US" sz="1400" dirty="0">
              <a:latin typeface="微软雅黑" panose="020B0503020204020204" pitchFamily="34" charset="-122"/>
              <a:ea typeface="微软雅黑" panose="020B0503020204020204" pitchFamily="34" charset="-122"/>
            </a:endParaRPr>
          </a:p>
          <a:p>
            <a:pPr>
              <a:lnSpc>
                <a:spcPct val="150000"/>
              </a:lnSpc>
            </a:pPr>
            <a:r>
              <a:rPr lang="zh-CN" altLang="en-US" sz="1400" b="1" dirty="0">
                <a:latin typeface="微软雅黑" panose="020B0503020204020204" pitchFamily="34" charset="-122"/>
                <a:ea typeface="微软雅黑" panose="020B0503020204020204" pitchFamily="34" charset="-122"/>
              </a:rPr>
              <a:t> 中国的乱象与出路</a:t>
            </a:r>
            <a:endParaRPr lang="zh-CN" altLang="en-US" sz="1400" b="1" dirty="0">
              <a:latin typeface="微软雅黑" panose="020B0503020204020204" pitchFamily="34" charset="-122"/>
              <a:ea typeface="微软雅黑" panose="020B0503020204020204" pitchFamily="34" charset="-122"/>
            </a:endParaRPr>
          </a:p>
          <a:p>
            <a:pPr>
              <a:lnSpc>
                <a:spcPct val="150000"/>
              </a:lnSpc>
            </a:pPr>
            <a:r>
              <a:rPr lang="zh-CN" altLang="en-US" sz="1400" dirty="0">
                <a:latin typeface="微软雅黑" panose="020B0503020204020204" pitchFamily="34" charset="-122"/>
                <a:ea typeface="微软雅黑" panose="020B0503020204020204" pitchFamily="34" charset="-122"/>
              </a:rPr>
              <a:t>　 然而中国的问题不同于欧美。如果说西方是分工不同造成的问题，而在中国则是分裂造成的问题。如果说分工会产生隔阂，那么分裂则会催生大量的江湖游医。</a:t>
            </a:r>
            <a:endParaRPr lang="zh-CN" altLang="en-US" sz="1400" dirty="0">
              <a:latin typeface="微软雅黑" panose="020B0503020204020204" pitchFamily="34" charset="-122"/>
              <a:ea typeface="微软雅黑" panose="020B0503020204020204" pitchFamily="34" charset="-122"/>
            </a:endParaRPr>
          </a:p>
          <a:p>
            <a:pPr>
              <a:lnSpc>
                <a:spcPct val="150000"/>
              </a:lnSpc>
            </a:pPr>
            <a:r>
              <a:rPr lang="zh-CN" altLang="en-US" sz="1400" dirty="0">
                <a:latin typeface="微软雅黑" panose="020B0503020204020204" pitchFamily="34" charset="-122"/>
                <a:ea typeface="微软雅黑" panose="020B0503020204020204" pitchFamily="34" charset="-122"/>
              </a:rPr>
              <a:t>　江湖化的管理学界 中国已经有了众多的商学院，有了数量庞大的管理学教授队伍，但教授们的主要精力放在学术，尤其是官方的考核指标和聘任标准方面—用中国数据验证西方理论，聚焦各类顶尖期刊和官方项目，在管理实践领域基本上没有影响。更重要的是，管理培训师几乎不看这些东西。所以，在西方通过咨询和培训能够进入企业的管理研究成果，在中国基本上不存在。</a:t>
            </a:r>
            <a:endParaRPr lang="zh-CN" altLang="en-US" sz="1400" dirty="0">
              <a:latin typeface="微软雅黑" panose="020B0503020204020204" pitchFamily="34" charset="-122"/>
              <a:ea typeface="微软雅黑" panose="020B0503020204020204" pitchFamily="34" charset="-122"/>
            </a:endParaRPr>
          </a:p>
        </p:txBody>
      </p:sp>
      <p:sp>
        <p:nvSpPr>
          <p:cNvPr id="22531" name="TextBox 48"/>
          <p:cNvSpPr/>
          <p:nvPr/>
        </p:nvSpPr>
        <p:spPr>
          <a:xfrm>
            <a:off x="468313" y="123825"/>
            <a:ext cx="1944687" cy="579438"/>
          </a:xfrm>
          <a:prstGeom prst="rect">
            <a:avLst/>
          </a:prstGeom>
          <a:noFill/>
          <a:ln w="9525">
            <a:noFill/>
          </a:ln>
        </p:spPr>
        <p:txBody>
          <a:bodyPr anchor="t">
            <a:spAutoFit/>
          </a:bodyPr>
          <a:p>
            <a:pPr algn="ctr"/>
            <a:r>
              <a:rPr lang="zh-CN" altLang="en-US" sz="3200" b="1">
                <a:solidFill>
                  <a:schemeClr val="tx2"/>
                </a:solidFill>
                <a:latin typeface="微软雅黑" panose="020B0503020204020204" pitchFamily="34" charset="-122"/>
                <a:ea typeface="华文隶书" panose="02010800040101010101" pitchFamily="2" charset="-122"/>
                <a:sym typeface="微软雅黑" panose="020B0503020204020204" pitchFamily="34" charset="-122"/>
              </a:rPr>
              <a:t>汉邦视野</a:t>
            </a:r>
            <a:endParaRPr lang="zh-CN" altLang="en-US" sz="3200" b="1">
              <a:solidFill>
                <a:schemeClr val="tx2"/>
              </a:solidFill>
              <a:latin typeface="微软雅黑" panose="020B0503020204020204" pitchFamily="34" charset="-122"/>
              <a:ea typeface="华文隶书" panose="02010800040101010101" pitchFamily="2" charset="-122"/>
              <a:sym typeface="微软雅黑" panose="020B0503020204020204" pitchFamily="34" charset="-122"/>
            </a:endParaRPr>
          </a:p>
        </p:txBody>
      </p:sp>
      <p:grpSp>
        <p:nvGrpSpPr>
          <p:cNvPr id="22532" name="组合 10"/>
          <p:cNvGrpSpPr/>
          <p:nvPr/>
        </p:nvGrpSpPr>
        <p:grpSpPr>
          <a:xfrm>
            <a:off x="203200" y="636588"/>
            <a:ext cx="4619625" cy="398462"/>
            <a:chOff x="203200" y="779463"/>
            <a:chExt cx="4620100" cy="398780"/>
          </a:xfrm>
        </p:grpSpPr>
        <p:sp>
          <p:nvSpPr>
            <p:cNvPr id="22533" name="矩形 9"/>
            <p:cNvSpPr/>
            <p:nvPr/>
          </p:nvSpPr>
          <p:spPr>
            <a:xfrm>
              <a:off x="445193" y="821373"/>
              <a:ext cx="3415850" cy="315595"/>
            </a:xfrm>
            <a:prstGeom prst="rect">
              <a:avLst/>
            </a:prstGeom>
            <a:solidFill>
              <a:srgbClr val="05AFC8"/>
            </a:solidFill>
            <a:ln w="9525">
              <a:noFill/>
            </a:ln>
          </p:spPr>
          <p:txBody>
            <a:bodyPr lIns="90170" tIns="46990" rIns="90170" bIns="46990"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2534" name="矩形 10"/>
            <p:cNvSpPr/>
            <p:nvPr/>
          </p:nvSpPr>
          <p:spPr>
            <a:xfrm>
              <a:off x="203200" y="821563"/>
              <a:ext cx="242286" cy="315851"/>
            </a:xfrm>
            <a:prstGeom prst="rect">
              <a:avLst/>
            </a:prstGeom>
            <a:solidFill>
              <a:srgbClr val="3C3C37"/>
            </a:solidFill>
            <a:ln w="9525">
              <a:noFill/>
            </a:ln>
          </p:spPr>
          <p:txBody>
            <a:bodyPr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2535" name="TextBox 11"/>
            <p:cNvSpPr/>
            <p:nvPr/>
          </p:nvSpPr>
          <p:spPr>
            <a:xfrm>
              <a:off x="468694" y="779463"/>
              <a:ext cx="4354606" cy="398780"/>
            </a:xfrm>
            <a:prstGeom prst="rect">
              <a:avLst/>
            </a:prstGeom>
            <a:noFill/>
            <a:ln w="9525">
              <a:noFill/>
            </a:ln>
          </p:spPr>
          <p:txBody>
            <a:bodyPr wrap="square" anchor="t">
              <a:spAutoFit/>
            </a:bodyPr>
            <a:p>
              <a:r>
                <a:rPr lang="zh-CN" altLang="en-US"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中国管理培训的乱象与出路</a:t>
              </a:r>
              <a:endParaRPr lang="zh-CN" altLang="en-US"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Sld>
  <p:clrMapOvr>
    <a:masterClrMapping/>
  </p:clrMapOvr>
  <p:transition advClick="0" advTm="5000">
    <p:split orient="vert"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7410"/>
                                        </p:tgtEl>
                                        <p:attrNameLst>
                                          <p:attrName>style.visibility</p:attrName>
                                        </p:attrNameLst>
                                      </p:cBhvr>
                                      <p:to>
                                        <p:strVal val="visible"/>
                                      </p:to>
                                    </p:set>
                                    <p:anim calcmode="lin" valueType="num">
                                      <p:cBhvr>
                                        <p:cTn id="7" dur="500" fill="hold"/>
                                        <p:tgtEl>
                                          <p:spTgt spid="17410"/>
                                        </p:tgtEl>
                                        <p:attrNameLst>
                                          <p:attrName>ppt_x</p:attrName>
                                        </p:attrNameLst>
                                      </p:cBhvr>
                                      <p:tavLst>
                                        <p:tav tm="0">
                                          <p:val>
                                            <p:strVal val="0-#ppt_w/2"/>
                                          </p:val>
                                        </p:tav>
                                        <p:tav tm="100000">
                                          <p:val>
                                            <p:strVal val="#ppt_x"/>
                                          </p:val>
                                        </p:tav>
                                      </p:tavLst>
                                    </p:anim>
                                    <p:anim calcmode="lin" valueType="num">
                                      <p:cBhvr>
                                        <p:cTn id="8" dur="500" fill="hold"/>
                                        <p:tgtEl>
                                          <p:spTgt spid="174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bldLvl="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410" name="矩形 58"/>
          <p:cNvSpPr/>
          <p:nvPr/>
        </p:nvSpPr>
        <p:spPr>
          <a:xfrm>
            <a:off x="0" y="5092700"/>
            <a:ext cx="9144000" cy="142875"/>
          </a:xfrm>
          <a:prstGeom prst="rect">
            <a:avLst/>
          </a:prstGeom>
          <a:solidFill>
            <a:srgbClr val="05AFC8"/>
          </a:solidFill>
          <a:ln w="9525">
            <a:noFill/>
          </a:ln>
        </p:spPr>
        <p:txBody>
          <a:bodyPr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3554" name="Text Box 5"/>
          <p:cNvSpPr txBox="1"/>
          <p:nvPr/>
        </p:nvSpPr>
        <p:spPr>
          <a:xfrm>
            <a:off x="444500" y="993775"/>
            <a:ext cx="8201025" cy="4060825"/>
          </a:xfrm>
          <a:prstGeom prst="rect">
            <a:avLst/>
          </a:prstGeom>
          <a:noFill/>
          <a:ln w="9525">
            <a:noFill/>
          </a:ln>
        </p:spPr>
        <p:txBody>
          <a:bodyPr wrap="square" anchor="t">
            <a:spAutoFit/>
          </a:bodyPr>
          <a:p>
            <a:pPr>
              <a:lnSpc>
                <a:spcPct val="150000"/>
              </a:lnSpc>
            </a:pPr>
            <a:r>
              <a:rPr lang="zh-CN" altLang="en-US" dirty="0">
                <a:latin typeface="隶书" panose="02010509060101010101" pitchFamily="49" charset="-122"/>
                <a:ea typeface="隶书" panose="02010509060101010101" pitchFamily="49" charset="-122"/>
              </a:rPr>
              <a:t> </a:t>
            </a:r>
            <a:r>
              <a:rPr lang="zh-CN" altLang="en-US" sz="1600" dirty="0">
                <a:latin typeface="微软雅黑" panose="020B0503020204020204" pitchFamily="34" charset="-122"/>
                <a:ea typeface="微软雅黑" panose="020B0503020204020204" pitchFamily="34" charset="-122"/>
              </a:rPr>
              <a:t>　</a:t>
            </a:r>
            <a:r>
              <a:rPr lang="zh-CN" altLang="en-US" sz="1400" dirty="0">
                <a:latin typeface="微软雅黑" panose="020B0503020204020204" pitchFamily="34" charset="-122"/>
                <a:ea typeface="微软雅黑" panose="020B0503020204020204" pitchFamily="34" charset="-122"/>
              </a:rPr>
              <a:t>有人认为，中国的商学院也给企业提供了大量咨询服务。但仔细考察就会发现，中国商学院能够给企业提供的咨询和培训，大量属于非管理性质的具体技术方案，以经济、会计、金融等内容居多，真正涉及管理的极少。而关于人力资源、领导力、组织变革等方面的培训基本上不是商学院进行的。</a:t>
            </a:r>
            <a:endParaRPr lang="zh-CN" altLang="en-US" sz="1400" dirty="0">
              <a:latin typeface="微软雅黑" panose="020B0503020204020204" pitchFamily="34" charset="-122"/>
              <a:ea typeface="微软雅黑" panose="020B0503020204020204" pitchFamily="34" charset="-122"/>
            </a:endParaRPr>
          </a:p>
          <a:p>
            <a:pPr>
              <a:lnSpc>
                <a:spcPct val="150000"/>
              </a:lnSpc>
            </a:pPr>
            <a:r>
              <a:rPr lang="zh-CN" altLang="en-US" sz="1400" dirty="0">
                <a:latin typeface="微软雅黑" panose="020B0503020204020204" pitchFamily="34" charset="-122"/>
                <a:ea typeface="微软雅黑" panose="020B0503020204020204" pitchFamily="34" charset="-122"/>
              </a:rPr>
              <a:t>　  与此同时，中国大学教师的选留、考核、培养、晋升制度，导致中国管理学界很难形成真正的学术共同体。在大学教授中，既有从事真正的学术性研究的圈子，也有琢磨政策动向、揣摩文件和领导意图的圈子，不同“圈子”之间缺乏规范的学术交流，很难形成严格的学术对话，使学者队伍也出现了“江湖化”现象。某大学校长以网络语言讲演引起轰动就是一例。不可否认，演讲能力、亲民姿态确有必要性，但当一个大学校长以充满网络俚语和“段子”的讲演把毕业生送向社会的时候，只有煽情而没有对学术的敬畏，只有媚俗而没有厚重的教养，就有可能把大学变成说相声的天桥。单纯看口才和包袱逗哏，郭德纲要超过大多数的教授。这就给商学院的培训提出了一个尖锐的问题：是知识和思维训练，还是段子和相声娱乐？</a:t>
            </a:r>
            <a:endParaRPr lang="zh-CN" altLang="en-US" sz="1400" dirty="0">
              <a:latin typeface="微软雅黑" panose="020B0503020204020204" pitchFamily="34" charset="-122"/>
              <a:ea typeface="微软雅黑" panose="020B0503020204020204" pitchFamily="34" charset="-122"/>
            </a:endParaRPr>
          </a:p>
          <a:p>
            <a:pPr>
              <a:lnSpc>
                <a:spcPct val="150000"/>
              </a:lnSpc>
            </a:pPr>
            <a:r>
              <a:rPr lang="zh-CN" altLang="en-US" sz="1400" dirty="0">
                <a:latin typeface="微软雅黑" panose="020B0503020204020204" pitchFamily="34" charset="-122"/>
                <a:ea typeface="微软雅黑" panose="020B0503020204020204" pitchFamily="34" charset="-122"/>
              </a:rPr>
              <a:t>　</a:t>
            </a:r>
            <a:endParaRPr lang="zh-CN" altLang="en-US" sz="1400" dirty="0">
              <a:latin typeface="微软雅黑" panose="020B0503020204020204" pitchFamily="34" charset="-122"/>
              <a:ea typeface="微软雅黑" panose="020B0503020204020204" pitchFamily="34" charset="-122"/>
            </a:endParaRPr>
          </a:p>
        </p:txBody>
      </p:sp>
      <p:sp>
        <p:nvSpPr>
          <p:cNvPr id="23555" name="TextBox 48"/>
          <p:cNvSpPr/>
          <p:nvPr/>
        </p:nvSpPr>
        <p:spPr>
          <a:xfrm>
            <a:off x="468313" y="123825"/>
            <a:ext cx="1944687" cy="579438"/>
          </a:xfrm>
          <a:prstGeom prst="rect">
            <a:avLst/>
          </a:prstGeom>
          <a:noFill/>
          <a:ln w="9525">
            <a:noFill/>
          </a:ln>
        </p:spPr>
        <p:txBody>
          <a:bodyPr anchor="t">
            <a:spAutoFit/>
          </a:bodyPr>
          <a:p>
            <a:pPr algn="ctr"/>
            <a:r>
              <a:rPr lang="zh-CN" altLang="en-US" sz="3200" b="1">
                <a:solidFill>
                  <a:schemeClr val="tx2"/>
                </a:solidFill>
                <a:latin typeface="微软雅黑" panose="020B0503020204020204" pitchFamily="34" charset="-122"/>
                <a:ea typeface="华文隶书" panose="02010800040101010101" pitchFamily="2" charset="-122"/>
                <a:sym typeface="微软雅黑" panose="020B0503020204020204" pitchFamily="34" charset="-122"/>
              </a:rPr>
              <a:t>汉邦视野</a:t>
            </a:r>
            <a:endParaRPr lang="zh-CN" altLang="en-US" sz="3200" b="1">
              <a:solidFill>
                <a:schemeClr val="tx2"/>
              </a:solidFill>
              <a:latin typeface="微软雅黑" panose="020B0503020204020204" pitchFamily="34" charset="-122"/>
              <a:ea typeface="华文隶书" panose="02010800040101010101" pitchFamily="2" charset="-122"/>
              <a:sym typeface="微软雅黑" panose="020B0503020204020204" pitchFamily="34" charset="-122"/>
            </a:endParaRPr>
          </a:p>
        </p:txBody>
      </p:sp>
      <p:grpSp>
        <p:nvGrpSpPr>
          <p:cNvPr id="23556" name="组合 10"/>
          <p:cNvGrpSpPr/>
          <p:nvPr/>
        </p:nvGrpSpPr>
        <p:grpSpPr>
          <a:xfrm>
            <a:off x="203200" y="636588"/>
            <a:ext cx="4619625" cy="398462"/>
            <a:chOff x="203200" y="779463"/>
            <a:chExt cx="4620100" cy="398780"/>
          </a:xfrm>
        </p:grpSpPr>
        <p:sp>
          <p:nvSpPr>
            <p:cNvPr id="23557" name="矩形 9"/>
            <p:cNvSpPr/>
            <p:nvPr/>
          </p:nvSpPr>
          <p:spPr>
            <a:xfrm>
              <a:off x="445193" y="821373"/>
              <a:ext cx="3415850" cy="315595"/>
            </a:xfrm>
            <a:prstGeom prst="rect">
              <a:avLst/>
            </a:prstGeom>
            <a:solidFill>
              <a:srgbClr val="05AFC8"/>
            </a:solidFill>
            <a:ln w="9525">
              <a:noFill/>
            </a:ln>
          </p:spPr>
          <p:txBody>
            <a:bodyPr lIns="90170" tIns="46990" rIns="90170" bIns="46990"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3558" name="矩形 10"/>
            <p:cNvSpPr/>
            <p:nvPr/>
          </p:nvSpPr>
          <p:spPr>
            <a:xfrm>
              <a:off x="203200" y="821563"/>
              <a:ext cx="242286" cy="315851"/>
            </a:xfrm>
            <a:prstGeom prst="rect">
              <a:avLst/>
            </a:prstGeom>
            <a:solidFill>
              <a:srgbClr val="3C3C37"/>
            </a:solidFill>
            <a:ln w="9525">
              <a:noFill/>
            </a:ln>
          </p:spPr>
          <p:txBody>
            <a:bodyPr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3559" name="TextBox 11"/>
            <p:cNvSpPr/>
            <p:nvPr/>
          </p:nvSpPr>
          <p:spPr>
            <a:xfrm>
              <a:off x="468694" y="779463"/>
              <a:ext cx="4354606" cy="398780"/>
            </a:xfrm>
            <a:prstGeom prst="rect">
              <a:avLst/>
            </a:prstGeom>
            <a:noFill/>
            <a:ln w="9525">
              <a:noFill/>
            </a:ln>
          </p:spPr>
          <p:txBody>
            <a:bodyPr wrap="square" anchor="t">
              <a:spAutoFit/>
            </a:bodyPr>
            <a:p>
              <a:r>
                <a:rPr lang="zh-CN" altLang="en-US"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中国管理培训的乱象与出路</a:t>
              </a:r>
              <a:endParaRPr lang="zh-CN" altLang="en-US"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Sld>
  <p:clrMapOvr>
    <a:masterClrMapping/>
  </p:clrMapOvr>
  <p:transition advClick="0" advTm="5000">
    <p:split orient="vert"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7410"/>
                                        </p:tgtEl>
                                        <p:attrNameLst>
                                          <p:attrName>style.visibility</p:attrName>
                                        </p:attrNameLst>
                                      </p:cBhvr>
                                      <p:to>
                                        <p:strVal val="visible"/>
                                      </p:to>
                                    </p:set>
                                    <p:anim calcmode="lin" valueType="num">
                                      <p:cBhvr>
                                        <p:cTn id="7" dur="500" fill="hold"/>
                                        <p:tgtEl>
                                          <p:spTgt spid="17410"/>
                                        </p:tgtEl>
                                        <p:attrNameLst>
                                          <p:attrName>ppt_x</p:attrName>
                                        </p:attrNameLst>
                                      </p:cBhvr>
                                      <p:tavLst>
                                        <p:tav tm="0">
                                          <p:val>
                                            <p:strVal val="0-#ppt_w/2"/>
                                          </p:val>
                                        </p:tav>
                                        <p:tav tm="100000">
                                          <p:val>
                                            <p:strVal val="#ppt_x"/>
                                          </p:val>
                                        </p:tav>
                                      </p:tavLst>
                                    </p:anim>
                                    <p:anim calcmode="lin" valueType="num">
                                      <p:cBhvr>
                                        <p:cTn id="8" dur="500" fill="hold"/>
                                        <p:tgtEl>
                                          <p:spTgt spid="174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bldLvl="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410" name="矩形 58"/>
          <p:cNvSpPr/>
          <p:nvPr/>
        </p:nvSpPr>
        <p:spPr>
          <a:xfrm>
            <a:off x="0" y="5092700"/>
            <a:ext cx="9144000" cy="142875"/>
          </a:xfrm>
          <a:prstGeom prst="rect">
            <a:avLst/>
          </a:prstGeom>
          <a:solidFill>
            <a:srgbClr val="05AFC8"/>
          </a:solidFill>
          <a:ln w="9525">
            <a:noFill/>
          </a:ln>
        </p:spPr>
        <p:txBody>
          <a:bodyPr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4578" name="Text Box 5"/>
          <p:cNvSpPr txBox="1"/>
          <p:nvPr/>
        </p:nvSpPr>
        <p:spPr>
          <a:xfrm>
            <a:off x="444500" y="993775"/>
            <a:ext cx="8201025" cy="3414713"/>
          </a:xfrm>
          <a:prstGeom prst="rect">
            <a:avLst/>
          </a:prstGeom>
          <a:noFill/>
          <a:ln w="9525">
            <a:noFill/>
          </a:ln>
        </p:spPr>
        <p:txBody>
          <a:bodyPr wrap="square" anchor="t">
            <a:spAutoFit/>
          </a:bodyPr>
          <a:p>
            <a:pPr>
              <a:lnSpc>
                <a:spcPct val="150000"/>
              </a:lnSpc>
            </a:pPr>
            <a:r>
              <a:rPr lang="zh-CN" altLang="en-US" dirty="0">
                <a:latin typeface="隶书" panose="02010509060101010101" pitchFamily="49" charset="-122"/>
                <a:ea typeface="隶书" panose="02010509060101010101" pitchFamily="49" charset="-122"/>
              </a:rPr>
              <a:t> </a:t>
            </a:r>
            <a:r>
              <a:rPr lang="zh-CN" altLang="en-US" sz="1400" dirty="0">
                <a:latin typeface="微软雅黑" panose="020B0503020204020204" pitchFamily="34" charset="-122"/>
                <a:ea typeface="微软雅黑" panose="020B0503020204020204" pitchFamily="34" charset="-122"/>
              </a:rPr>
              <a:t>  另一方面，由于中国的具体国情，西方理论大都“水土不服”。如何使普适性的管理学理论与中国的具体情境相结合，一直是困扰国内教授们的难题。一批学者一直在从事“中国式管理”（以曾仕强为代表）或“东方管理学”的研究，试图以西方式的科学方法解读中国社会的实际情境，但这种努力尚未脱离学术轨道。</a:t>
            </a:r>
            <a:endParaRPr lang="zh-CN" altLang="en-US" sz="1400" dirty="0">
              <a:latin typeface="微软雅黑" panose="020B0503020204020204" pitchFamily="34" charset="-122"/>
              <a:ea typeface="微软雅黑" panose="020B0503020204020204" pitchFamily="34" charset="-122"/>
            </a:endParaRPr>
          </a:p>
          <a:p>
            <a:pPr>
              <a:lnSpc>
                <a:spcPct val="150000"/>
              </a:lnSpc>
            </a:pPr>
            <a:r>
              <a:rPr lang="zh-CN" altLang="en-US" sz="1400" dirty="0">
                <a:latin typeface="微软雅黑" panose="020B0503020204020204" pitchFamily="34" charset="-122"/>
                <a:ea typeface="微软雅黑" panose="020B0503020204020204" pitchFamily="34" charset="-122"/>
              </a:rPr>
              <a:t>    野路子的管理培训 正是商学院的这种现状，促使社会培训师走上了另一条道路，即管理培训的非学术化。如果说以彼得斯为代表的西方洗 脑式培训，在洗 脑时还要以管理学的基本知识为基础（汤姆·彼得斯毕竟在斯坦福大学受过科班管理教育，而且他在揶揄学院派时并不否定管理学术），那么中国的洗 脑式培训连“离经叛道”都算不上，因为这种培训师基本上不掌握正规的“经”和“道”，只是一种江湖野路子。</a:t>
            </a:r>
            <a:endParaRPr lang="zh-CN" altLang="en-US" sz="1400" dirty="0">
              <a:latin typeface="微软雅黑" panose="020B0503020204020204" pitchFamily="34" charset="-122"/>
              <a:ea typeface="微软雅黑" panose="020B0503020204020204" pitchFamily="34" charset="-122"/>
            </a:endParaRPr>
          </a:p>
          <a:p>
            <a:pPr>
              <a:lnSpc>
                <a:spcPct val="150000"/>
              </a:lnSpc>
            </a:pPr>
            <a:r>
              <a:rPr lang="zh-CN" altLang="en-US" sz="1400" dirty="0">
                <a:latin typeface="微软雅黑" panose="020B0503020204020204" pitchFamily="34" charset="-122"/>
                <a:ea typeface="微软雅黑" panose="020B0503020204020204" pitchFamily="34" charset="-122"/>
              </a:rPr>
              <a:t>　</a:t>
            </a:r>
            <a:endParaRPr lang="zh-CN" altLang="en-US" sz="1400" dirty="0">
              <a:latin typeface="微软雅黑" panose="020B0503020204020204" pitchFamily="34" charset="-122"/>
              <a:ea typeface="微软雅黑" panose="020B0503020204020204" pitchFamily="34" charset="-122"/>
            </a:endParaRPr>
          </a:p>
        </p:txBody>
      </p:sp>
      <p:sp>
        <p:nvSpPr>
          <p:cNvPr id="24579" name="TextBox 48"/>
          <p:cNvSpPr/>
          <p:nvPr/>
        </p:nvSpPr>
        <p:spPr>
          <a:xfrm>
            <a:off x="468313" y="123825"/>
            <a:ext cx="1944687" cy="579438"/>
          </a:xfrm>
          <a:prstGeom prst="rect">
            <a:avLst/>
          </a:prstGeom>
          <a:noFill/>
          <a:ln w="9525">
            <a:noFill/>
          </a:ln>
        </p:spPr>
        <p:txBody>
          <a:bodyPr anchor="t">
            <a:spAutoFit/>
          </a:bodyPr>
          <a:p>
            <a:pPr algn="ctr"/>
            <a:r>
              <a:rPr lang="zh-CN" altLang="en-US" sz="3200" b="1">
                <a:solidFill>
                  <a:schemeClr val="tx2"/>
                </a:solidFill>
                <a:latin typeface="微软雅黑" panose="020B0503020204020204" pitchFamily="34" charset="-122"/>
                <a:ea typeface="华文隶书" panose="02010800040101010101" pitchFamily="2" charset="-122"/>
                <a:sym typeface="微软雅黑" panose="020B0503020204020204" pitchFamily="34" charset="-122"/>
              </a:rPr>
              <a:t>汉邦视野</a:t>
            </a:r>
            <a:endParaRPr lang="zh-CN" altLang="en-US" sz="3200" b="1">
              <a:solidFill>
                <a:schemeClr val="tx2"/>
              </a:solidFill>
              <a:latin typeface="微软雅黑" panose="020B0503020204020204" pitchFamily="34" charset="-122"/>
              <a:ea typeface="华文隶书" panose="02010800040101010101" pitchFamily="2" charset="-122"/>
              <a:sym typeface="微软雅黑" panose="020B0503020204020204" pitchFamily="34" charset="-122"/>
            </a:endParaRPr>
          </a:p>
        </p:txBody>
      </p:sp>
      <p:grpSp>
        <p:nvGrpSpPr>
          <p:cNvPr id="24580" name="组合 10"/>
          <p:cNvGrpSpPr/>
          <p:nvPr/>
        </p:nvGrpSpPr>
        <p:grpSpPr>
          <a:xfrm>
            <a:off x="203200" y="636588"/>
            <a:ext cx="4619625" cy="398462"/>
            <a:chOff x="203200" y="779463"/>
            <a:chExt cx="4620100" cy="398780"/>
          </a:xfrm>
        </p:grpSpPr>
        <p:sp>
          <p:nvSpPr>
            <p:cNvPr id="24581" name="矩形 9"/>
            <p:cNvSpPr/>
            <p:nvPr/>
          </p:nvSpPr>
          <p:spPr>
            <a:xfrm>
              <a:off x="445193" y="821373"/>
              <a:ext cx="3415850" cy="315595"/>
            </a:xfrm>
            <a:prstGeom prst="rect">
              <a:avLst/>
            </a:prstGeom>
            <a:solidFill>
              <a:srgbClr val="05AFC8"/>
            </a:solidFill>
            <a:ln w="9525">
              <a:noFill/>
            </a:ln>
          </p:spPr>
          <p:txBody>
            <a:bodyPr lIns="90170" tIns="46990" rIns="90170" bIns="46990"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4582" name="矩形 10"/>
            <p:cNvSpPr/>
            <p:nvPr/>
          </p:nvSpPr>
          <p:spPr>
            <a:xfrm>
              <a:off x="203200" y="821563"/>
              <a:ext cx="242286" cy="315851"/>
            </a:xfrm>
            <a:prstGeom prst="rect">
              <a:avLst/>
            </a:prstGeom>
            <a:solidFill>
              <a:srgbClr val="3C3C37"/>
            </a:solidFill>
            <a:ln w="9525">
              <a:noFill/>
            </a:ln>
          </p:spPr>
          <p:txBody>
            <a:bodyPr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4583" name="TextBox 11"/>
            <p:cNvSpPr/>
            <p:nvPr/>
          </p:nvSpPr>
          <p:spPr>
            <a:xfrm>
              <a:off x="468694" y="779463"/>
              <a:ext cx="4354606" cy="398780"/>
            </a:xfrm>
            <a:prstGeom prst="rect">
              <a:avLst/>
            </a:prstGeom>
            <a:noFill/>
            <a:ln w="9525">
              <a:noFill/>
            </a:ln>
          </p:spPr>
          <p:txBody>
            <a:bodyPr wrap="square" anchor="t">
              <a:spAutoFit/>
            </a:bodyPr>
            <a:p>
              <a:r>
                <a:rPr lang="zh-CN" altLang="en-US"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中国管理培训的乱象与出路</a:t>
              </a:r>
              <a:endParaRPr lang="zh-CN" altLang="en-US"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Sld>
  <p:clrMapOvr>
    <a:masterClrMapping/>
  </p:clrMapOvr>
  <p:transition advClick="0" advTm="5000">
    <p:split orient="vert"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7410"/>
                                        </p:tgtEl>
                                        <p:attrNameLst>
                                          <p:attrName>style.visibility</p:attrName>
                                        </p:attrNameLst>
                                      </p:cBhvr>
                                      <p:to>
                                        <p:strVal val="visible"/>
                                      </p:to>
                                    </p:set>
                                    <p:anim calcmode="lin" valueType="num">
                                      <p:cBhvr>
                                        <p:cTn id="7" dur="500" fill="hold"/>
                                        <p:tgtEl>
                                          <p:spTgt spid="17410"/>
                                        </p:tgtEl>
                                        <p:attrNameLst>
                                          <p:attrName>ppt_x</p:attrName>
                                        </p:attrNameLst>
                                      </p:cBhvr>
                                      <p:tavLst>
                                        <p:tav tm="0">
                                          <p:val>
                                            <p:strVal val="0-#ppt_w/2"/>
                                          </p:val>
                                        </p:tav>
                                        <p:tav tm="100000">
                                          <p:val>
                                            <p:strVal val="#ppt_x"/>
                                          </p:val>
                                        </p:tav>
                                      </p:tavLst>
                                    </p:anim>
                                    <p:anim calcmode="lin" valueType="num">
                                      <p:cBhvr>
                                        <p:cTn id="8" dur="500" fill="hold"/>
                                        <p:tgtEl>
                                          <p:spTgt spid="174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bldLvl="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410" name="矩形 58"/>
          <p:cNvSpPr/>
          <p:nvPr/>
        </p:nvSpPr>
        <p:spPr>
          <a:xfrm>
            <a:off x="0" y="5092700"/>
            <a:ext cx="9144000" cy="142875"/>
          </a:xfrm>
          <a:prstGeom prst="rect">
            <a:avLst/>
          </a:prstGeom>
          <a:solidFill>
            <a:srgbClr val="05AFC8"/>
          </a:solidFill>
          <a:ln w="9525">
            <a:noFill/>
          </a:ln>
        </p:spPr>
        <p:txBody>
          <a:bodyPr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5602" name="Text Box 5"/>
          <p:cNvSpPr txBox="1"/>
          <p:nvPr/>
        </p:nvSpPr>
        <p:spPr>
          <a:xfrm>
            <a:off x="444500" y="993775"/>
            <a:ext cx="8201025" cy="3970338"/>
          </a:xfrm>
          <a:prstGeom prst="rect">
            <a:avLst/>
          </a:prstGeom>
          <a:noFill/>
          <a:ln w="9525">
            <a:noFill/>
          </a:ln>
        </p:spPr>
        <p:txBody>
          <a:bodyPr wrap="square" anchor="t">
            <a:spAutoFit/>
          </a:bodyPr>
          <a:p>
            <a:pPr>
              <a:lnSpc>
                <a:spcPct val="150000"/>
              </a:lnSpc>
            </a:pPr>
            <a:r>
              <a:rPr lang="zh-CN" altLang="en-US" sz="1400" dirty="0">
                <a:latin typeface="微软雅黑" panose="020B0503020204020204" pitchFamily="34" charset="-122"/>
                <a:ea typeface="微软雅黑" panose="020B0503020204020204" pitchFamily="34" charset="-122"/>
              </a:rPr>
              <a:t>　大量的民间管理培训读本是仿照戴尔·卡内基的心灵鸡汤，或基于国情的国学启蒙，常常流于粗制滥造甚至误人子弟。有些知名培训师连演讲大师卡内基和钢铁大王卡内基都分不清，把二者混同为一人；有些人连国学是什么都不知道，所讲内容不超出传统的蒙童读物水平，甚至把孔孟老庄达摩惠能一锅煮，根本没有传统学术的基础，江湖游医变成了全科名医。这种培训靠的是驾驭会场、诱导听众的能力，而不是靠管理知识和思维训练。</a:t>
            </a:r>
            <a:endParaRPr lang="zh-CN" altLang="en-US" sz="1400" dirty="0">
              <a:latin typeface="微软雅黑" panose="020B0503020204020204" pitchFamily="34" charset="-122"/>
              <a:ea typeface="微软雅黑" panose="020B0503020204020204" pitchFamily="34" charset="-122"/>
            </a:endParaRPr>
          </a:p>
          <a:p>
            <a:pPr>
              <a:lnSpc>
                <a:spcPct val="150000"/>
              </a:lnSpc>
            </a:pPr>
            <a:r>
              <a:rPr lang="zh-CN" altLang="en-US" sz="1400" dirty="0">
                <a:latin typeface="微软雅黑" panose="020B0503020204020204" pitchFamily="34" charset="-122"/>
                <a:ea typeface="微软雅黑" panose="020B0503020204020204" pitchFamily="34" charset="-122"/>
              </a:rPr>
              <a:t>   在我看来，“国学”之所以能热起来，是因为多数人已经不大知道国学是什么了。从现在讲国学的实际情况看，真正从事国学研究的学者反而很难适应，因为真正的国学需要从最基础的常识讲起，否则就说不明白。如果让陈寅恪复生给今天的企业家讲学，估计他那种严密考证的讲授会把大部分听众吓跑。现在一批讲国学的“培训大师”基本就是介绍简单的文史常识，而并非学理上的深入探究。以《论语》和《道德经》为例，语录体名言警句如果没有具体的情境分析，基本上可以“放之四海而皆准”。只要有出色的表达能力，哪怕没有研究也可以讲得有声有色。这种现状，使脱离了相关研究的国学培训可以大行其道。</a:t>
            </a:r>
            <a:endParaRPr lang="zh-CN" altLang="en-US" sz="1400" dirty="0">
              <a:latin typeface="微软雅黑" panose="020B0503020204020204" pitchFamily="34" charset="-122"/>
              <a:ea typeface="微软雅黑" panose="020B0503020204020204" pitchFamily="34" charset="-122"/>
            </a:endParaRPr>
          </a:p>
        </p:txBody>
      </p:sp>
      <p:sp>
        <p:nvSpPr>
          <p:cNvPr id="25603" name="TextBox 48"/>
          <p:cNvSpPr/>
          <p:nvPr/>
        </p:nvSpPr>
        <p:spPr>
          <a:xfrm>
            <a:off x="468313" y="123825"/>
            <a:ext cx="1944687" cy="579438"/>
          </a:xfrm>
          <a:prstGeom prst="rect">
            <a:avLst/>
          </a:prstGeom>
          <a:noFill/>
          <a:ln w="9525">
            <a:noFill/>
          </a:ln>
        </p:spPr>
        <p:txBody>
          <a:bodyPr anchor="t">
            <a:spAutoFit/>
          </a:bodyPr>
          <a:p>
            <a:pPr algn="ctr"/>
            <a:r>
              <a:rPr lang="zh-CN" altLang="en-US" sz="3200" b="1">
                <a:solidFill>
                  <a:schemeClr val="tx2"/>
                </a:solidFill>
                <a:latin typeface="微软雅黑" panose="020B0503020204020204" pitchFamily="34" charset="-122"/>
                <a:ea typeface="华文隶书" panose="02010800040101010101" pitchFamily="2" charset="-122"/>
                <a:sym typeface="微软雅黑" panose="020B0503020204020204" pitchFamily="34" charset="-122"/>
              </a:rPr>
              <a:t>汉邦视野</a:t>
            </a:r>
            <a:endParaRPr lang="zh-CN" altLang="en-US" sz="3200" b="1">
              <a:solidFill>
                <a:schemeClr val="tx2"/>
              </a:solidFill>
              <a:latin typeface="微软雅黑" panose="020B0503020204020204" pitchFamily="34" charset="-122"/>
              <a:ea typeface="华文隶书" panose="02010800040101010101" pitchFamily="2" charset="-122"/>
              <a:sym typeface="微软雅黑" panose="020B0503020204020204" pitchFamily="34" charset="-122"/>
            </a:endParaRPr>
          </a:p>
        </p:txBody>
      </p:sp>
      <p:grpSp>
        <p:nvGrpSpPr>
          <p:cNvPr id="25604" name="组合 10"/>
          <p:cNvGrpSpPr/>
          <p:nvPr/>
        </p:nvGrpSpPr>
        <p:grpSpPr>
          <a:xfrm>
            <a:off x="203200" y="636588"/>
            <a:ext cx="4619625" cy="398462"/>
            <a:chOff x="203200" y="779463"/>
            <a:chExt cx="4620100" cy="398780"/>
          </a:xfrm>
        </p:grpSpPr>
        <p:sp>
          <p:nvSpPr>
            <p:cNvPr id="25605" name="矩形 9"/>
            <p:cNvSpPr/>
            <p:nvPr/>
          </p:nvSpPr>
          <p:spPr>
            <a:xfrm>
              <a:off x="445193" y="821373"/>
              <a:ext cx="3415850" cy="315595"/>
            </a:xfrm>
            <a:prstGeom prst="rect">
              <a:avLst/>
            </a:prstGeom>
            <a:solidFill>
              <a:srgbClr val="05AFC8"/>
            </a:solidFill>
            <a:ln w="9525">
              <a:noFill/>
            </a:ln>
          </p:spPr>
          <p:txBody>
            <a:bodyPr lIns="90170" tIns="46990" rIns="90170" bIns="46990"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5606" name="矩形 10"/>
            <p:cNvSpPr/>
            <p:nvPr/>
          </p:nvSpPr>
          <p:spPr>
            <a:xfrm>
              <a:off x="203200" y="821563"/>
              <a:ext cx="242286" cy="315851"/>
            </a:xfrm>
            <a:prstGeom prst="rect">
              <a:avLst/>
            </a:prstGeom>
            <a:solidFill>
              <a:srgbClr val="3C3C37"/>
            </a:solidFill>
            <a:ln w="9525">
              <a:noFill/>
            </a:ln>
          </p:spPr>
          <p:txBody>
            <a:bodyPr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5607" name="TextBox 11"/>
            <p:cNvSpPr/>
            <p:nvPr/>
          </p:nvSpPr>
          <p:spPr>
            <a:xfrm>
              <a:off x="468694" y="779463"/>
              <a:ext cx="4354606" cy="398780"/>
            </a:xfrm>
            <a:prstGeom prst="rect">
              <a:avLst/>
            </a:prstGeom>
            <a:noFill/>
            <a:ln w="9525">
              <a:noFill/>
            </a:ln>
          </p:spPr>
          <p:txBody>
            <a:bodyPr wrap="square" anchor="t">
              <a:spAutoFit/>
            </a:bodyPr>
            <a:p>
              <a:r>
                <a:rPr lang="zh-CN" altLang="en-US"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中国管理培训的乱象与出路</a:t>
              </a:r>
              <a:endParaRPr lang="zh-CN" altLang="en-US"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Sld>
  <p:clrMapOvr>
    <a:masterClrMapping/>
  </p:clrMapOvr>
  <p:transition advClick="0" advTm="5000">
    <p:split orient="vert"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7410"/>
                                        </p:tgtEl>
                                        <p:attrNameLst>
                                          <p:attrName>style.visibility</p:attrName>
                                        </p:attrNameLst>
                                      </p:cBhvr>
                                      <p:to>
                                        <p:strVal val="visible"/>
                                      </p:to>
                                    </p:set>
                                    <p:anim calcmode="lin" valueType="num">
                                      <p:cBhvr>
                                        <p:cTn id="7" dur="500" fill="hold"/>
                                        <p:tgtEl>
                                          <p:spTgt spid="17410"/>
                                        </p:tgtEl>
                                        <p:attrNameLst>
                                          <p:attrName>ppt_x</p:attrName>
                                        </p:attrNameLst>
                                      </p:cBhvr>
                                      <p:tavLst>
                                        <p:tav tm="0">
                                          <p:val>
                                            <p:strVal val="0-#ppt_w/2"/>
                                          </p:val>
                                        </p:tav>
                                        <p:tav tm="100000">
                                          <p:val>
                                            <p:strVal val="#ppt_x"/>
                                          </p:val>
                                        </p:tav>
                                      </p:tavLst>
                                    </p:anim>
                                    <p:anim calcmode="lin" valueType="num">
                                      <p:cBhvr>
                                        <p:cTn id="8" dur="500" fill="hold"/>
                                        <p:tgtEl>
                                          <p:spTgt spid="174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bldLvl="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410" name="矩形 58"/>
          <p:cNvSpPr/>
          <p:nvPr/>
        </p:nvSpPr>
        <p:spPr>
          <a:xfrm>
            <a:off x="0" y="5092700"/>
            <a:ext cx="9144000" cy="142875"/>
          </a:xfrm>
          <a:prstGeom prst="rect">
            <a:avLst/>
          </a:prstGeom>
          <a:solidFill>
            <a:srgbClr val="05AFC8"/>
          </a:solidFill>
          <a:ln w="9525">
            <a:noFill/>
          </a:ln>
        </p:spPr>
        <p:txBody>
          <a:bodyPr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6626" name="Text Box 5"/>
          <p:cNvSpPr txBox="1"/>
          <p:nvPr/>
        </p:nvSpPr>
        <p:spPr>
          <a:xfrm>
            <a:off x="471488" y="800100"/>
            <a:ext cx="8201025" cy="4292600"/>
          </a:xfrm>
          <a:prstGeom prst="rect">
            <a:avLst/>
          </a:prstGeom>
          <a:noFill/>
          <a:ln w="9525">
            <a:noFill/>
          </a:ln>
        </p:spPr>
        <p:txBody>
          <a:bodyPr wrap="square" anchor="t">
            <a:spAutoFit/>
          </a:bodyPr>
          <a:p>
            <a:pPr>
              <a:lnSpc>
                <a:spcPct val="150000"/>
              </a:lnSpc>
            </a:pPr>
            <a:r>
              <a:rPr lang="zh-CN" altLang="en-US" sz="1400" dirty="0">
                <a:latin typeface="微软雅黑" panose="020B0503020204020204" pitchFamily="34" charset="-122"/>
                <a:ea typeface="微软雅黑" panose="020B0503020204020204" pitchFamily="34" charset="-122"/>
              </a:rPr>
              <a:t>　“吸鼻烟”式的市场需求 当然，管理领域“江湖游医”丛生的本质原因，在于中国存在着巨大的江湖市场。三十年的改革开放，使一批中小企业“野蛮成长”。经过痛苦转型做大做强的企业，自身经历就足以构成一部内涵丰富的管理教科书。而那些至今还在生存线上挣扎的中小企业，面对环境的巨大变化常常胸中无数、手中无招。这些中小企业是最需要管理培训的主儿。然而，这批企业从创立到发展，一直没有走上规范化管理的道路。当初的起步乃至现在的转型，主要是靠外部环境提供的机遇。这些企业家对政策变化的嗅觉灵敏度远远高于对市场变化的感知，对党政领导人和主管部门的熟悉程度远远高于对自身组织的了解。他们是弄潮儿而不是游泳健将。正规的管理培训要练蛙泳的基本功，这对于他们来说不但刀下见不了菜，而且近乎无用。以往成功的经验和失败的教训都使他们更重视潮流和悟性，不重视严密的逻辑和精致的管理。江湖式培训正好能够适应他们这种需要。即便起不到真正的作用，也会使他们增强信心并“感到”某种鼓舞。他们需要的培训，是吸了鼻烟打出一个喷嚏的感受，这是学院式教授难以提供的。 同西方相比，中国未能形成管理学的学术共同体（主要表现为评价标准非学术化，跟风式的机会主义），培训缺乏学术支撑（学者和培训师两个群体之间断裂）。企业家的成长道路差异，使面向中小企业的培训难以渗透学术内容。这些问题，会对中国的管理培训带来比较长期的负面影响。</a:t>
            </a:r>
            <a:endParaRPr lang="zh-CN" altLang="en-US" sz="1400" dirty="0">
              <a:latin typeface="微软雅黑" panose="020B0503020204020204" pitchFamily="34" charset="-122"/>
              <a:ea typeface="微软雅黑" panose="020B0503020204020204" pitchFamily="34" charset="-122"/>
            </a:endParaRPr>
          </a:p>
        </p:txBody>
      </p:sp>
      <p:sp>
        <p:nvSpPr>
          <p:cNvPr id="26627" name="TextBox 48"/>
          <p:cNvSpPr/>
          <p:nvPr/>
        </p:nvSpPr>
        <p:spPr>
          <a:xfrm>
            <a:off x="468313" y="123825"/>
            <a:ext cx="1944687" cy="579438"/>
          </a:xfrm>
          <a:prstGeom prst="rect">
            <a:avLst/>
          </a:prstGeom>
          <a:noFill/>
          <a:ln w="9525">
            <a:noFill/>
          </a:ln>
        </p:spPr>
        <p:txBody>
          <a:bodyPr anchor="t">
            <a:spAutoFit/>
          </a:bodyPr>
          <a:p>
            <a:pPr algn="ctr"/>
            <a:r>
              <a:rPr lang="zh-CN" altLang="en-US" sz="3200" b="1">
                <a:solidFill>
                  <a:schemeClr val="tx2"/>
                </a:solidFill>
                <a:latin typeface="微软雅黑" panose="020B0503020204020204" pitchFamily="34" charset="-122"/>
                <a:ea typeface="华文隶书" panose="02010800040101010101" pitchFamily="2" charset="-122"/>
                <a:sym typeface="微软雅黑" panose="020B0503020204020204" pitchFamily="34" charset="-122"/>
              </a:rPr>
              <a:t>汉邦视野</a:t>
            </a:r>
            <a:endParaRPr lang="zh-CN" altLang="en-US" sz="3200" b="1">
              <a:solidFill>
                <a:schemeClr val="tx2"/>
              </a:solidFill>
              <a:latin typeface="微软雅黑" panose="020B0503020204020204" pitchFamily="34" charset="-122"/>
              <a:ea typeface="华文隶书" panose="02010800040101010101" pitchFamily="2" charset="-122"/>
              <a:sym typeface="微软雅黑" panose="020B0503020204020204" pitchFamily="34" charset="-122"/>
            </a:endParaRPr>
          </a:p>
        </p:txBody>
      </p:sp>
      <p:grpSp>
        <p:nvGrpSpPr>
          <p:cNvPr id="26628" name="组合 10"/>
          <p:cNvGrpSpPr/>
          <p:nvPr/>
        </p:nvGrpSpPr>
        <p:grpSpPr>
          <a:xfrm>
            <a:off x="2413000" y="214313"/>
            <a:ext cx="4595813" cy="398462"/>
            <a:chOff x="203200" y="738188"/>
            <a:chExt cx="4596598" cy="399226"/>
          </a:xfrm>
        </p:grpSpPr>
        <p:sp>
          <p:nvSpPr>
            <p:cNvPr id="26629" name="矩形 9"/>
            <p:cNvSpPr/>
            <p:nvPr/>
          </p:nvSpPr>
          <p:spPr>
            <a:xfrm>
              <a:off x="445193" y="779463"/>
              <a:ext cx="3415850" cy="315595"/>
            </a:xfrm>
            <a:prstGeom prst="rect">
              <a:avLst/>
            </a:prstGeom>
            <a:solidFill>
              <a:srgbClr val="05AFC8"/>
            </a:solidFill>
            <a:ln w="9525">
              <a:noFill/>
            </a:ln>
          </p:spPr>
          <p:txBody>
            <a:bodyPr lIns="90170" tIns="46990" rIns="90170" bIns="46990"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6630" name="矩形 10"/>
            <p:cNvSpPr/>
            <p:nvPr/>
          </p:nvSpPr>
          <p:spPr>
            <a:xfrm>
              <a:off x="203200" y="821563"/>
              <a:ext cx="242286" cy="315851"/>
            </a:xfrm>
            <a:prstGeom prst="rect">
              <a:avLst/>
            </a:prstGeom>
            <a:solidFill>
              <a:srgbClr val="3C3C37"/>
            </a:solidFill>
            <a:ln w="9525">
              <a:noFill/>
            </a:ln>
          </p:spPr>
          <p:txBody>
            <a:bodyPr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6631" name="TextBox 11"/>
            <p:cNvSpPr/>
            <p:nvPr/>
          </p:nvSpPr>
          <p:spPr>
            <a:xfrm>
              <a:off x="445193" y="738188"/>
              <a:ext cx="4354605" cy="398780"/>
            </a:xfrm>
            <a:prstGeom prst="rect">
              <a:avLst/>
            </a:prstGeom>
            <a:noFill/>
            <a:ln w="9525">
              <a:noFill/>
            </a:ln>
          </p:spPr>
          <p:txBody>
            <a:bodyPr wrap="square" anchor="t">
              <a:spAutoFit/>
            </a:bodyPr>
            <a:p>
              <a:r>
                <a:rPr lang="zh-CN" altLang="en-US"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中国管理培训的乱象与出路</a:t>
              </a:r>
              <a:endParaRPr lang="zh-CN" altLang="en-US"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Sld>
  <p:clrMapOvr>
    <a:masterClrMapping/>
  </p:clrMapOvr>
  <p:transition advClick="0" advTm="5000">
    <p:split orient="vert"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7410"/>
                                        </p:tgtEl>
                                        <p:attrNameLst>
                                          <p:attrName>style.visibility</p:attrName>
                                        </p:attrNameLst>
                                      </p:cBhvr>
                                      <p:to>
                                        <p:strVal val="visible"/>
                                      </p:to>
                                    </p:set>
                                    <p:anim calcmode="lin" valueType="num">
                                      <p:cBhvr>
                                        <p:cTn id="7" dur="500" fill="hold"/>
                                        <p:tgtEl>
                                          <p:spTgt spid="17410"/>
                                        </p:tgtEl>
                                        <p:attrNameLst>
                                          <p:attrName>ppt_x</p:attrName>
                                        </p:attrNameLst>
                                      </p:cBhvr>
                                      <p:tavLst>
                                        <p:tav tm="0">
                                          <p:val>
                                            <p:strVal val="0-#ppt_w/2"/>
                                          </p:val>
                                        </p:tav>
                                        <p:tav tm="100000">
                                          <p:val>
                                            <p:strVal val="#ppt_x"/>
                                          </p:val>
                                        </p:tav>
                                      </p:tavLst>
                                    </p:anim>
                                    <p:anim calcmode="lin" valueType="num">
                                      <p:cBhvr>
                                        <p:cTn id="8" dur="500" fill="hold"/>
                                        <p:tgtEl>
                                          <p:spTgt spid="174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bldLvl="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458" name="矩形 58"/>
          <p:cNvSpPr/>
          <p:nvPr/>
        </p:nvSpPr>
        <p:spPr>
          <a:xfrm>
            <a:off x="0" y="5092700"/>
            <a:ext cx="9144000" cy="142875"/>
          </a:xfrm>
          <a:prstGeom prst="rect">
            <a:avLst/>
          </a:prstGeom>
          <a:solidFill>
            <a:srgbClr val="FFC000"/>
          </a:solidFill>
          <a:ln w="9525">
            <a:noFill/>
          </a:ln>
        </p:spPr>
        <p:txBody>
          <a:bodyPr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grpSp>
        <p:nvGrpSpPr>
          <p:cNvPr id="2" name="Group 3"/>
          <p:cNvGrpSpPr/>
          <p:nvPr/>
        </p:nvGrpSpPr>
        <p:grpSpPr>
          <a:xfrm>
            <a:off x="6116638" y="339725"/>
            <a:ext cx="3135312" cy="5326063"/>
            <a:chOff x="0" y="0"/>
            <a:chExt cx="4936" cy="8388"/>
          </a:xfrm>
        </p:grpSpPr>
        <p:sp>
          <p:nvSpPr>
            <p:cNvPr id="27651" name="流程图: 合并 38"/>
            <p:cNvSpPr/>
            <p:nvPr/>
          </p:nvSpPr>
          <p:spPr>
            <a:xfrm rot="5400000">
              <a:off x="-1725" y="1722"/>
              <a:ext cx="8388" cy="4937"/>
            </a:xfrm>
            <a:prstGeom prst="flowChartMerge">
              <a:avLst/>
            </a:prstGeom>
            <a:solidFill>
              <a:srgbClr val="FFC000">
                <a:alpha val="69019"/>
              </a:srgbClr>
            </a:solidFill>
            <a:ln w="9525">
              <a:noFill/>
            </a:ln>
          </p:spPr>
          <p:txBody>
            <a:bodyPr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7652" name="流程图: 合并 40"/>
            <p:cNvSpPr/>
            <p:nvPr/>
          </p:nvSpPr>
          <p:spPr>
            <a:xfrm rot="5400000">
              <a:off x="-1163" y="2034"/>
              <a:ext cx="7255" cy="4307"/>
            </a:xfrm>
            <a:prstGeom prst="flowChartMerge">
              <a:avLst/>
            </a:prstGeom>
            <a:noFill/>
            <a:ln w="6350" cap="flat" cmpd="sng">
              <a:solidFill>
                <a:srgbClr val="7F7F7F"/>
              </a:solidFill>
              <a:prstDash val="sysDash"/>
              <a:miter/>
              <a:headEnd type="none" w="med" len="med"/>
              <a:tailEnd type="none" w="med" len="med"/>
            </a:ln>
          </p:spPr>
          <p:txBody>
            <a:bodyPr anchor="ctr"/>
            <a:p>
              <a:pPr algn="ctr"/>
              <a:endParaRPr lang="zh-CN" altLang="en-US">
                <a:solidFill>
                  <a:srgbClr val="000000"/>
                </a:solidFill>
                <a:latin typeface="宋体" panose="02010600030101010101" pitchFamily="2" charset="-122"/>
                <a:ea typeface="宋体" panose="02010600030101010101" pitchFamily="2" charset="-122"/>
                <a:sym typeface="宋体" panose="02010600030101010101" pitchFamily="2" charset="-122"/>
              </a:endParaRPr>
            </a:p>
          </p:txBody>
        </p:sp>
      </p:grpSp>
      <p:sp>
        <p:nvSpPr>
          <p:cNvPr id="19462" name="TextBox 41"/>
          <p:cNvSpPr/>
          <p:nvPr/>
        </p:nvSpPr>
        <p:spPr>
          <a:xfrm>
            <a:off x="6602413" y="2493963"/>
            <a:ext cx="1295400" cy="1016000"/>
          </a:xfrm>
          <a:prstGeom prst="rect">
            <a:avLst/>
          </a:prstGeom>
          <a:noFill/>
          <a:ln w="9525">
            <a:noFill/>
          </a:ln>
        </p:spPr>
        <p:txBody>
          <a:bodyPr anchor="t">
            <a:spAutoFit/>
          </a:bodyPr>
          <a:p>
            <a:pPr algn="ctr"/>
            <a:r>
              <a:rPr lang="en-US" altLang="zh-CN" sz="6000" b="1">
                <a:solidFill>
                  <a:schemeClr val="bg1"/>
                </a:solidFill>
                <a:latin typeface="BatangChe" pitchFamily="49" charset="-127"/>
                <a:ea typeface="BatangChe" pitchFamily="49" charset="-127"/>
                <a:sym typeface="BatangChe" pitchFamily="49" charset="-127"/>
              </a:rPr>
              <a:t>2</a:t>
            </a:r>
            <a:endParaRPr lang="zh-CN" altLang="en-US" sz="6000" b="1">
              <a:solidFill>
                <a:schemeClr val="bg1"/>
              </a:solidFill>
              <a:latin typeface="BatangChe" pitchFamily="49" charset="-127"/>
              <a:ea typeface="BatangChe" pitchFamily="49" charset="-127"/>
              <a:sym typeface="BatangChe" pitchFamily="49" charset="-127"/>
            </a:endParaRPr>
          </a:p>
        </p:txBody>
      </p:sp>
      <p:sp>
        <p:nvSpPr>
          <p:cNvPr id="27654" name="流程图: 合并 43"/>
          <p:cNvSpPr/>
          <p:nvPr/>
        </p:nvSpPr>
        <p:spPr>
          <a:xfrm rot="-5400000">
            <a:off x="2700338" y="2282825"/>
            <a:ext cx="431800" cy="288925"/>
          </a:xfrm>
          <a:prstGeom prst="flowChartMerge">
            <a:avLst/>
          </a:prstGeom>
          <a:noFill/>
          <a:ln w="6350" cap="flat" cmpd="sng">
            <a:solidFill>
              <a:srgbClr val="7F7F7F"/>
            </a:solidFill>
            <a:prstDash val="sysDash"/>
            <a:miter/>
            <a:headEnd type="none" w="med" len="med"/>
            <a:tailEnd type="none" w="med" len="med"/>
          </a:ln>
        </p:spPr>
        <p:txBody>
          <a:bodyPr anchor="ctr"/>
          <a:p>
            <a:pPr algn="ctr"/>
            <a:endParaRPr lang="zh-CN" altLang="en-US">
              <a:solidFill>
                <a:srgbClr val="000000"/>
              </a:solidFill>
              <a:latin typeface="宋体" panose="02010600030101010101" pitchFamily="2" charset="-122"/>
              <a:ea typeface="宋体" panose="02010600030101010101" pitchFamily="2" charset="-122"/>
              <a:sym typeface="宋体" panose="02010600030101010101" pitchFamily="2" charset="-122"/>
            </a:endParaRPr>
          </a:p>
        </p:txBody>
      </p:sp>
      <p:sp>
        <p:nvSpPr>
          <p:cNvPr id="27655" name="TextBox 9"/>
          <p:cNvSpPr/>
          <p:nvPr/>
        </p:nvSpPr>
        <p:spPr>
          <a:xfrm>
            <a:off x="3254375" y="2165350"/>
            <a:ext cx="2879725" cy="579438"/>
          </a:xfrm>
          <a:prstGeom prst="rect">
            <a:avLst/>
          </a:prstGeom>
          <a:noFill/>
          <a:ln w="9525">
            <a:noFill/>
          </a:ln>
        </p:spPr>
        <p:txBody>
          <a:bodyPr anchor="t">
            <a:spAutoFit/>
          </a:bodyPr>
          <a:p>
            <a:pPr algn="ctr"/>
            <a:r>
              <a:rPr lang="zh-CN" altLang="en-US" sz="32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汉邦动态</a:t>
            </a:r>
            <a:endParaRPr lang="zh-CN" altLang="en-US" sz="32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advClick="0" advTm="5000">
    <p:split orient="vert"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1+#ppt_w/2"/>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19462"/>
                                        </p:tgtEl>
                                        <p:attrNameLst>
                                          <p:attrName>style.visibility</p:attrName>
                                        </p:attrNameLst>
                                      </p:cBhvr>
                                      <p:to>
                                        <p:strVal val="visible"/>
                                      </p:to>
                                    </p:set>
                                    <p:animEffect transition="in" filter="fade">
                                      <p:cBhvr>
                                        <p:cTn id="11" dur="2000"/>
                                        <p:tgtEl>
                                          <p:spTgt spid="19462"/>
                                        </p:tgtEl>
                                      </p:cBhvr>
                                    </p:animEffect>
                                  </p:childTnLst>
                                </p:cTn>
                              </p:par>
                              <p:par>
                                <p:cTn id="12" presetID="2" presetClass="entr" presetSubtype="8" fill="hold" grpId="0" nodeType="withEffect">
                                  <p:stCondLst>
                                    <p:cond delay="0"/>
                                  </p:stCondLst>
                                  <p:childTnLst>
                                    <p:set>
                                      <p:cBhvr>
                                        <p:cTn id="13" dur="1" fill="hold">
                                          <p:stCondLst>
                                            <p:cond delay="0"/>
                                          </p:stCondLst>
                                        </p:cTn>
                                        <p:tgtEl>
                                          <p:spTgt spid="19458"/>
                                        </p:tgtEl>
                                        <p:attrNameLst>
                                          <p:attrName>style.visibility</p:attrName>
                                        </p:attrNameLst>
                                      </p:cBhvr>
                                      <p:to>
                                        <p:strVal val="visible"/>
                                      </p:to>
                                    </p:set>
                                    <p:anim calcmode="lin" valueType="num">
                                      <p:cBhvr>
                                        <p:cTn id="14" dur="500" fill="hold"/>
                                        <p:tgtEl>
                                          <p:spTgt spid="19458"/>
                                        </p:tgtEl>
                                        <p:attrNameLst>
                                          <p:attrName>ppt_x</p:attrName>
                                        </p:attrNameLst>
                                      </p:cBhvr>
                                      <p:tavLst>
                                        <p:tav tm="0">
                                          <p:val>
                                            <p:strVal val="0-#ppt_w/2"/>
                                          </p:val>
                                        </p:tav>
                                        <p:tav tm="100000">
                                          <p:val>
                                            <p:strVal val="#ppt_x"/>
                                          </p:val>
                                        </p:tav>
                                      </p:tavLst>
                                    </p:anim>
                                    <p:anim calcmode="lin" valueType="num">
                                      <p:cBhvr>
                                        <p:cTn id="15" dur="500" fill="hold"/>
                                        <p:tgtEl>
                                          <p:spTgt spid="1945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bldLvl="0" animBg="1"/>
      <p:bldP spid="19462" grpId="0" bldLvl="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673" name="直接连接符 1"/>
          <p:cNvSpPr/>
          <p:nvPr/>
        </p:nvSpPr>
        <p:spPr>
          <a:xfrm>
            <a:off x="179388" y="714375"/>
            <a:ext cx="8713787" cy="0"/>
          </a:xfrm>
          <a:prstGeom prst="line">
            <a:avLst/>
          </a:prstGeom>
          <a:ln w="9525" cap="flat" cmpd="sng">
            <a:solidFill>
              <a:srgbClr val="A5A5A5"/>
            </a:solidFill>
            <a:prstDash val="solid"/>
            <a:round/>
            <a:headEnd type="none" w="med" len="med"/>
            <a:tailEnd type="none" w="med" len="med"/>
          </a:ln>
        </p:spPr>
        <p:txBody>
          <a:bodyPr anchor="t"/>
          <a:p>
            <a:endParaRPr lang="zh-CN" altLang="en-US">
              <a:latin typeface="Arial" panose="020B0604020202020204" pitchFamily="34" charset="0"/>
              <a:ea typeface="宋体" panose="02010600030101010101" pitchFamily="2" charset="-122"/>
            </a:endParaRPr>
          </a:p>
        </p:txBody>
      </p:sp>
      <p:grpSp>
        <p:nvGrpSpPr>
          <p:cNvPr id="28674" name="组合 11"/>
          <p:cNvGrpSpPr/>
          <p:nvPr/>
        </p:nvGrpSpPr>
        <p:grpSpPr>
          <a:xfrm>
            <a:off x="396875" y="714375"/>
            <a:ext cx="2965450" cy="381000"/>
            <a:chOff x="419100" y="844550"/>
            <a:chExt cx="2966085" cy="381000"/>
          </a:xfrm>
        </p:grpSpPr>
        <p:sp>
          <p:nvSpPr>
            <p:cNvPr id="28675" name="矩形 6"/>
            <p:cNvSpPr/>
            <p:nvPr/>
          </p:nvSpPr>
          <p:spPr>
            <a:xfrm>
              <a:off x="661618" y="878205"/>
              <a:ext cx="1751382" cy="315595"/>
            </a:xfrm>
            <a:prstGeom prst="rect">
              <a:avLst/>
            </a:prstGeom>
            <a:solidFill>
              <a:srgbClr val="FFC000"/>
            </a:solidFill>
            <a:ln w="9525">
              <a:noFill/>
            </a:ln>
          </p:spPr>
          <p:txBody>
            <a:bodyPr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8676" name="矩形 7"/>
            <p:cNvSpPr/>
            <p:nvPr/>
          </p:nvSpPr>
          <p:spPr>
            <a:xfrm>
              <a:off x="419100" y="878205"/>
              <a:ext cx="242518" cy="315595"/>
            </a:xfrm>
            <a:prstGeom prst="rect">
              <a:avLst/>
            </a:prstGeom>
            <a:solidFill>
              <a:srgbClr val="3C3C37"/>
            </a:solidFill>
            <a:ln w="9525">
              <a:noFill/>
            </a:ln>
          </p:spPr>
          <p:txBody>
            <a:bodyPr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8677" name="TextBox 8"/>
            <p:cNvSpPr/>
            <p:nvPr/>
          </p:nvSpPr>
          <p:spPr>
            <a:xfrm>
              <a:off x="683838" y="844550"/>
              <a:ext cx="2701347" cy="381000"/>
            </a:xfrm>
            <a:prstGeom prst="rect">
              <a:avLst/>
            </a:prstGeom>
            <a:noFill/>
            <a:ln w="9525">
              <a:noFill/>
            </a:ln>
          </p:spPr>
          <p:txBody>
            <a:bodyPr anchor="t">
              <a:spAutoFit/>
            </a:bodyPr>
            <a:p>
              <a:r>
                <a:rPr lang="zh-CN" altLang="en-US" sz="19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10月主要课程</a:t>
              </a:r>
              <a:endParaRPr lang="zh-CN" altLang="en-US" sz="19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8678" name="TextBox 12"/>
          <p:cNvSpPr/>
          <p:nvPr/>
        </p:nvSpPr>
        <p:spPr>
          <a:xfrm>
            <a:off x="661988" y="938213"/>
            <a:ext cx="3703637" cy="4154487"/>
          </a:xfrm>
          <a:prstGeom prst="rect">
            <a:avLst/>
          </a:prstGeom>
          <a:noFill/>
          <a:ln w="9525">
            <a:noFill/>
          </a:ln>
        </p:spPr>
        <p:txBody>
          <a:bodyPr wrap="square" anchor="t">
            <a:spAutoFit/>
          </a:bodyPr>
          <a:p>
            <a:pPr marL="285750" indent="-285750">
              <a:lnSpc>
                <a:spcPct val="150000"/>
              </a:lnSpc>
              <a:buChar char="•"/>
            </a:pPr>
            <a:r>
              <a:rPr lang="zh-CN" altLang="en-US" sz="1600" b="1">
                <a:solidFill>
                  <a:srgbClr val="3F3F3F"/>
                </a:solidFill>
                <a:latin typeface="楷体_GB2312" panose="02010609030101010101" pitchFamily="49" charset="-122"/>
                <a:ea typeface="楷体_GB2312" panose="02010609030101010101" pitchFamily="49" charset="-122"/>
                <a:sym typeface="微软雅黑" panose="020B0503020204020204" pitchFamily="34" charset="-122"/>
              </a:rPr>
              <a:t>天津</a:t>
            </a:r>
            <a:r>
              <a:rPr lang="en-US" altLang="zh-CN" sz="1600" b="1">
                <a:solidFill>
                  <a:srgbClr val="3F3F3F"/>
                </a:solidFill>
                <a:latin typeface="楷体_GB2312" panose="02010609030101010101" pitchFamily="49" charset="-122"/>
                <a:ea typeface="楷体_GB2312" panose="02010609030101010101" pitchFamily="49" charset="-122"/>
                <a:sym typeface="微软雅黑" panose="020B0503020204020204" pitchFamily="34" charset="-122"/>
              </a:rPr>
              <a:t>—</a:t>
            </a:r>
            <a:r>
              <a:rPr lang="zh-CN" altLang="en-US" sz="1600" b="1">
                <a:solidFill>
                  <a:srgbClr val="3F3F3F"/>
                </a:solidFill>
                <a:latin typeface="楷体_GB2312" panose="02010609030101010101" pitchFamily="49" charset="-122"/>
                <a:ea typeface="楷体_GB2312" panose="02010609030101010101" pitchFamily="49" charset="-122"/>
                <a:sym typeface="微软雅黑" panose="020B0503020204020204" pitchFamily="34" charset="-122"/>
              </a:rPr>
              <a:t>团队经营修炼（</a:t>
            </a:r>
            <a:r>
              <a:rPr lang="en-US" altLang="zh-CN" sz="1600" b="1">
                <a:solidFill>
                  <a:srgbClr val="3F3F3F"/>
                </a:solidFill>
                <a:latin typeface="楷体_GB2312" panose="02010609030101010101" pitchFamily="49" charset="-122"/>
                <a:ea typeface="楷体_GB2312" panose="02010609030101010101" pitchFamily="49" charset="-122"/>
                <a:sym typeface="微软雅黑" panose="020B0503020204020204" pitchFamily="34" charset="-122"/>
              </a:rPr>
              <a:t>1</a:t>
            </a:r>
            <a:r>
              <a:rPr lang="zh-CN" altLang="en-US" sz="1600" b="1">
                <a:solidFill>
                  <a:srgbClr val="3F3F3F"/>
                </a:solidFill>
                <a:latin typeface="楷体_GB2312" panose="02010609030101010101" pitchFamily="49" charset="-122"/>
                <a:ea typeface="楷体_GB2312" panose="02010609030101010101" pitchFamily="49" charset="-122"/>
                <a:sym typeface="微软雅黑" panose="020B0503020204020204" pitchFamily="34" charset="-122"/>
              </a:rPr>
              <a:t>天）</a:t>
            </a:r>
            <a:endParaRPr lang="zh-CN" altLang="en-US" sz="1600" b="1">
              <a:solidFill>
                <a:srgbClr val="3F3F3F"/>
              </a:solidFill>
              <a:latin typeface="楷体_GB2312" panose="02010609030101010101" pitchFamily="49" charset="-122"/>
              <a:ea typeface="楷体_GB2312" panose="02010609030101010101" pitchFamily="49" charset="-122"/>
              <a:sym typeface="微软雅黑" panose="020B0503020204020204" pitchFamily="34" charset="-122"/>
            </a:endParaRPr>
          </a:p>
          <a:p>
            <a:pPr marL="285750" indent="-285750">
              <a:lnSpc>
                <a:spcPct val="150000"/>
              </a:lnSpc>
              <a:buChar char="•"/>
            </a:pPr>
            <a:r>
              <a:rPr lang="zh-CN" altLang="en-US" sz="1600" b="1">
                <a:solidFill>
                  <a:srgbClr val="3F3F3F"/>
                </a:solidFill>
                <a:latin typeface="楷体_GB2312" panose="02010609030101010101" pitchFamily="49" charset="-122"/>
                <a:ea typeface="楷体_GB2312" panose="02010609030101010101" pitchFamily="49" charset="-122"/>
                <a:sym typeface="微软雅黑" panose="020B0503020204020204" pitchFamily="34" charset="-122"/>
              </a:rPr>
              <a:t>南京</a:t>
            </a:r>
            <a:r>
              <a:rPr lang="en-US" altLang="zh-CN" sz="1600" b="1">
                <a:solidFill>
                  <a:srgbClr val="3F3F3F"/>
                </a:solidFill>
                <a:latin typeface="楷体_GB2312" panose="02010609030101010101" pitchFamily="49" charset="-122"/>
                <a:ea typeface="楷体_GB2312" panose="02010609030101010101" pitchFamily="49" charset="-122"/>
                <a:sym typeface="微软雅黑" panose="020B0503020204020204" pitchFamily="34" charset="-122"/>
              </a:rPr>
              <a:t>—</a:t>
            </a:r>
            <a:r>
              <a:rPr lang="zh-CN" altLang="en-US" sz="1600" b="1">
                <a:solidFill>
                  <a:srgbClr val="3F3F3F"/>
                </a:solidFill>
                <a:latin typeface="楷体_GB2312" panose="02010609030101010101" pitchFamily="49" charset="-122"/>
                <a:ea typeface="楷体_GB2312" panose="02010609030101010101" pitchFamily="49" charset="-122"/>
                <a:sym typeface="微软雅黑" panose="020B0503020204020204" pitchFamily="34" charset="-122"/>
              </a:rPr>
              <a:t>新晋主管入职培训（</a:t>
            </a:r>
            <a:r>
              <a:rPr lang="en-US" altLang="zh-CN" sz="1600" b="1">
                <a:solidFill>
                  <a:srgbClr val="3F3F3F"/>
                </a:solidFill>
                <a:latin typeface="楷体_GB2312" panose="02010609030101010101" pitchFamily="49" charset="-122"/>
                <a:ea typeface="楷体_GB2312" panose="02010609030101010101" pitchFamily="49" charset="-122"/>
                <a:sym typeface="微软雅黑" panose="020B0503020204020204" pitchFamily="34" charset="-122"/>
              </a:rPr>
              <a:t>2</a:t>
            </a:r>
            <a:r>
              <a:rPr lang="zh-CN" altLang="en-US" sz="1600" b="1">
                <a:solidFill>
                  <a:srgbClr val="3F3F3F"/>
                </a:solidFill>
                <a:latin typeface="楷体_GB2312" panose="02010609030101010101" pitchFamily="49" charset="-122"/>
                <a:ea typeface="楷体_GB2312" panose="02010609030101010101" pitchFamily="49" charset="-122"/>
                <a:sym typeface="微软雅黑" panose="020B0503020204020204" pitchFamily="34" charset="-122"/>
              </a:rPr>
              <a:t>天）</a:t>
            </a:r>
            <a:endParaRPr lang="zh-CN" altLang="en-US" sz="1600" b="1">
              <a:solidFill>
                <a:srgbClr val="3F3F3F"/>
              </a:solidFill>
              <a:latin typeface="楷体_GB2312" panose="02010609030101010101" pitchFamily="49" charset="-122"/>
              <a:ea typeface="楷体_GB2312" panose="02010609030101010101" pitchFamily="49" charset="-122"/>
              <a:sym typeface="微软雅黑" panose="020B0503020204020204" pitchFamily="34" charset="-122"/>
            </a:endParaRPr>
          </a:p>
          <a:p>
            <a:pPr marL="285750" indent="-285750">
              <a:lnSpc>
                <a:spcPct val="150000"/>
              </a:lnSpc>
              <a:buChar char="•"/>
            </a:pPr>
            <a:r>
              <a:rPr lang="zh-CN" altLang="en-US" sz="1600" b="1">
                <a:solidFill>
                  <a:srgbClr val="3F3F3F"/>
                </a:solidFill>
                <a:latin typeface="楷体_GB2312" panose="02010609030101010101" pitchFamily="49" charset="-122"/>
                <a:ea typeface="楷体_GB2312" panose="02010609030101010101" pitchFamily="49" charset="-122"/>
                <a:sym typeface="微软雅黑" panose="020B0503020204020204" pitchFamily="34" charset="-122"/>
              </a:rPr>
              <a:t>上海</a:t>
            </a:r>
            <a:r>
              <a:rPr lang="en-US" altLang="zh-CN" sz="1600" b="1">
                <a:solidFill>
                  <a:srgbClr val="3F3F3F"/>
                </a:solidFill>
                <a:latin typeface="楷体_GB2312" panose="02010609030101010101" pitchFamily="49" charset="-122"/>
                <a:ea typeface="楷体_GB2312" panose="02010609030101010101" pitchFamily="49" charset="-122"/>
                <a:sym typeface="微软雅黑" panose="020B0503020204020204" pitchFamily="34" charset="-122"/>
              </a:rPr>
              <a:t>—</a:t>
            </a:r>
            <a:r>
              <a:rPr lang="zh-CN" altLang="en-US" sz="1600" b="1">
                <a:solidFill>
                  <a:srgbClr val="3F3F3F"/>
                </a:solidFill>
                <a:latin typeface="楷体_GB2312" panose="02010609030101010101" pitchFamily="49" charset="-122"/>
                <a:ea typeface="楷体_GB2312" panose="02010609030101010101" pitchFamily="49" charset="-122"/>
                <a:sym typeface="微软雅黑" panose="020B0503020204020204" pitchFamily="34" charset="-122"/>
              </a:rPr>
              <a:t>团队经营训练营（2天）</a:t>
            </a:r>
            <a:endParaRPr lang="zh-CN" altLang="en-US" sz="1600" b="1">
              <a:solidFill>
                <a:srgbClr val="3F3F3F"/>
              </a:solidFill>
              <a:latin typeface="楷体_GB2312" panose="02010609030101010101" pitchFamily="49" charset="-122"/>
              <a:ea typeface="楷体_GB2312" panose="02010609030101010101" pitchFamily="49" charset="-122"/>
              <a:sym typeface="微软雅黑" panose="020B0503020204020204" pitchFamily="34" charset="-122"/>
            </a:endParaRPr>
          </a:p>
          <a:p>
            <a:pPr marL="285750" indent="-285750">
              <a:lnSpc>
                <a:spcPct val="150000"/>
              </a:lnSpc>
              <a:buChar char="•"/>
            </a:pPr>
            <a:r>
              <a:rPr lang="zh-CN" altLang="en-US" sz="1600" b="1">
                <a:solidFill>
                  <a:srgbClr val="3F3F3F"/>
                </a:solidFill>
                <a:latin typeface="楷体_GB2312" panose="02010609030101010101" pitchFamily="49" charset="-122"/>
                <a:ea typeface="楷体_GB2312" panose="02010609030101010101" pitchFamily="49" charset="-122"/>
                <a:sym typeface="微软雅黑" panose="020B0503020204020204" pitchFamily="34" charset="-122"/>
              </a:rPr>
              <a:t>山东</a:t>
            </a:r>
            <a:r>
              <a:rPr lang="en-US" altLang="zh-CN" sz="1600" b="1">
                <a:solidFill>
                  <a:srgbClr val="3F3F3F"/>
                </a:solidFill>
                <a:latin typeface="楷体_GB2312" panose="02010609030101010101" pitchFamily="49" charset="-122"/>
                <a:ea typeface="楷体_GB2312" panose="02010609030101010101" pitchFamily="49" charset="-122"/>
                <a:sym typeface="微软雅黑" panose="020B0503020204020204" pitchFamily="34" charset="-122"/>
              </a:rPr>
              <a:t>—</a:t>
            </a:r>
            <a:r>
              <a:rPr lang="zh-CN" altLang="en-US" sz="1600" b="1">
                <a:solidFill>
                  <a:srgbClr val="3F3F3F"/>
                </a:solidFill>
                <a:latin typeface="楷体_GB2312" panose="02010609030101010101" pitchFamily="49" charset="-122"/>
                <a:ea typeface="楷体_GB2312" panose="02010609030101010101" pitchFamily="49" charset="-122"/>
                <a:sym typeface="微软雅黑" panose="020B0503020204020204" pitchFamily="34" charset="-122"/>
              </a:rPr>
              <a:t>中高层管理能力提升（</a:t>
            </a:r>
            <a:r>
              <a:rPr lang="en-US" altLang="zh-CN" sz="1600" b="1">
                <a:solidFill>
                  <a:srgbClr val="3F3F3F"/>
                </a:solidFill>
                <a:latin typeface="楷体_GB2312" panose="02010609030101010101" pitchFamily="49" charset="-122"/>
                <a:ea typeface="楷体_GB2312" panose="02010609030101010101" pitchFamily="49" charset="-122"/>
                <a:sym typeface="微软雅黑" panose="020B0503020204020204" pitchFamily="34" charset="-122"/>
              </a:rPr>
              <a:t>3</a:t>
            </a:r>
            <a:r>
              <a:rPr lang="zh-CN" altLang="en-US" sz="1600" b="1">
                <a:solidFill>
                  <a:srgbClr val="3F3F3F"/>
                </a:solidFill>
                <a:latin typeface="楷体_GB2312" panose="02010609030101010101" pitchFamily="49" charset="-122"/>
                <a:ea typeface="楷体_GB2312" panose="02010609030101010101" pitchFamily="49" charset="-122"/>
                <a:sym typeface="微软雅黑" panose="020B0503020204020204" pitchFamily="34" charset="-122"/>
              </a:rPr>
              <a:t>天）</a:t>
            </a:r>
            <a:endParaRPr lang="zh-CN" altLang="en-US" sz="1600" b="1">
              <a:solidFill>
                <a:srgbClr val="3F3F3F"/>
              </a:solidFill>
              <a:latin typeface="楷体_GB2312" panose="02010609030101010101" pitchFamily="49" charset="-122"/>
              <a:ea typeface="楷体_GB2312" panose="02010609030101010101" pitchFamily="49" charset="-122"/>
              <a:sym typeface="微软雅黑" panose="020B0503020204020204" pitchFamily="34" charset="-122"/>
            </a:endParaRPr>
          </a:p>
          <a:p>
            <a:pPr marL="285750" indent="-285750">
              <a:lnSpc>
                <a:spcPct val="150000"/>
              </a:lnSpc>
              <a:buChar char="•"/>
            </a:pPr>
            <a:r>
              <a:rPr lang="zh-CN" altLang="en-US" sz="1600" b="1">
                <a:solidFill>
                  <a:srgbClr val="3F3F3F"/>
                </a:solidFill>
                <a:latin typeface="楷体_GB2312" panose="02010609030101010101" pitchFamily="49" charset="-122"/>
                <a:ea typeface="楷体_GB2312" panose="02010609030101010101" pitchFamily="49" charset="-122"/>
                <a:sym typeface="微软雅黑" panose="020B0503020204020204" pitchFamily="34" charset="-122"/>
              </a:rPr>
              <a:t>郑州</a:t>
            </a:r>
            <a:r>
              <a:rPr lang="en-US" altLang="zh-CN" sz="1600" b="1">
                <a:solidFill>
                  <a:srgbClr val="3F3F3F"/>
                </a:solidFill>
                <a:latin typeface="楷体_GB2312" panose="02010609030101010101" pitchFamily="49" charset="-122"/>
                <a:ea typeface="楷体_GB2312" panose="02010609030101010101" pitchFamily="49" charset="-122"/>
                <a:sym typeface="微软雅黑" panose="020B0503020204020204" pitchFamily="34" charset="-122"/>
              </a:rPr>
              <a:t>—</a:t>
            </a:r>
            <a:r>
              <a:rPr lang="zh-CN" altLang="en-US" sz="1600" b="1">
                <a:solidFill>
                  <a:srgbClr val="3F3F3F"/>
                </a:solidFill>
                <a:latin typeface="楷体_GB2312" panose="02010609030101010101" pitchFamily="49" charset="-122"/>
                <a:ea typeface="楷体_GB2312" panose="02010609030101010101" pitchFamily="49" charset="-122"/>
                <a:sym typeface="微软雅黑" panose="020B0503020204020204" pitchFamily="34" charset="-122"/>
              </a:rPr>
              <a:t>目标与绩效管理（2天）</a:t>
            </a:r>
            <a:endParaRPr lang="zh-CN" altLang="en-US" sz="1600" b="1">
              <a:solidFill>
                <a:srgbClr val="3F3F3F"/>
              </a:solidFill>
              <a:latin typeface="楷体_GB2312" panose="02010609030101010101" pitchFamily="49" charset="-122"/>
              <a:ea typeface="楷体_GB2312" panose="02010609030101010101" pitchFamily="49" charset="-122"/>
              <a:sym typeface="微软雅黑" panose="020B0503020204020204" pitchFamily="34" charset="-122"/>
            </a:endParaRPr>
          </a:p>
          <a:p>
            <a:pPr marL="285750" indent="-285750">
              <a:lnSpc>
                <a:spcPct val="150000"/>
              </a:lnSpc>
              <a:buChar char="•"/>
            </a:pPr>
            <a:r>
              <a:rPr lang="zh-CN" altLang="en-US" sz="1600" b="1">
                <a:solidFill>
                  <a:srgbClr val="3F3F3F"/>
                </a:solidFill>
                <a:latin typeface="楷体_GB2312" panose="02010609030101010101" pitchFamily="49" charset="-122"/>
                <a:ea typeface="楷体_GB2312" panose="02010609030101010101" pitchFamily="49" charset="-122"/>
                <a:sym typeface="微软雅黑" panose="020B0503020204020204" pitchFamily="34" charset="-122"/>
              </a:rPr>
              <a:t>深圳</a:t>
            </a:r>
            <a:r>
              <a:rPr lang="en-US" altLang="zh-CN" sz="1600" b="1">
                <a:solidFill>
                  <a:srgbClr val="3F3F3F"/>
                </a:solidFill>
                <a:latin typeface="楷体_GB2312" panose="02010609030101010101" pitchFamily="49" charset="-122"/>
                <a:ea typeface="楷体_GB2312" panose="02010609030101010101" pitchFamily="49" charset="-122"/>
                <a:sym typeface="微软雅黑" panose="020B0503020204020204" pitchFamily="34" charset="-122"/>
              </a:rPr>
              <a:t>—TTT</a:t>
            </a:r>
            <a:r>
              <a:rPr lang="zh-CN" altLang="en-US" sz="1600" b="1">
                <a:solidFill>
                  <a:srgbClr val="3F3F3F"/>
                </a:solidFill>
                <a:latin typeface="楷体_GB2312" panose="02010609030101010101" pitchFamily="49" charset="-122"/>
                <a:ea typeface="楷体_GB2312" panose="02010609030101010101" pitchFamily="49" charset="-122"/>
                <a:sym typeface="微软雅黑" panose="020B0503020204020204" pitchFamily="34" charset="-122"/>
              </a:rPr>
              <a:t>内部讲师培训（2天）</a:t>
            </a:r>
            <a:endParaRPr lang="zh-CN" altLang="en-US" sz="1600" b="1">
              <a:solidFill>
                <a:srgbClr val="3F3F3F"/>
              </a:solidFill>
              <a:latin typeface="楷体_GB2312" panose="02010609030101010101" pitchFamily="49" charset="-122"/>
              <a:ea typeface="楷体_GB2312" panose="02010609030101010101" pitchFamily="49" charset="-122"/>
              <a:sym typeface="微软雅黑" panose="020B0503020204020204" pitchFamily="34" charset="-122"/>
            </a:endParaRPr>
          </a:p>
          <a:p>
            <a:pPr marL="285750" indent="-285750">
              <a:lnSpc>
                <a:spcPct val="150000"/>
              </a:lnSpc>
              <a:buChar char="•"/>
            </a:pPr>
            <a:r>
              <a:rPr lang="zh-CN" altLang="en-US" sz="1600" b="1">
                <a:solidFill>
                  <a:srgbClr val="3F3F3F"/>
                </a:solidFill>
                <a:latin typeface="楷体_GB2312" panose="02010609030101010101" pitchFamily="49" charset="-122"/>
                <a:ea typeface="楷体_GB2312" panose="02010609030101010101" pitchFamily="49" charset="-122"/>
                <a:sym typeface="微软雅黑" panose="020B0503020204020204" pitchFamily="34" charset="-122"/>
              </a:rPr>
              <a:t>武汉</a:t>
            </a:r>
            <a:r>
              <a:rPr lang="en-US" altLang="zh-CN" sz="1600" b="1">
                <a:solidFill>
                  <a:srgbClr val="3F3F3F"/>
                </a:solidFill>
                <a:latin typeface="楷体_GB2312" panose="02010609030101010101" pitchFamily="49" charset="-122"/>
                <a:ea typeface="楷体_GB2312" panose="02010609030101010101" pitchFamily="49" charset="-122"/>
                <a:sym typeface="微软雅黑" panose="020B0503020204020204" pitchFamily="34" charset="-122"/>
              </a:rPr>
              <a:t>—</a:t>
            </a:r>
            <a:r>
              <a:rPr lang="zh-CN" altLang="en-US" sz="1600" b="1">
                <a:solidFill>
                  <a:srgbClr val="3F3F3F"/>
                </a:solidFill>
                <a:latin typeface="楷体_GB2312" panose="02010609030101010101" pitchFamily="49" charset="-122"/>
                <a:ea typeface="楷体_GB2312" panose="02010609030101010101" pitchFamily="49" charset="-122"/>
                <a:sym typeface="微软雅黑" panose="020B0503020204020204" pitchFamily="34" charset="-122"/>
              </a:rPr>
              <a:t>组织变更与管理创新（1天）</a:t>
            </a:r>
            <a:endParaRPr lang="zh-CN" altLang="en-US" sz="1600" b="1">
              <a:solidFill>
                <a:srgbClr val="3F3F3F"/>
              </a:solidFill>
              <a:latin typeface="楷体_GB2312" panose="02010609030101010101" pitchFamily="49" charset="-122"/>
              <a:ea typeface="楷体_GB2312" panose="02010609030101010101" pitchFamily="49" charset="-122"/>
              <a:sym typeface="微软雅黑" panose="020B0503020204020204" pitchFamily="34" charset="-122"/>
            </a:endParaRPr>
          </a:p>
          <a:p>
            <a:pPr marL="285750" indent="-285750">
              <a:lnSpc>
                <a:spcPct val="150000"/>
              </a:lnSpc>
              <a:buChar char="•"/>
            </a:pPr>
            <a:r>
              <a:rPr lang="zh-CN" altLang="en-US" sz="1600" b="1">
                <a:solidFill>
                  <a:srgbClr val="3F3F3F"/>
                </a:solidFill>
                <a:latin typeface="楷体_GB2312" panose="02010609030101010101" pitchFamily="49" charset="-122"/>
                <a:ea typeface="楷体_GB2312" panose="02010609030101010101" pitchFamily="49" charset="-122"/>
                <a:sym typeface="微软雅黑" panose="020B0503020204020204" pitchFamily="34" charset="-122"/>
              </a:rPr>
              <a:t>上海</a:t>
            </a:r>
            <a:r>
              <a:rPr lang="en-US" altLang="zh-CN" sz="1600" b="1">
                <a:solidFill>
                  <a:srgbClr val="3F3F3F"/>
                </a:solidFill>
                <a:latin typeface="楷体_GB2312" panose="02010609030101010101" pitchFamily="49" charset="-122"/>
                <a:ea typeface="楷体_GB2312" panose="02010609030101010101" pitchFamily="49" charset="-122"/>
                <a:sym typeface="微软雅黑" panose="020B0503020204020204" pitchFamily="34" charset="-122"/>
              </a:rPr>
              <a:t>—</a:t>
            </a:r>
            <a:r>
              <a:rPr lang="zh-CN" altLang="en-US" sz="1600" b="1">
                <a:solidFill>
                  <a:srgbClr val="3F3F3F"/>
                </a:solidFill>
                <a:latin typeface="楷体_GB2312" panose="02010609030101010101" pitchFamily="49" charset="-122"/>
                <a:ea typeface="楷体_GB2312" panose="02010609030101010101" pitchFamily="49" charset="-122"/>
                <a:sym typeface="微软雅黑" panose="020B0503020204020204" pitchFamily="34" charset="-122"/>
              </a:rPr>
              <a:t>团队建设（1天）</a:t>
            </a:r>
            <a:endParaRPr lang="zh-CN" altLang="en-US" sz="1600" b="1">
              <a:solidFill>
                <a:srgbClr val="3F3F3F"/>
              </a:solidFill>
              <a:latin typeface="楷体_GB2312" panose="02010609030101010101" pitchFamily="49" charset="-122"/>
              <a:ea typeface="楷体_GB2312" panose="02010609030101010101" pitchFamily="49" charset="-122"/>
              <a:sym typeface="微软雅黑" panose="020B0503020204020204" pitchFamily="34" charset="-122"/>
            </a:endParaRPr>
          </a:p>
          <a:p>
            <a:pPr marL="285750" indent="-285750">
              <a:lnSpc>
                <a:spcPct val="150000"/>
              </a:lnSpc>
              <a:buChar char="•"/>
            </a:pPr>
            <a:r>
              <a:rPr lang="zh-CN" altLang="en-US" sz="1600" b="1">
                <a:solidFill>
                  <a:srgbClr val="3F3F3F"/>
                </a:solidFill>
                <a:latin typeface="楷体_GB2312" panose="02010609030101010101" pitchFamily="49" charset="-122"/>
                <a:ea typeface="楷体_GB2312" panose="02010609030101010101" pitchFamily="49" charset="-122"/>
                <a:sym typeface="微软雅黑" panose="020B0503020204020204" pitchFamily="34" charset="-122"/>
              </a:rPr>
              <a:t>太原</a:t>
            </a:r>
            <a:r>
              <a:rPr lang="en-US" altLang="zh-CN" sz="1600" b="1">
                <a:solidFill>
                  <a:srgbClr val="3F3F3F"/>
                </a:solidFill>
                <a:latin typeface="楷体_GB2312" panose="02010609030101010101" pitchFamily="49" charset="-122"/>
                <a:ea typeface="楷体_GB2312" panose="02010609030101010101" pitchFamily="49" charset="-122"/>
                <a:sym typeface="微软雅黑" panose="020B0503020204020204" pitchFamily="34" charset="-122"/>
              </a:rPr>
              <a:t>—</a:t>
            </a:r>
            <a:r>
              <a:rPr lang="zh-CN" altLang="en-US" sz="1600" b="1">
                <a:solidFill>
                  <a:srgbClr val="3F3F3F"/>
                </a:solidFill>
                <a:latin typeface="楷体_GB2312" panose="02010609030101010101" pitchFamily="49" charset="-122"/>
                <a:ea typeface="楷体_GB2312" panose="02010609030101010101" pitchFamily="49" charset="-122"/>
                <a:sym typeface="微软雅黑" panose="020B0503020204020204" pitchFamily="34" charset="-122"/>
              </a:rPr>
              <a:t>领导艺术（2天）</a:t>
            </a:r>
            <a:endParaRPr lang="zh-CN" altLang="en-US" sz="1600" b="1">
              <a:solidFill>
                <a:srgbClr val="3F3F3F"/>
              </a:solidFill>
              <a:latin typeface="楷体_GB2312" panose="02010609030101010101" pitchFamily="49" charset="-122"/>
              <a:ea typeface="楷体_GB2312" panose="02010609030101010101" pitchFamily="49" charset="-122"/>
              <a:sym typeface="微软雅黑" panose="020B0503020204020204" pitchFamily="34" charset="-122"/>
            </a:endParaRPr>
          </a:p>
          <a:p>
            <a:pPr marL="285750" indent="-285750">
              <a:lnSpc>
                <a:spcPct val="150000"/>
              </a:lnSpc>
              <a:buChar char="•"/>
            </a:pPr>
            <a:r>
              <a:rPr lang="zh-CN" altLang="en-US" sz="1600" b="1">
                <a:solidFill>
                  <a:srgbClr val="3F3F3F"/>
                </a:solidFill>
                <a:latin typeface="楷体_GB2312" panose="02010609030101010101" pitchFamily="49" charset="-122"/>
                <a:ea typeface="楷体_GB2312" panose="02010609030101010101" pitchFamily="49" charset="-122"/>
                <a:sym typeface="微软雅黑" panose="020B0503020204020204" pitchFamily="34" charset="-122"/>
              </a:rPr>
              <a:t>深圳</a:t>
            </a:r>
            <a:r>
              <a:rPr lang="en-US" altLang="zh-CN" sz="1600" b="1">
                <a:solidFill>
                  <a:srgbClr val="3F3F3F"/>
                </a:solidFill>
                <a:latin typeface="楷体_GB2312" panose="02010609030101010101" pitchFamily="49" charset="-122"/>
                <a:ea typeface="楷体_GB2312" panose="02010609030101010101" pitchFamily="49" charset="-122"/>
                <a:sym typeface="微软雅黑" panose="020B0503020204020204" pitchFamily="34" charset="-122"/>
              </a:rPr>
              <a:t>—</a:t>
            </a:r>
            <a:r>
              <a:rPr lang="zh-CN" altLang="en-US" sz="1600" b="1">
                <a:solidFill>
                  <a:srgbClr val="3F3F3F"/>
                </a:solidFill>
                <a:latin typeface="楷体_GB2312" panose="02010609030101010101" pitchFamily="49" charset="-122"/>
                <a:ea typeface="楷体_GB2312" panose="02010609030101010101" pitchFamily="49" charset="-122"/>
                <a:sym typeface="微软雅黑" panose="020B0503020204020204" pitchFamily="34" charset="-122"/>
              </a:rPr>
              <a:t>销售话术（3天）</a:t>
            </a:r>
            <a:endParaRPr lang="zh-CN" altLang="en-US" sz="1600" b="1">
              <a:solidFill>
                <a:srgbClr val="3F3F3F"/>
              </a:solidFill>
              <a:latin typeface="楷体_GB2312" panose="02010609030101010101" pitchFamily="49" charset="-122"/>
              <a:ea typeface="楷体_GB2312" panose="02010609030101010101" pitchFamily="49" charset="-122"/>
              <a:sym typeface="微软雅黑" panose="020B0503020204020204" pitchFamily="34" charset="-122"/>
            </a:endParaRPr>
          </a:p>
          <a:p>
            <a:pPr marL="285750" indent="-285750">
              <a:lnSpc>
                <a:spcPct val="150000"/>
              </a:lnSpc>
              <a:buChar char="•"/>
            </a:pPr>
            <a:r>
              <a:rPr lang="zh-CN" altLang="en-US" sz="1600" b="1">
                <a:solidFill>
                  <a:srgbClr val="3F3F3F"/>
                </a:solidFill>
                <a:latin typeface="楷体_GB2312" panose="02010609030101010101" pitchFamily="49" charset="-122"/>
                <a:ea typeface="楷体_GB2312" panose="02010609030101010101" pitchFamily="49" charset="-122"/>
                <a:sym typeface="微软雅黑" panose="020B0503020204020204" pitchFamily="34" charset="-122"/>
              </a:rPr>
              <a:t>深圳</a:t>
            </a:r>
            <a:r>
              <a:rPr lang="en-US" altLang="zh-CN" sz="1600" b="1">
                <a:solidFill>
                  <a:srgbClr val="3F3F3F"/>
                </a:solidFill>
                <a:latin typeface="楷体_GB2312" panose="02010609030101010101" pitchFamily="49" charset="-122"/>
                <a:ea typeface="楷体_GB2312" panose="02010609030101010101" pitchFamily="49" charset="-122"/>
                <a:sym typeface="微软雅黑" panose="020B0503020204020204" pitchFamily="34" charset="-122"/>
              </a:rPr>
              <a:t>—</a:t>
            </a:r>
            <a:r>
              <a:rPr lang="zh-CN" altLang="en-US" sz="1600" b="1">
                <a:solidFill>
                  <a:srgbClr val="3F3F3F"/>
                </a:solidFill>
                <a:latin typeface="楷体_GB2312" panose="02010609030101010101" pitchFamily="49" charset="-122"/>
                <a:ea typeface="楷体_GB2312" panose="02010609030101010101" pitchFamily="49" charset="-122"/>
                <a:sym typeface="微软雅黑" panose="020B0503020204020204" pitchFamily="34" charset="-122"/>
              </a:rPr>
              <a:t>创意突围之思考无限（</a:t>
            </a:r>
            <a:r>
              <a:rPr lang="en-US" altLang="zh-CN" sz="1600" b="1">
                <a:solidFill>
                  <a:srgbClr val="3F3F3F"/>
                </a:solidFill>
                <a:latin typeface="楷体_GB2312" panose="02010609030101010101" pitchFamily="49" charset="-122"/>
                <a:ea typeface="楷体_GB2312" panose="02010609030101010101" pitchFamily="49" charset="-122"/>
                <a:sym typeface="微软雅黑" panose="020B0503020204020204" pitchFamily="34" charset="-122"/>
              </a:rPr>
              <a:t>2</a:t>
            </a:r>
            <a:r>
              <a:rPr lang="zh-CN" altLang="en-US" sz="1600" b="1">
                <a:solidFill>
                  <a:srgbClr val="3F3F3F"/>
                </a:solidFill>
                <a:latin typeface="楷体_GB2312" panose="02010609030101010101" pitchFamily="49" charset="-122"/>
                <a:ea typeface="楷体_GB2312" panose="02010609030101010101" pitchFamily="49" charset="-122"/>
                <a:sym typeface="微软雅黑" panose="020B0503020204020204" pitchFamily="34" charset="-122"/>
              </a:rPr>
              <a:t>天）</a:t>
            </a:r>
            <a:endParaRPr lang="zh-CN" altLang="en-US" sz="1600" b="1">
              <a:solidFill>
                <a:srgbClr val="3F3F3F"/>
              </a:solidFill>
              <a:latin typeface="楷体_GB2312" panose="02010609030101010101" pitchFamily="49" charset="-122"/>
              <a:ea typeface="楷体_GB2312" panose="02010609030101010101" pitchFamily="49" charset="-122"/>
              <a:sym typeface="微软雅黑" panose="020B0503020204020204" pitchFamily="34" charset="-122"/>
            </a:endParaRPr>
          </a:p>
        </p:txBody>
      </p:sp>
      <p:sp>
        <p:nvSpPr>
          <p:cNvPr id="20488" name="矩形 17"/>
          <p:cNvSpPr/>
          <p:nvPr/>
        </p:nvSpPr>
        <p:spPr>
          <a:xfrm>
            <a:off x="0" y="5092700"/>
            <a:ext cx="9144000" cy="142875"/>
          </a:xfrm>
          <a:prstGeom prst="rect">
            <a:avLst/>
          </a:prstGeom>
          <a:solidFill>
            <a:srgbClr val="FFC000"/>
          </a:solidFill>
          <a:ln w="9525">
            <a:noFill/>
          </a:ln>
        </p:spPr>
        <p:txBody>
          <a:bodyPr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8680" name="流程图: 合并 30"/>
          <p:cNvSpPr/>
          <p:nvPr/>
        </p:nvSpPr>
        <p:spPr>
          <a:xfrm rot="-5400000">
            <a:off x="144463" y="277813"/>
            <a:ext cx="360362" cy="241300"/>
          </a:xfrm>
          <a:prstGeom prst="flowChartMerge">
            <a:avLst/>
          </a:prstGeom>
          <a:noFill/>
          <a:ln w="6350" cap="flat" cmpd="sng">
            <a:solidFill>
              <a:srgbClr val="7F7F7F"/>
            </a:solidFill>
            <a:prstDash val="sysDash"/>
            <a:miter/>
            <a:headEnd type="none" w="med" len="med"/>
            <a:tailEnd type="none" w="med" len="med"/>
          </a:ln>
        </p:spPr>
        <p:txBody>
          <a:bodyPr anchor="ctr"/>
          <a:p>
            <a:pPr algn="ctr"/>
            <a:endParaRPr lang="zh-CN" altLang="en-US">
              <a:solidFill>
                <a:srgbClr val="000000"/>
              </a:solidFill>
              <a:latin typeface="宋体" panose="02010600030101010101" pitchFamily="2" charset="-122"/>
              <a:ea typeface="宋体" panose="02010600030101010101" pitchFamily="2" charset="-122"/>
              <a:sym typeface="宋体" panose="02010600030101010101" pitchFamily="2" charset="-122"/>
            </a:endParaRPr>
          </a:p>
        </p:txBody>
      </p:sp>
      <p:sp>
        <p:nvSpPr>
          <p:cNvPr id="28681" name="TextBox 48"/>
          <p:cNvSpPr/>
          <p:nvPr/>
        </p:nvSpPr>
        <p:spPr>
          <a:xfrm>
            <a:off x="468313" y="123825"/>
            <a:ext cx="1944687" cy="579438"/>
          </a:xfrm>
          <a:prstGeom prst="rect">
            <a:avLst/>
          </a:prstGeom>
          <a:noFill/>
          <a:ln w="9525">
            <a:noFill/>
          </a:ln>
        </p:spPr>
        <p:txBody>
          <a:bodyPr anchor="t">
            <a:spAutoFit/>
          </a:bodyPr>
          <a:p>
            <a:pPr algn="ctr"/>
            <a:r>
              <a:rPr lang="zh-CN" altLang="en-US" sz="3200" b="1">
                <a:solidFill>
                  <a:schemeClr val="tx2"/>
                </a:solidFill>
                <a:latin typeface="微软雅黑" panose="020B0503020204020204" pitchFamily="34" charset="-122"/>
                <a:ea typeface="华文隶书" panose="02010800040101010101" pitchFamily="2" charset="-122"/>
                <a:sym typeface="微软雅黑" panose="020B0503020204020204" pitchFamily="34" charset="-122"/>
              </a:rPr>
              <a:t>汉邦动态</a:t>
            </a:r>
            <a:endParaRPr lang="zh-CN" altLang="en-US">
              <a:latin typeface="Arial" panose="020B0604020202020204" pitchFamily="34" charset="0"/>
              <a:ea typeface="宋体" panose="02010600030101010101" pitchFamily="2" charset="-122"/>
            </a:endParaRPr>
          </a:p>
        </p:txBody>
      </p:sp>
      <p:pic>
        <p:nvPicPr>
          <p:cNvPr id="28682" name="图片 1"/>
          <p:cNvPicPr>
            <a:picLocks noChangeAspect="1"/>
          </p:cNvPicPr>
          <p:nvPr/>
        </p:nvPicPr>
        <p:blipFill>
          <a:blip r:embed="rId1"/>
          <a:stretch>
            <a:fillRect/>
          </a:stretch>
        </p:blipFill>
        <p:spPr>
          <a:xfrm>
            <a:off x="4532313" y="938213"/>
            <a:ext cx="2308225" cy="1706562"/>
          </a:xfrm>
          <a:prstGeom prst="rect">
            <a:avLst/>
          </a:prstGeom>
          <a:noFill/>
          <a:ln w="9525">
            <a:noFill/>
          </a:ln>
        </p:spPr>
      </p:pic>
      <p:pic>
        <p:nvPicPr>
          <p:cNvPr id="28683" name="图片 2"/>
          <p:cNvPicPr>
            <a:picLocks noChangeAspect="1"/>
          </p:cNvPicPr>
          <p:nvPr/>
        </p:nvPicPr>
        <p:blipFill>
          <a:blip r:embed="rId2"/>
          <a:stretch>
            <a:fillRect/>
          </a:stretch>
        </p:blipFill>
        <p:spPr>
          <a:xfrm>
            <a:off x="4532313" y="2644775"/>
            <a:ext cx="2308225" cy="1614488"/>
          </a:xfrm>
          <a:prstGeom prst="rect">
            <a:avLst/>
          </a:prstGeom>
          <a:noFill/>
          <a:ln w="9525">
            <a:noFill/>
          </a:ln>
        </p:spPr>
      </p:pic>
      <p:pic>
        <p:nvPicPr>
          <p:cNvPr id="28684" name="图片 3"/>
          <p:cNvPicPr>
            <a:picLocks noChangeAspect="1"/>
          </p:cNvPicPr>
          <p:nvPr/>
        </p:nvPicPr>
        <p:blipFill>
          <a:blip r:embed="rId3"/>
          <a:stretch>
            <a:fillRect/>
          </a:stretch>
        </p:blipFill>
        <p:spPr>
          <a:xfrm>
            <a:off x="6840538" y="938213"/>
            <a:ext cx="2205037" cy="1708150"/>
          </a:xfrm>
          <a:prstGeom prst="rect">
            <a:avLst/>
          </a:prstGeom>
          <a:noFill/>
          <a:ln w="9525">
            <a:noFill/>
          </a:ln>
        </p:spPr>
      </p:pic>
      <p:pic>
        <p:nvPicPr>
          <p:cNvPr id="28685" name="图片 4"/>
          <p:cNvPicPr>
            <a:picLocks noChangeAspect="1"/>
          </p:cNvPicPr>
          <p:nvPr/>
        </p:nvPicPr>
        <p:blipFill>
          <a:blip r:embed="rId4"/>
          <a:stretch>
            <a:fillRect/>
          </a:stretch>
        </p:blipFill>
        <p:spPr>
          <a:xfrm>
            <a:off x="6840538" y="2644775"/>
            <a:ext cx="2205037" cy="1614488"/>
          </a:xfrm>
          <a:prstGeom prst="rect">
            <a:avLst/>
          </a:prstGeom>
          <a:noFill/>
          <a:ln w="9525">
            <a:noFill/>
          </a:ln>
        </p:spPr>
      </p:pic>
    </p:spTree>
  </p:cSld>
  <p:clrMapOvr>
    <a:masterClrMapping/>
  </p:clrMapOvr>
  <p:transition advClick="0" advTm="5000">
    <p:split orient="vert"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20488"/>
                                        </p:tgtEl>
                                        <p:attrNameLst>
                                          <p:attrName>style.visibility</p:attrName>
                                        </p:attrNameLst>
                                      </p:cBhvr>
                                      <p:to>
                                        <p:strVal val="visible"/>
                                      </p:to>
                                    </p:set>
                                    <p:anim calcmode="lin" valueType="num">
                                      <p:cBhvr>
                                        <p:cTn id="7" dur="500" fill="hold"/>
                                        <p:tgtEl>
                                          <p:spTgt spid="20488"/>
                                        </p:tgtEl>
                                        <p:attrNameLst>
                                          <p:attrName>ppt_x</p:attrName>
                                        </p:attrNameLst>
                                      </p:cBhvr>
                                      <p:tavLst>
                                        <p:tav tm="0">
                                          <p:val>
                                            <p:strVal val="1+#ppt_w/2"/>
                                          </p:val>
                                        </p:tav>
                                        <p:tav tm="100000">
                                          <p:val>
                                            <p:strVal val="#ppt_x"/>
                                          </p:val>
                                        </p:tav>
                                      </p:tavLst>
                                    </p:anim>
                                    <p:anim calcmode="lin" valueType="num">
                                      <p:cBhvr>
                                        <p:cTn id="8" dur="500" fill="hold"/>
                                        <p:tgtEl>
                                          <p:spTgt spid="2048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8" grpId="0" bldLvl="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29697" name="组合 11"/>
          <p:cNvGrpSpPr/>
          <p:nvPr/>
        </p:nvGrpSpPr>
        <p:grpSpPr>
          <a:xfrm>
            <a:off x="6318250" y="1136650"/>
            <a:ext cx="1439863" cy="1252538"/>
            <a:chOff x="10611" y="1617"/>
            <a:chExt cx="2268" cy="1972"/>
          </a:xfrm>
        </p:grpSpPr>
        <p:pic>
          <p:nvPicPr>
            <p:cNvPr id="29698" name="Picture 11" descr="太原"/>
            <p:cNvPicPr>
              <a:picLocks noChangeAspect="1"/>
            </p:cNvPicPr>
            <p:nvPr/>
          </p:nvPicPr>
          <p:blipFill>
            <a:blip r:embed="rId1"/>
            <a:stretch>
              <a:fillRect/>
            </a:stretch>
          </p:blipFill>
          <p:spPr>
            <a:xfrm>
              <a:off x="10611" y="1616"/>
              <a:ext cx="2267" cy="1972"/>
            </a:xfrm>
            <a:prstGeom prst="rect">
              <a:avLst/>
            </a:prstGeom>
            <a:noFill/>
            <a:ln w="9525">
              <a:noFill/>
            </a:ln>
          </p:spPr>
        </p:pic>
        <p:pic>
          <p:nvPicPr>
            <p:cNvPr id="29699" name="Picture 18" descr="公司LOGO"/>
            <p:cNvPicPr>
              <a:picLocks noChangeAspect="1"/>
            </p:cNvPicPr>
            <p:nvPr/>
          </p:nvPicPr>
          <p:blipFill>
            <a:blip r:embed="rId2"/>
            <a:stretch>
              <a:fillRect/>
            </a:stretch>
          </p:blipFill>
          <p:spPr>
            <a:xfrm>
              <a:off x="11829" y="1790"/>
              <a:ext cx="565" cy="567"/>
            </a:xfrm>
            <a:prstGeom prst="rect">
              <a:avLst/>
            </a:prstGeom>
            <a:noFill/>
            <a:ln w="9525">
              <a:noFill/>
            </a:ln>
          </p:spPr>
        </p:pic>
      </p:grpSp>
      <p:sp>
        <p:nvSpPr>
          <p:cNvPr id="21506" name="矩形 17"/>
          <p:cNvSpPr/>
          <p:nvPr/>
        </p:nvSpPr>
        <p:spPr>
          <a:xfrm>
            <a:off x="0" y="5092700"/>
            <a:ext cx="9144000" cy="142875"/>
          </a:xfrm>
          <a:prstGeom prst="rect">
            <a:avLst/>
          </a:prstGeom>
          <a:solidFill>
            <a:srgbClr val="FFC000"/>
          </a:solidFill>
          <a:ln w="9525">
            <a:noFill/>
          </a:ln>
        </p:spPr>
        <p:txBody>
          <a:bodyPr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9701" name="TextBox 48"/>
          <p:cNvSpPr/>
          <p:nvPr/>
        </p:nvSpPr>
        <p:spPr>
          <a:xfrm>
            <a:off x="468313" y="123825"/>
            <a:ext cx="1944687" cy="579438"/>
          </a:xfrm>
          <a:prstGeom prst="rect">
            <a:avLst/>
          </a:prstGeom>
          <a:noFill/>
          <a:ln w="9525">
            <a:noFill/>
          </a:ln>
        </p:spPr>
        <p:txBody>
          <a:bodyPr anchor="t">
            <a:spAutoFit/>
          </a:bodyPr>
          <a:p>
            <a:pPr algn="ctr"/>
            <a:r>
              <a:rPr lang="zh-CN" altLang="en-US" sz="3200" b="1">
                <a:solidFill>
                  <a:schemeClr val="tx2"/>
                </a:solidFill>
                <a:latin typeface="微软雅黑" panose="020B0503020204020204" pitchFamily="34" charset="-122"/>
                <a:ea typeface="华文隶书" panose="02010800040101010101" pitchFamily="2" charset="-122"/>
                <a:sym typeface="微软雅黑" panose="020B0503020204020204" pitchFamily="34" charset="-122"/>
              </a:rPr>
              <a:t>汉邦动态</a:t>
            </a:r>
            <a:endParaRPr lang="zh-CN" altLang="en-US">
              <a:latin typeface="Arial" panose="020B0604020202020204" pitchFamily="34" charset="0"/>
              <a:ea typeface="宋体" panose="02010600030101010101" pitchFamily="2" charset="-122"/>
            </a:endParaRPr>
          </a:p>
        </p:txBody>
      </p:sp>
      <p:grpSp>
        <p:nvGrpSpPr>
          <p:cNvPr id="2" name="组合 13"/>
          <p:cNvGrpSpPr/>
          <p:nvPr/>
        </p:nvGrpSpPr>
        <p:grpSpPr>
          <a:xfrm>
            <a:off x="203200" y="779463"/>
            <a:ext cx="1654175" cy="400050"/>
            <a:chOff x="0" y="0"/>
            <a:chExt cx="2966281" cy="400110"/>
          </a:xfrm>
        </p:grpSpPr>
        <p:sp>
          <p:nvSpPr>
            <p:cNvPr id="29703" name="矩形 9"/>
            <p:cNvSpPr/>
            <p:nvPr/>
          </p:nvSpPr>
          <p:spPr>
            <a:xfrm>
              <a:off x="251171" y="42106"/>
              <a:ext cx="2715110" cy="315898"/>
            </a:xfrm>
            <a:prstGeom prst="rect">
              <a:avLst/>
            </a:prstGeom>
            <a:solidFill>
              <a:srgbClr val="FFC000"/>
            </a:solidFill>
            <a:ln w="9525">
              <a:noFill/>
            </a:ln>
          </p:spPr>
          <p:txBody>
            <a:bodyPr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9704" name="矩形 10"/>
            <p:cNvSpPr/>
            <p:nvPr/>
          </p:nvSpPr>
          <p:spPr>
            <a:xfrm>
              <a:off x="0" y="42106"/>
              <a:ext cx="242354" cy="315898"/>
            </a:xfrm>
            <a:prstGeom prst="rect">
              <a:avLst/>
            </a:prstGeom>
            <a:solidFill>
              <a:srgbClr val="3C3C37"/>
            </a:solidFill>
            <a:ln w="9525">
              <a:noFill/>
            </a:ln>
          </p:spPr>
          <p:txBody>
            <a:bodyPr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9705" name="TextBox 11"/>
            <p:cNvSpPr/>
            <p:nvPr/>
          </p:nvSpPr>
          <p:spPr>
            <a:xfrm>
              <a:off x="242353" y="0"/>
              <a:ext cx="2370965" cy="400110"/>
            </a:xfrm>
            <a:prstGeom prst="rect">
              <a:avLst/>
            </a:prstGeom>
            <a:noFill/>
            <a:ln w="9525">
              <a:noFill/>
            </a:ln>
          </p:spPr>
          <p:txBody>
            <a:bodyPr anchor="t">
              <a:spAutoFit/>
            </a:bodyPr>
            <a:p>
              <a:r>
                <a:rPr lang="zh-CN" altLang="en-US"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汉邦足迹</a:t>
              </a:r>
              <a:endParaRPr lang="zh-CN" altLang="en-US">
                <a:latin typeface="Arial" panose="020B0604020202020204" pitchFamily="34" charset="0"/>
                <a:ea typeface="宋体" panose="02010600030101010101" pitchFamily="2" charset="-122"/>
              </a:endParaRPr>
            </a:p>
          </p:txBody>
        </p:sp>
      </p:grpSp>
      <p:grpSp>
        <p:nvGrpSpPr>
          <p:cNvPr id="29706" name="组合 13"/>
          <p:cNvGrpSpPr/>
          <p:nvPr/>
        </p:nvGrpSpPr>
        <p:grpSpPr>
          <a:xfrm>
            <a:off x="614363" y="2676525"/>
            <a:ext cx="1457325" cy="1271588"/>
            <a:chOff x="320" y="4390"/>
            <a:chExt cx="2294" cy="2002"/>
          </a:xfrm>
        </p:grpSpPr>
        <p:pic>
          <p:nvPicPr>
            <p:cNvPr id="29707" name="Picture 8" descr="深圳"/>
            <p:cNvPicPr>
              <a:picLocks noChangeAspect="1"/>
            </p:cNvPicPr>
            <p:nvPr/>
          </p:nvPicPr>
          <p:blipFill>
            <a:blip r:embed="rId3"/>
            <a:stretch>
              <a:fillRect/>
            </a:stretch>
          </p:blipFill>
          <p:spPr>
            <a:xfrm>
              <a:off x="320" y="4390"/>
              <a:ext cx="2295" cy="2002"/>
            </a:xfrm>
            <a:prstGeom prst="rect">
              <a:avLst/>
            </a:prstGeom>
            <a:noFill/>
            <a:ln w="9525">
              <a:noFill/>
            </a:ln>
          </p:spPr>
        </p:pic>
        <p:pic>
          <p:nvPicPr>
            <p:cNvPr id="29708" name="Picture 15" descr="公司LOGO"/>
            <p:cNvPicPr>
              <a:picLocks noChangeAspect="1"/>
            </p:cNvPicPr>
            <p:nvPr/>
          </p:nvPicPr>
          <p:blipFill>
            <a:blip r:embed="rId2"/>
            <a:stretch>
              <a:fillRect/>
            </a:stretch>
          </p:blipFill>
          <p:spPr>
            <a:xfrm>
              <a:off x="1986" y="4389"/>
              <a:ext cx="565" cy="567"/>
            </a:xfrm>
            <a:prstGeom prst="rect">
              <a:avLst/>
            </a:prstGeom>
            <a:noFill/>
            <a:ln w="9525">
              <a:noFill/>
            </a:ln>
          </p:spPr>
        </p:pic>
      </p:grpSp>
      <p:grpSp>
        <p:nvGrpSpPr>
          <p:cNvPr id="29709" name="组合 9"/>
          <p:cNvGrpSpPr/>
          <p:nvPr/>
        </p:nvGrpSpPr>
        <p:grpSpPr>
          <a:xfrm>
            <a:off x="2032000" y="1177925"/>
            <a:ext cx="1455738" cy="1273175"/>
            <a:chOff x="2925" y="1858"/>
            <a:chExt cx="2294" cy="2005"/>
          </a:xfrm>
        </p:grpSpPr>
        <p:pic>
          <p:nvPicPr>
            <p:cNvPr id="29710" name="Picture 10" descr="郑州"/>
            <p:cNvPicPr>
              <a:picLocks noChangeAspect="1"/>
            </p:cNvPicPr>
            <p:nvPr/>
          </p:nvPicPr>
          <p:blipFill>
            <a:blip r:embed="rId4"/>
            <a:stretch>
              <a:fillRect/>
            </a:stretch>
          </p:blipFill>
          <p:spPr>
            <a:xfrm>
              <a:off x="2925" y="1861"/>
              <a:ext cx="2295" cy="2002"/>
            </a:xfrm>
            <a:prstGeom prst="rect">
              <a:avLst/>
            </a:prstGeom>
            <a:noFill/>
            <a:ln w="9525">
              <a:noFill/>
            </a:ln>
          </p:spPr>
        </p:pic>
        <p:pic>
          <p:nvPicPr>
            <p:cNvPr id="29711" name="Picture 16" descr="公司LOGO"/>
            <p:cNvPicPr>
              <a:picLocks noChangeAspect="1"/>
            </p:cNvPicPr>
            <p:nvPr/>
          </p:nvPicPr>
          <p:blipFill>
            <a:blip r:embed="rId2"/>
            <a:stretch>
              <a:fillRect/>
            </a:stretch>
          </p:blipFill>
          <p:spPr>
            <a:xfrm>
              <a:off x="2925" y="1857"/>
              <a:ext cx="565" cy="567"/>
            </a:xfrm>
            <a:prstGeom prst="rect">
              <a:avLst/>
            </a:prstGeom>
            <a:noFill/>
            <a:ln w="9525">
              <a:noFill/>
            </a:ln>
          </p:spPr>
        </p:pic>
      </p:grpSp>
      <p:grpSp>
        <p:nvGrpSpPr>
          <p:cNvPr id="29712" name="组合 10"/>
          <p:cNvGrpSpPr/>
          <p:nvPr/>
        </p:nvGrpSpPr>
        <p:grpSpPr>
          <a:xfrm>
            <a:off x="3908425" y="822325"/>
            <a:ext cx="2025650" cy="1301750"/>
            <a:chOff x="6136" y="1294"/>
            <a:chExt cx="3190" cy="2295"/>
          </a:xfrm>
        </p:grpSpPr>
        <p:pic>
          <p:nvPicPr>
            <p:cNvPr id="29713" name="图片 8"/>
            <p:cNvPicPr>
              <a:picLocks noChangeAspect="1"/>
            </p:cNvPicPr>
            <p:nvPr/>
          </p:nvPicPr>
          <p:blipFill>
            <a:blip r:embed="rId5"/>
            <a:stretch>
              <a:fillRect/>
            </a:stretch>
          </p:blipFill>
          <p:spPr>
            <a:xfrm>
              <a:off x="6136" y="1294"/>
              <a:ext cx="3190" cy="2295"/>
            </a:xfrm>
            <a:prstGeom prst="rect">
              <a:avLst/>
            </a:prstGeom>
            <a:noFill/>
            <a:ln w="9525">
              <a:noFill/>
            </a:ln>
          </p:spPr>
        </p:pic>
        <p:pic>
          <p:nvPicPr>
            <p:cNvPr id="29714" name="Picture 17" descr="公司LOGO"/>
            <p:cNvPicPr>
              <a:picLocks noChangeAspect="1"/>
            </p:cNvPicPr>
            <p:nvPr/>
          </p:nvPicPr>
          <p:blipFill>
            <a:blip r:embed="rId2"/>
            <a:stretch>
              <a:fillRect/>
            </a:stretch>
          </p:blipFill>
          <p:spPr>
            <a:xfrm>
              <a:off x="8761" y="1427"/>
              <a:ext cx="565" cy="567"/>
            </a:xfrm>
            <a:prstGeom prst="rect">
              <a:avLst/>
            </a:prstGeom>
            <a:noFill/>
            <a:ln w="9525">
              <a:noFill/>
            </a:ln>
          </p:spPr>
        </p:pic>
      </p:grpSp>
      <p:grpSp>
        <p:nvGrpSpPr>
          <p:cNvPr id="29715" name="组合 12"/>
          <p:cNvGrpSpPr/>
          <p:nvPr/>
        </p:nvGrpSpPr>
        <p:grpSpPr>
          <a:xfrm>
            <a:off x="7512050" y="2681288"/>
            <a:ext cx="1455738" cy="1270000"/>
            <a:chOff x="11829" y="4390"/>
            <a:chExt cx="2294" cy="2000"/>
          </a:xfrm>
        </p:grpSpPr>
        <p:pic>
          <p:nvPicPr>
            <p:cNvPr id="29716" name="Picture 12" descr="天津"/>
            <p:cNvPicPr>
              <a:picLocks noChangeAspect="1"/>
            </p:cNvPicPr>
            <p:nvPr/>
          </p:nvPicPr>
          <p:blipFill>
            <a:blip r:embed="rId6"/>
            <a:stretch>
              <a:fillRect/>
            </a:stretch>
          </p:blipFill>
          <p:spPr>
            <a:xfrm>
              <a:off x="11829" y="4390"/>
              <a:ext cx="2295" cy="2000"/>
            </a:xfrm>
            <a:prstGeom prst="rect">
              <a:avLst/>
            </a:prstGeom>
            <a:noFill/>
            <a:ln w="9525">
              <a:noFill/>
            </a:ln>
          </p:spPr>
        </p:pic>
        <p:pic>
          <p:nvPicPr>
            <p:cNvPr id="29717" name="Picture 19" descr="公司LOGO"/>
            <p:cNvPicPr>
              <a:picLocks noChangeAspect="1"/>
            </p:cNvPicPr>
            <p:nvPr/>
          </p:nvPicPr>
          <p:blipFill>
            <a:blip r:embed="rId2"/>
            <a:stretch>
              <a:fillRect/>
            </a:stretch>
          </p:blipFill>
          <p:spPr>
            <a:xfrm>
              <a:off x="12467" y="4599"/>
              <a:ext cx="565" cy="567"/>
            </a:xfrm>
            <a:prstGeom prst="rect">
              <a:avLst/>
            </a:prstGeom>
            <a:noFill/>
            <a:ln w="9525">
              <a:noFill/>
            </a:ln>
          </p:spPr>
        </p:pic>
      </p:grpSp>
      <p:grpSp>
        <p:nvGrpSpPr>
          <p:cNvPr id="29718" name="组合 15"/>
          <p:cNvGrpSpPr/>
          <p:nvPr/>
        </p:nvGrpSpPr>
        <p:grpSpPr>
          <a:xfrm>
            <a:off x="5419725" y="3732213"/>
            <a:ext cx="1841500" cy="1139825"/>
            <a:chOff x="8639" y="6223"/>
            <a:chExt cx="2900" cy="1796"/>
          </a:xfrm>
        </p:grpSpPr>
        <p:grpSp>
          <p:nvGrpSpPr>
            <p:cNvPr id="29719" name="组合 7"/>
            <p:cNvGrpSpPr/>
            <p:nvPr/>
          </p:nvGrpSpPr>
          <p:grpSpPr>
            <a:xfrm>
              <a:off x="8639" y="6223"/>
              <a:ext cx="2900" cy="1796"/>
              <a:chOff x="8639" y="6223"/>
              <a:chExt cx="2900" cy="1796"/>
            </a:xfrm>
          </p:grpSpPr>
          <p:pic>
            <p:nvPicPr>
              <p:cNvPr id="29720" name="图片 2"/>
              <p:cNvPicPr>
                <a:picLocks noChangeAspect="1"/>
              </p:cNvPicPr>
              <p:nvPr/>
            </p:nvPicPr>
            <p:blipFill>
              <a:blip r:embed="rId7"/>
              <a:stretch>
                <a:fillRect/>
              </a:stretch>
            </p:blipFill>
            <p:spPr>
              <a:xfrm>
                <a:off x="8639" y="6223"/>
                <a:ext cx="2901" cy="1797"/>
              </a:xfrm>
              <a:prstGeom prst="rect">
                <a:avLst/>
              </a:prstGeom>
              <a:noFill/>
              <a:ln w="9525">
                <a:noFill/>
              </a:ln>
            </p:spPr>
          </p:pic>
          <p:sp>
            <p:nvSpPr>
              <p:cNvPr id="4" name="文本框 3"/>
              <p:cNvSpPr txBox="1"/>
              <p:nvPr/>
            </p:nvSpPr>
            <p:spPr>
              <a:xfrm>
                <a:off x="8640" y="6417"/>
                <a:ext cx="1696" cy="580"/>
              </a:xfrm>
              <a:prstGeom prst="rect">
                <a:avLst/>
              </a:prstGeom>
              <a:noFill/>
            </p:spPr>
            <p:txBody>
              <a:bodyPr wrap="square" rtlCol="0">
                <a:spAutoFit/>
              </a:bodyPr>
              <a:p>
                <a:r>
                  <a:rPr lang="zh-CN" altLang="en-US" noProof="1">
                    <a:ln w="10160">
                      <a:solidFill>
                        <a:schemeClr val="accent5"/>
                      </a:solidFill>
                      <a:prstDash val="solid"/>
                    </a:ln>
                    <a:solidFill>
                      <a:schemeClr val="accent3"/>
                    </a:solidFill>
                    <a:effectLst>
                      <a:outerShdw blurRad="38100" dist="22860" dir="5400000" algn="tl" rotWithShape="0">
                        <a:srgbClr val="000000">
                          <a:alpha val="30000"/>
                        </a:srgbClr>
                      </a:outerShdw>
                    </a:effectLst>
                    <a:latin typeface="微软雅黑" panose="020B0503020204020204" pitchFamily="34" charset="-122"/>
                    <a:ea typeface="微软雅黑" panose="020B0503020204020204" pitchFamily="34" charset="-122"/>
                    <a:cs typeface="+mn-cs"/>
                  </a:rPr>
                  <a:t>武汉</a:t>
                </a:r>
                <a:endParaRPr lang="zh-CN" altLang="en-US" noProof="1">
                  <a:ln w="10160">
                    <a:solidFill>
                      <a:schemeClr val="accent5"/>
                    </a:solidFill>
                    <a:prstDash val="solid"/>
                  </a:ln>
                  <a:solidFill>
                    <a:schemeClr val="accent3"/>
                  </a:solidFill>
                  <a:effectLst>
                    <a:outerShdw blurRad="38100" dist="22860" dir="5400000" algn="tl" rotWithShape="0">
                      <a:srgbClr val="000000">
                        <a:alpha val="30000"/>
                      </a:srgbClr>
                    </a:outerShdw>
                  </a:effectLst>
                  <a:latin typeface="微软雅黑" panose="020B0503020204020204" pitchFamily="34" charset="-122"/>
                  <a:ea typeface="微软雅黑" panose="020B0503020204020204" pitchFamily="34" charset="-122"/>
                </a:endParaRPr>
              </a:p>
            </p:txBody>
          </p:sp>
        </p:grpSp>
        <p:pic>
          <p:nvPicPr>
            <p:cNvPr id="29722" name="Picture 20" descr="公司LOGO"/>
            <p:cNvPicPr>
              <a:picLocks noChangeAspect="1"/>
            </p:cNvPicPr>
            <p:nvPr/>
          </p:nvPicPr>
          <p:blipFill>
            <a:blip r:embed="rId2"/>
            <a:stretch>
              <a:fillRect/>
            </a:stretch>
          </p:blipFill>
          <p:spPr>
            <a:xfrm>
              <a:off x="10800" y="6223"/>
              <a:ext cx="565" cy="567"/>
            </a:xfrm>
            <a:prstGeom prst="rect">
              <a:avLst/>
            </a:prstGeom>
            <a:noFill/>
            <a:ln w="9525">
              <a:noFill/>
            </a:ln>
          </p:spPr>
        </p:pic>
      </p:grpSp>
      <p:grpSp>
        <p:nvGrpSpPr>
          <p:cNvPr id="29723" name="组合 14"/>
          <p:cNvGrpSpPr/>
          <p:nvPr/>
        </p:nvGrpSpPr>
        <p:grpSpPr>
          <a:xfrm>
            <a:off x="2690813" y="3732213"/>
            <a:ext cx="1658937" cy="1143000"/>
            <a:chOff x="4237" y="6219"/>
            <a:chExt cx="2614" cy="1800"/>
          </a:xfrm>
        </p:grpSpPr>
        <p:grpSp>
          <p:nvGrpSpPr>
            <p:cNvPr id="29724" name="组合 6"/>
            <p:cNvGrpSpPr/>
            <p:nvPr/>
          </p:nvGrpSpPr>
          <p:grpSpPr>
            <a:xfrm>
              <a:off x="4237" y="6219"/>
              <a:ext cx="2615" cy="1800"/>
              <a:chOff x="4237" y="6219"/>
              <a:chExt cx="2615" cy="1800"/>
            </a:xfrm>
          </p:grpSpPr>
          <p:pic>
            <p:nvPicPr>
              <p:cNvPr id="29725" name="图片 4"/>
              <p:cNvPicPr>
                <a:picLocks noChangeAspect="1"/>
              </p:cNvPicPr>
              <p:nvPr/>
            </p:nvPicPr>
            <p:blipFill>
              <a:blip r:embed="rId8"/>
              <a:stretch>
                <a:fillRect/>
              </a:stretch>
            </p:blipFill>
            <p:spPr>
              <a:xfrm>
                <a:off x="4237" y="6219"/>
                <a:ext cx="2615" cy="1801"/>
              </a:xfrm>
              <a:prstGeom prst="rect">
                <a:avLst/>
              </a:prstGeom>
              <a:noFill/>
              <a:ln w="9525">
                <a:noFill/>
              </a:ln>
            </p:spPr>
          </p:pic>
          <p:sp>
            <p:nvSpPr>
              <p:cNvPr id="6" name="文本框 5"/>
              <p:cNvSpPr txBox="1"/>
              <p:nvPr/>
            </p:nvSpPr>
            <p:spPr>
              <a:xfrm>
                <a:off x="5790" y="6485"/>
                <a:ext cx="1062" cy="580"/>
              </a:xfrm>
              <a:prstGeom prst="rect">
                <a:avLst/>
              </a:prstGeom>
              <a:noFill/>
            </p:spPr>
            <p:txBody>
              <a:bodyPr wrap="square" rtlCol="0">
                <a:spAutoFit/>
                <a:scene3d>
                  <a:camera prst="orthographicFront"/>
                  <a:lightRig rig="threePt" dir="t"/>
                </a:scene3d>
              </a:bodyPr>
              <a:p>
                <a:r>
                  <a:rPr lang="zh-CN" altLang="en-US" noProof="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panose="020B0604020202020204" pitchFamily="34" charset="0"/>
                    <a:ea typeface="宋体" panose="02010600030101010101" pitchFamily="2" charset="-122"/>
                    <a:cs typeface="+mn-cs"/>
                  </a:rPr>
                  <a:t>上海</a:t>
                </a:r>
                <a:endParaRPr lang="zh-CN" altLang="en-US" noProof="1">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grpSp>
        <p:pic>
          <p:nvPicPr>
            <p:cNvPr id="29727" name="Picture 21" descr="公司LOGO"/>
            <p:cNvPicPr>
              <a:picLocks noChangeAspect="1"/>
            </p:cNvPicPr>
            <p:nvPr/>
          </p:nvPicPr>
          <p:blipFill>
            <a:blip r:embed="rId2"/>
            <a:stretch>
              <a:fillRect/>
            </a:stretch>
          </p:blipFill>
          <p:spPr>
            <a:xfrm>
              <a:off x="4365" y="6390"/>
              <a:ext cx="565" cy="567"/>
            </a:xfrm>
            <a:prstGeom prst="rect">
              <a:avLst/>
            </a:prstGeom>
            <a:noFill/>
            <a:ln w="9525">
              <a:noFill/>
            </a:ln>
          </p:spPr>
        </p:pic>
      </p:grpSp>
      <p:sp>
        <p:nvSpPr>
          <p:cNvPr id="17" name="文本框 16"/>
          <p:cNvSpPr txBox="1"/>
          <p:nvPr/>
        </p:nvSpPr>
        <p:spPr>
          <a:xfrm>
            <a:off x="4151629" y="906144"/>
            <a:ext cx="1065530" cy="368300"/>
          </a:xfrm>
          <a:prstGeom prst="rect">
            <a:avLst/>
          </a:prstGeom>
          <a:noFill/>
        </p:spPr>
        <p:txBody>
          <a:bodyPr wrap="square" rtlCol="0">
            <a:spAutoFit/>
          </a:bodyPr>
          <a:p>
            <a:r>
              <a:rPr lang="zh-CN" altLang="en-US" b="1" noProof="1">
                <a:ln w="10160">
                  <a:solidFill>
                    <a:schemeClr val="accent5"/>
                  </a:solidFill>
                  <a:prstDash val="solid"/>
                </a:ln>
                <a:solidFill>
                  <a:schemeClr val="accent3"/>
                </a:solidFill>
                <a:effectLst>
                  <a:outerShdw blurRad="38100" dist="22860" dir="5400000" algn="tl" rotWithShape="0">
                    <a:srgbClr val="000000">
                      <a:alpha val="30000"/>
                    </a:srgbClr>
                  </a:outerShdw>
                </a:effectLst>
                <a:latin typeface="Arial" panose="020B0604020202020204" pitchFamily="34" charset="0"/>
                <a:ea typeface="宋体" panose="02010600030101010101" pitchFamily="2" charset="-122"/>
                <a:cs typeface="+mn-cs"/>
              </a:rPr>
              <a:t>山东</a:t>
            </a:r>
            <a:endParaRPr lang="zh-CN" altLang="en-US" b="1" noProof="1">
              <a:ln w="10160">
                <a:solidFill>
                  <a:schemeClr val="accent5"/>
                </a:solidFill>
                <a:prstDash val="solid"/>
              </a:ln>
              <a:solidFill>
                <a:schemeClr val="accent3"/>
              </a:solidFill>
              <a:effectLst>
                <a:outerShdw blurRad="38100" dist="22860" dir="5400000" algn="tl" rotWithShape="0">
                  <a:srgbClr val="000000">
                    <a:alpha val="30000"/>
                  </a:srgbClr>
                </a:outerShdw>
              </a:effectLst>
            </a:endParaRPr>
          </a:p>
        </p:txBody>
      </p:sp>
    </p:spTree>
  </p:cSld>
  <p:clrMapOvr>
    <a:masterClrMapping/>
  </p:clrMapOvr>
  <p:transition advClick="0" advTm="5000">
    <p:split orient="vert"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par>
                                <p:cTn id="8" presetID="2" presetClass="entr" presetSubtype="2" fill="hold" grpId="0" nodeType="withEffect">
                                  <p:stCondLst>
                                    <p:cond delay="0"/>
                                  </p:stCondLst>
                                  <p:childTnLst>
                                    <p:set>
                                      <p:cBhvr>
                                        <p:cTn id="9" dur="1" fill="hold">
                                          <p:stCondLst>
                                            <p:cond delay="0"/>
                                          </p:stCondLst>
                                        </p:cTn>
                                        <p:tgtEl>
                                          <p:spTgt spid="21506"/>
                                        </p:tgtEl>
                                        <p:attrNameLst>
                                          <p:attrName>style.visibility</p:attrName>
                                        </p:attrNameLst>
                                      </p:cBhvr>
                                      <p:to>
                                        <p:strVal val="visible"/>
                                      </p:to>
                                    </p:set>
                                    <p:anim calcmode="lin" valueType="num">
                                      <p:cBhvr>
                                        <p:cTn id="10" dur="500" fill="hold"/>
                                        <p:tgtEl>
                                          <p:spTgt spid="21506"/>
                                        </p:tgtEl>
                                        <p:attrNameLst>
                                          <p:attrName>ppt_x</p:attrName>
                                        </p:attrNameLst>
                                      </p:cBhvr>
                                      <p:tavLst>
                                        <p:tav tm="0">
                                          <p:val>
                                            <p:strVal val="1+#ppt_w/2"/>
                                          </p:val>
                                        </p:tav>
                                        <p:tav tm="100000">
                                          <p:val>
                                            <p:strVal val="#ppt_x"/>
                                          </p:val>
                                        </p:tav>
                                      </p:tavLst>
                                    </p:anim>
                                    <p:anim calcmode="lin" valueType="num">
                                      <p:cBhvr>
                                        <p:cTn id="11" dur="500" fill="hold"/>
                                        <p:tgtEl>
                                          <p:spTgt spid="2150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bldLvl="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530" name="矩形 17"/>
          <p:cNvSpPr/>
          <p:nvPr/>
        </p:nvSpPr>
        <p:spPr>
          <a:xfrm>
            <a:off x="0" y="5092700"/>
            <a:ext cx="9144000" cy="142875"/>
          </a:xfrm>
          <a:prstGeom prst="rect">
            <a:avLst/>
          </a:prstGeom>
          <a:solidFill>
            <a:srgbClr val="FFC000"/>
          </a:solidFill>
          <a:ln w="9525">
            <a:noFill/>
          </a:ln>
        </p:spPr>
        <p:txBody>
          <a:bodyPr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30722" name="TextBox 48"/>
          <p:cNvSpPr/>
          <p:nvPr/>
        </p:nvSpPr>
        <p:spPr>
          <a:xfrm>
            <a:off x="468313" y="123825"/>
            <a:ext cx="1944687" cy="579438"/>
          </a:xfrm>
          <a:prstGeom prst="rect">
            <a:avLst/>
          </a:prstGeom>
          <a:noFill/>
          <a:ln w="9525">
            <a:noFill/>
          </a:ln>
        </p:spPr>
        <p:txBody>
          <a:bodyPr anchor="t">
            <a:spAutoFit/>
          </a:bodyPr>
          <a:p>
            <a:pPr algn="ctr"/>
            <a:r>
              <a:rPr lang="zh-CN" altLang="en-US" sz="3200" b="1">
                <a:solidFill>
                  <a:schemeClr val="tx2"/>
                </a:solidFill>
                <a:latin typeface="微软雅黑" panose="020B0503020204020204" pitchFamily="34" charset="-122"/>
                <a:ea typeface="华文隶书" panose="02010800040101010101" pitchFamily="2" charset="-122"/>
                <a:sym typeface="微软雅黑" panose="020B0503020204020204" pitchFamily="34" charset="-122"/>
              </a:rPr>
              <a:t>汉邦动态</a:t>
            </a:r>
            <a:endParaRPr lang="zh-CN" altLang="en-US" sz="3200" b="1">
              <a:solidFill>
                <a:schemeClr val="tx2"/>
              </a:solidFill>
              <a:latin typeface="微软雅黑" panose="020B0503020204020204" pitchFamily="34" charset="-122"/>
              <a:ea typeface="华文隶书" panose="02010800040101010101" pitchFamily="2" charset="-122"/>
              <a:sym typeface="微软雅黑" panose="020B0503020204020204" pitchFamily="34" charset="-122"/>
            </a:endParaRPr>
          </a:p>
        </p:txBody>
      </p:sp>
      <p:grpSp>
        <p:nvGrpSpPr>
          <p:cNvPr id="30723" name="组合 9"/>
          <p:cNvGrpSpPr/>
          <p:nvPr/>
        </p:nvGrpSpPr>
        <p:grpSpPr>
          <a:xfrm>
            <a:off x="203200" y="779463"/>
            <a:ext cx="2955925" cy="400050"/>
            <a:chOff x="203200" y="779463"/>
            <a:chExt cx="2956635" cy="400050"/>
          </a:xfrm>
        </p:grpSpPr>
        <p:sp>
          <p:nvSpPr>
            <p:cNvPr id="30724" name="矩形 9"/>
            <p:cNvSpPr/>
            <p:nvPr/>
          </p:nvSpPr>
          <p:spPr>
            <a:xfrm>
              <a:off x="454301" y="821563"/>
              <a:ext cx="1260179" cy="315851"/>
            </a:xfrm>
            <a:prstGeom prst="rect">
              <a:avLst/>
            </a:prstGeom>
            <a:solidFill>
              <a:srgbClr val="FFC000"/>
            </a:solidFill>
            <a:ln w="9525">
              <a:noFill/>
            </a:ln>
          </p:spPr>
          <p:txBody>
            <a:bodyPr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30725" name="矩形 10"/>
            <p:cNvSpPr/>
            <p:nvPr/>
          </p:nvSpPr>
          <p:spPr>
            <a:xfrm>
              <a:off x="203200" y="821563"/>
              <a:ext cx="242286" cy="315851"/>
            </a:xfrm>
            <a:prstGeom prst="rect">
              <a:avLst/>
            </a:prstGeom>
            <a:solidFill>
              <a:srgbClr val="3C3C37"/>
            </a:solidFill>
            <a:ln w="9525">
              <a:noFill/>
            </a:ln>
          </p:spPr>
          <p:txBody>
            <a:bodyPr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30726" name="TextBox 11"/>
            <p:cNvSpPr/>
            <p:nvPr/>
          </p:nvSpPr>
          <p:spPr>
            <a:xfrm>
              <a:off x="445485" y="779463"/>
              <a:ext cx="2714350" cy="400050"/>
            </a:xfrm>
            <a:prstGeom prst="rect">
              <a:avLst/>
            </a:prstGeom>
            <a:noFill/>
            <a:ln w="9525">
              <a:noFill/>
            </a:ln>
          </p:spPr>
          <p:txBody>
            <a:bodyPr anchor="t">
              <a:spAutoFit/>
            </a:bodyPr>
            <a:p>
              <a:r>
                <a:rPr lang="zh-CN" altLang="en-US"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培训掠影</a:t>
              </a:r>
              <a:endParaRPr lang="zh-CN" altLang="en-US"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pic>
        <p:nvPicPr>
          <p:cNvPr id="30727" name="图片 1"/>
          <p:cNvPicPr>
            <a:picLocks noChangeAspect="1"/>
          </p:cNvPicPr>
          <p:nvPr/>
        </p:nvPicPr>
        <p:blipFill>
          <a:blip r:embed="rId1"/>
          <a:stretch>
            <a:fillRect/>
          </a:stretch>
        </p:blipFill>
        <p:spPr>
          <a:xfrm>
            <a:off x="728663" y="1485900"/>
            <a:ext cx="1795462" cy="1346200"/>
          </a:xfrm>
          <a:prstGeom prst="rect">
            <a:avLst/>
          </a:prstGeom>
          <a:noFill/>
          <a:ln w="9525">
            <a:noFill/>
          </a:ln>
        </p:spPr>
      </p:pic>
      <p:pic>
        <p:nvPicPr>
          <p:cNvPr id="30728" name="图片 2"/>
          <p:cNvPicPr>
            <a:picLocks noChangeAspect="1"/>
          </p:cNvPicPr>
          <p:nvPr/>
        </p:nvPicPr>
        <p:blipFill>
          <a:blip r:embed="rId2"/>
          <a:stretch>
            <a:fillRect/>
          </a:stretch>
        </p:blipFill>
        <p:spPr>
          <a:xfrm>
            <a:off x="728663" y="2832100"/>
            <a:ext cx="1795462" cy="1346200"/>
          </a:xfrm>
          <a:prstGeom prst="rect">
            <a:avLst/>
          </a:prstGeom>
          <a:noFill/>
          <a:ln w="9525">
            <a:noFill/>
          </a:ln>
        </p:spPr>
      </p:pic>
      <p:pic>
        <p:nvPicPr>
          <p:cNvPr id="30729" name="图片 3"/>
          <p:cNvPicPr>
            <a:picLocks noChangeAspect="1"/>
          </p:cNvPicPr>
          <p:nvPr/>
        </p:nvPicPr>
        <p:blipFill>
          <a:blip r:embed="rId3"/>
          <a:stretch>
            <a:fillRect/>
          </a:stretch>
        </p:blipFill>
        <p:spPr>
          <a:xfrm>
            <a:off x="2524125" y="1485900"/>
            <a:ext cx="1771650" cy="1346200"/>
          </a:xfrm>
          <a:prstGeom prst="rect">
            <a:avLst/>
          </a:prstGeom>
          <a:noFill/>
          <a:ln w="9525">
            <a:noFill/>
          </a:ln>
        </p:spPr>
      </p:pic>
      <p:pic>
        <p:nvPicPr>
          <p:cNvPr id="30730" name="图片 4"/>
          <p:cNvPicPr>
            <a:picLocks noChangeAspect="1"/>
          </p:cNvPicPr>
          <p:nvPr/>
        </p:nvPicPr>
        <p:blipFill>
          <a:blip r:embed="rId4"/>
          <a:stretch>
            <a:fillRect/>
          </a:stretch>
        </p:blipFill>
        <p:spPr>
          <a:xfrm>
            <a:off x="2524125" y="2832100"/>
            <a:ext cx="1771650" cy="1346200"/>
          </a:xfrm>
          <a:prstGeom prst="rect">
            <a:avLst/>
          </a:prstGeom>
          <a:noFill/>
          <a:ln w="9525">
            <a:noFill/>
          </a:ln>
        </p:spPr>
      </p:pic>
      <p:pic>
        <p:nvPicPr>
          <p:cNvPr id="30731" name="图片 5"/>
          <p:cNvPicPr>
            <a:picLocks noChangeAspect="1"/>
          </p:cNvPicPr>
          <p:nvPr/>
        </p:nvPicPr>
        <p:blipFill>
          <a:blip r:embed="rId5"/>
          <a:stretch>
            <a:fillRect/>
          </a:stretch>
        </p:blipFill>
        <p:spPr>
          <a:xfrm>
            <a:off x="5162550" y="1485900"/>
            <a:ext cx="1863725" cy="1346200"/>
          </a:xfrm>
          <a:prstGeom prst="rect">
            <a:avLst/>
          </a:prstGeom>
          <a:noFill/>
          <a:ln w="9525">
            <a:noFill/>
          </a:ln>
        </p:spPr>
      </p:pic>
      <p:pic>
        <p:nvPicPr>
          <p:cNvPr id="30732" name="图片 6"/>
          <p:cNvPicPr>
            <a:picLocks noChangeAspect="1"/>
          </p:cNvPicPr>
          <p:nvPr/>
        </p:nvPicPr>
        <p:blipFill>
          <a:blip r:embed="rId6"/>
          <a:stretch>
            <a:fillRect/>
          </a:stretch>
        </p:blipFill>
        <p:spPr>
          <a:xfrm>
            <a:off x="5168900" y="2832100"/>
            <a:ext cx="1858963" cy="1281113"/>
          </a:xfrm>
          <a:prstGeom prst="rect">
            <a:avLst/>
          </a:prstGeom>
          <a:noFill/>
          <a:ln w="9525">
            <a:noFill/>
          </a:ln>
        </p:spPr>
      </p:pic>
      <p:pic>
        <p:nvPicPr>
          <p:cNvPr id="30733" name="图片 7"/>
          <p:cNvPicPr>
            <a:picLocks noChangeAspect="1"/>
          </p:cNvPicPr>
          <p:nvPr/>
        </p:nvPicPr>
        <p:blipFill>
          <a:blip r:embed="rId7"/>
          <a:stretch>
            <a:fillRect/>
          </a:stretch>
        </p:blipFill>
        <p:spPr>
          <a:xfrm>
            <a:off x="7027863" y="1485900"/>
            <a:ext cx="1857375" cy="1347788"/>
          </a:xfrm>
          <a:prstGeom prst="rect">
            <a:avLst/>
          </a:prstGeom>
          <a:noFill/>
          <a:ln w="9525">
            <a:noFill/>
          </a:ln>
        </p:spPr>
      </p:pic>
      <p:pic>
        <p:nvPicPr>
          <p:cNvPr id="30734" name="图片 8"/>
          <p:cNvPicPr>
            <a:picLocks noChangeAspect="1"/>
          </p:cNvPicPr>
          <p:nvPr/>
        </p:nvPicPr>
        <p:blipFill>
          <a:blip r:embed="rId8"/>
          <a:stretch>
            <a:fillRect/>
          </a:stretch>
        </p:blipFill>
        <p:spPr>
          <a:xfrm>
            <a:off x="7027863" y="2816225"/>
            <a:ext cx="1857375" cy="1296988"/>
          </a:xfrm>
          <a:prstGeom prst="rect">
            <a:avLst/>
          </a:prstGeom>
          <a:noFill/>
          <a:ln w="9525">
            <a:noFill/>
          </a:ln>
        </p:spPr>
      </p:pic>
    </p:spTree>
  </p:cSld>
  <p:clrMapOvr>
    <a:masterClrMapping/>
  </p:clrMapOvr>
  <p:transition advClick="0" advTm="5000">
    <p:split orient="vert"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2530"/>
                                        </p:tgtEl>
                                        <p:attrNameLst>
                                          <p:attrName>style.visibility</p:attrName>
                                        </p:attrNameLst>
                                      </p:cBhvr>
                                      <p:to>
                                        <p:strVal val="visible"/>
                                      </p:to>
                                    </p:set>
                                    <p:anim calcmode="lin" valueType="num">
                                      <p:cBhvr>
                                        <p:cTn id="7" dur="500" fill="hold"/>
                                        <p:tgtEl>
                                          <p:spTgt spid="22530"/>
                                        </p:tgtEl>
                                        <p:attrNameLst>
                                          <p:attrName>ppt_x</p:attrName>
                                        </p:attrNameLst>
                                      </p:cBhvr>
                                      <p:tavLst>
                                        <p:tav tm="0">
                                          <p:val>
                                            <p:strVal val="1+#ppt_w/2"/>
                                          </p:val>
                                        </p:tav>
                                        <p:tav tm="100000">
                                          <p:val>
                                            <p:strVal val="#ppt_x"/>
                                          </p:val>
                                        </p:tav>
                                      </p:tavLst>
                                    </p:anim>
                                    <p:anim calcmode="lin" valueType="num">
                                      <p:cBhvr>
                                        <p:cTn id="8" dur="500" fill="hold"/>
                                        <p:tgtEl>
                                          <p:spTgt spid="225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bldLvl="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1745" name="矩形 17"/>
          <p:cNvSpPr/>
          <p:nvPr/>
        </p:nvSpPr>
        <p:spPr>
          <a:xfrm>
            <a:off x="0" y="5092700"/>
            <a:ext cx="9144000" cy="142875"/>
          </a:xfrm>
          <a:prstGeom prst="rect">
            <a:avLst/>
          </a:prstGeom>
          <a:solidFill>
            <a:srgbClr val="FFC000"/>
          </a:solidFill>
          <a:ln w="9525">
            <a:noFill/>
          </a:ln>
        </p:spPr>
        <p:txBody>
          <a:bodyPr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31746" name="TextBox 48"/>
          <p:cNvSpPr/>
          <p:nvPr/>
        </p:nvSpPr>
        <p:spPr>
          <a:xfrm>
            <a:off x="468313" y="123825"/>
            <a:ext cx="1944687" cy="579438"/>
          </a:xfrm>
          <a:prstGeom prst="rect">
            <a:avLst/>
          </a:prstGeom>
          <a:noFill/>
          <a:ln w="9525">
            <a:noFill/>
          </a:ln>
        </p:spPr>
        <p:txBody>
          <a:bodyPr anchor="t">
            <a:spAutoFit/>
          </a:bodyPr>
          <a:p>
            <a:pPr algn="ctr"/>
            <a:r>
              <a:rPr lang="zh-CN" altLang="en-US" sz="3200" b="1">
                <a:solidFill>
                  <a:schemeClr val="tx2"/>
                </a:solidFill>
                <a:latin typeface="微软雅黑" panose="020B0503020204020204" pitchFamily="34" charset="-122"/>
                <a:ea typeface="华文隶书" panose="02010800040101010101" pitchFamily="2" charset="-122"/>
                <a:sym typeface="微软雅黑" panose="020B0503020204020204" pitchFamily="34" charset="-122"/>
              </a:rPr>
              <a:t>汉邦动态</a:t>
            </a:r>
            <a:endParaRPr lang="zh-CN" altLang="en-US">
              <a:latin typeface="Arial" panose="020B0604020202020204" pitchFamily="34" charset="0"/>
              <a:ea typeface="宋体" panose="02010600030101010101" pitchFamily="2" charset="-122"/>
            </a:endParaRPr>
          </a:p>
        </p:txBody>
      </p:sp>
      <p:sp>
        <p:nvSpPr>
          <p:cNvPr id="31747" name="TextBox 6"/>
          <p:cNvSpPr txBox="1"/>
          <p:nvPr/>
        </p:nvSpPr>
        <p:spPr>
          <a:xfrm>
            <a:off x="3000375" y="1357313"/>
            <a:ext cx="3000375" cy="523875"/>
          </a:xfrm>
          <a:prstGeom prst="rect">
            <a:avLst/>
          </a:prstGeom>
          <a:noFill/>
          <a:ln w="9525">
            <a:noFill/>
          </a:ln>
        </p:spPr>
        <p:txBody>
          <a:bodyPr anchor="t">
            <a:spAutoFit/>
          </a:bodyPr>
          <a:p>
            <a:pPr algn="ctr"/>
            <a:r>
              <a:rPr lang="zh-CN" altLang="en-US" sz="2800">
                <a:latin typeface="楷体_GB2312" panose="02010609030101010101" pitchFamily="49" charset="-122"/>
                <a:ea typeface="楷体_GB2312" panose="02010609030101010101" pitchFamily="49" charset="-122"/>
              </a:rPr>
              <a:t>案例</a:t>
            </a:r>
            <a:endParaRPr lang="zh-CN" altLang="en-US" sz="2800">
              <a:latin typeface="楷体_GB2312" panose="02010609030101010101" pitchFamily="49" charset="-122"/>
              <a:ea typeface="楷体_GB2312" panose="02010609030101010101" pitchFamily="49" charset="-122"/>
            </a:endParaRPr>
          </a:p>
        </p:txBody>
      </p:sp>
      <p:sp>
        <p:nvSpPr>
          <p:cNvPr id="31748" name="TextBox 7"/>
          <p:cNvSpPr txBox="1"/>
          <p:nvPr/>
        </p:nvSpPr>
        <p:spPr>
          <a:xfrm>
            <a:off x="3214688" y="2143125"/>
            <a:ext cx="2571750" cy="461963"/>
          </a:xfrm>
          <a:prstGeom prst="rect">
            <a:avLst/>
          </a:prstGeom>
          <a:noFill/>
          <a:ln w="9525">
            <a:noFill/>
          </a:ln>
        </p:spPr>
        <p:txBody>
          <a:bodyPr anchor="t">
            <a:spAutoFit/>
          </a:bodyPr>
          <a:p>
            <a:pPr algn="ctr"/>
            <a:r>
              <a:rPr lang="zh-CN" altLang="en-US" sz="2400" b="1">
                <a:latin typeface="楷体_GB2312" panose="02010609030101010101" pitchFamily="49" charset="-122"/>
                <a:ea typeface="楷体_GB2312" panose="02010609030101010101" pitchFamily="49" charset="-122"/>
              </a:rPr>
              <a:t>天津某企业</a:t>
            </a:r>
            <a:endParaRPr lang="zh-CN" altLang="en-US" sz="2400" b="1">
              <a:latin typeface="楷体_GB2312" panose="02010609030101010101" pitchFamily="49" charset="-122"/>
              <a:ea typeface="楷体_GB2312" panose="02010609030101010101" pitchFamily="49" charset="-122"/>
            </a:endParaRPr>
          </a:p>
        </p:txBody>
      </p:sp>
      <p:sp>
        <p:nvSpPr>
          <p:cNvPr id="31749" name="TextBox 8"/>
          <p:cNvSpPr txBox="1"/>
          <p:nvPr/>
        </p:nvSpPr>
        <p:spPr>
          <a:xfrm>
            <a:off x="2571750" y="2857500"/>
            <a:ext cx="3857625" cy="584200"/>
          </a:xfrm>
          <a:prstGeom prst="rect">
            <a:avLst/>
          </a:prstGeom>
          <a:noFill/>
          <a:ln w="9525">
            <a:noFill/>
          </a:ln>
        </p:spPr>
        <p:txBody>
          <a:bodyPr anchor="t">
            <a:spAutoFit/>
          </a:bodyPr>
          <a:p>
            <a:pPr algn="ctr"/>
            <a:r>
              <a:rPr lang="zh-CN" altLang="en-US" sz="3200" b="1">
                <a:latin typeface="楷体_GB2312" panose="02010609030101010101" pitchFamily="49" charset="-122"/>
                <a:ea typeface="楷体_GB2312" panose="02010609030101010101" pitchFamily="49" charset="-122"/>
              </a:rPr>
              <a:t>团队经营修炼</a:t>
            </a:r>
            <a:endParaRPr lang="zh-CN" altLang="en-US" sz="3200" b="1">
              <a:latin typeface="楷体_GB2312" panose="02010609030101010101" pitchFamily="49" charset="-122"/>
              <a:ea typeface="楷体_GB2312" panose="02010609030101010101" pitchFamily="49" charset="-122"/>
            </a:endParaRPr>
          </a:p>
        </p:txBody>
      </p:sp>
    </p:spTree>
  </p:cSld>
  <p:clrMapOvr>
    <a:masterClrMapping/>
  </p:clrMapOvr>
  <p:transition advClick="0" advTm="5000">
    <p:split orient="vert" dir="in"/>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602" name="矩形 17"/>
          <p:cNvSpPr/>
          <p:nvPr/>
        </p:nvSpPr>
        <p:spPr>
          <a:xfrm>
            <a:off x="0" y="5092700"/>
            <a:ext cx="9144000" cy="142875"/>
          </a:xfrm>
          <a:prstGeom prst="rect">
            <a:avLst/>
          </a:prstGeom>
          <a:solidFill>
            <a:srgbClr val="FFC000"/>
          </a:solidFill>
          <a:ln w="9525">
            <a:noFill/>
          </a:ln>
        </p:spPr>
        <p:txBody>
          <a:bodyPr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32770" name="TextBox 48"/>
          <p:cNvSpPr/>
          <p:nvPr/>
        </p:nvSpPr>
        <p:spPr>
          <a:xfrm>
            <a:off x="468313" y="123825"/>
            <a:ext cx="1944687" cy="579438"/>
          </a:xfrm>
          <a:prstGeom prst="rect">
            <a:avLst/>
          </a:prstGeom>
          <a:noFill/>
          <a:ln w="9525">
            <a:noFill/>
          </a:ln>
        </p:spPr>
        <p:txBody>
          <a:bodyPr anchor="t">
            <a:spAutoFit/>
          </a:bodyPr>
          <a:p>
            <a:pPr algn="ctr"/>
            <a:r>
              <a:rPr lang="zh-CN" altLang="en-US" sz="3200" b="1">
                <a:solidFill>
                  <a:schemeClr val="tx2"/>
                </a:solidFill>
                <a:latin typeface="微软雅黑" panose="020B0503020204020204" pitchFamily="34" charset="-122"/>
                <a:ea typeface="华文隶书" panose="02010800040101010101" pitchFamily="2" charset="-122"/>
                <a:sym typeface="微软雅黑" panose="020B0503020204020204" pitchFamily="34" charset="-122"/>
              </a:rPr>
              <a:t>汉邦动态</a:t>
            </a:r>
            <a:endParaRPr lang="zh-CN" altLang="en-US">
              <a:latin typeface="Arial" panose="020B0604020202020204" pitchFamily="34" charset="0"/>
              <a:ea typeface="宋体" panose="02010600030101010101" pitchFamily="2" charset="-122"/>
            </a:endParaRPr>
          </a:p>
        </p:txBody>
      </p:sp>
      <p:grpSp>
        <p:nvGrpSpPr>
          <p:cNvPr id="32771" name="组合 8"/>
          <p:cNvGrpSpPr/>
          <p:nvPr/>
        </p:nvGrpSpPr>
        <p:grpSpPr>
          <a:xfrm>
            <a:off x="203200" y="779463"/>
            <a:ext cx="2955925" cy="400050"/>
            <a:chOff x="203200" y="779463"/>
            <a:chExt cx="2956635" cy="400050"/>
          </a:xfrm>
        </p:grpSpPr>
        <p:sp>
          <p:nvSpPr>
            <p:cNvPr id="32772" name="矩形 9"/>
            <p:cNvSpPr/>
            <p:nvPr/>
          </p:nvSpPr>
          <p:spPr>
            <a:xfrm>
              <a:off x="454301" y="821563"/>
              <a:ext cx="1331617" cy="315851"/>
            </a:xfrm>
            <a:prstGeom prst="rect">
              <a:avLst/>
            </a:prstGeom>
            <a:solidFill>
              <a:srgbClr val="FFC000"/>
            </a:solidFill>
            <a:ln w="9525">
              <a:noFill/>
            </a:ln>
          </p:spPr>
          <p:txBody>
            <a:bodyPr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32773" name="矩形 10"/>
            <p:cNvSpPr/>
            <p:nvPr/>
          </p:nvSpPr>
          <p:spPr>
            <a:xfrm>
              <a:off x="203200" y="821563"/>
              <a:ext cx="242286" cy="315851"/>
            </a:xfrm>
            <a:prstGeom prst="rect">
              <a:avLst/>
            </a:prstGeom>
            <a:solidFill>
              <a:srgbClr val="3C3C37"/>
            </a:solidFill>
            <a:ln w="9525">
              <a:noFill/>
            </a:ln>
          </p:spPr>
          <p:txBody>
            <a:bodyPr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32774" name="TextBox 11"/>
            <p:cNvSpPr/>
            <p:nvPr/>
          </p:nvSpPr>
          <p:spPr>
            <a:xfrm>
              <a:off x="445485" y="779463"/>
              <a:ext cx="2714350" cy="400050"/>
            </a:xfrm>
            <a:prstGeom prst="rect">
              <a:avLst/>
            </a:prstGeom>
            <a:noFill/>
            <a:ln w="9525">
              <a:noFill/>
            </a:ln>
          </p:spPr>
          <p:txBody>
            <a:bodyPr anchor="t">
              <a:spAutoFit/>
            </a:bodyPr>
            <a:p>
              <a:r>
                <a:rPr lang="zh-CN" altLang="en-US"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课程背景</a:t>
              </a:r>
              <a:endParaRPr lang="zh-CN" altLang="en-US">
                <a:latin typeface="Arial" panose="020B0604020202020204" pitchFamily="34" charset="0"/>
                <a:ea typeface="宋体" panose="02010600030101010101" pitchFamily="2" charset="-122"/>
              </a:endParaRPr>
            </a:p>
          </p:txBody>
        </p:sp>
      </p:grpSp>
      <p:sp>
        <p:nvSpPr>
          <p:cNvPr id="32775" name="Text Box 8"/>
          <p:cNvSpPr txBox="1"/>
          <p:nvPr/>
        </p:nvSpPr>
        <p:spPr>
          <a:xfrm>
            <a:off x="203200" y="1179513"/>
            <a:ext cx="8328025" cy="3968750"/>
          </a:xfrm>
          <a:prstGeom prst="rect">
            <a:avLst/>
          </a:prstGeom>
          <a:noFill/>
          <a:ln w="9525">
            <a:noFill/>
          </a:ln>
        </p:spPr>
        <p:txBody>
          <a:bodyPr anchor="t">
            <a:spAutoFit/>
          </a:bodyPr>
          <a:p>
            <a:pPr>
              <a:lnSpc>
                <a:spcPct val="150000"/>
              </a:lnSpc>
            </a:pPr>
            <a:r>
              <a:rPr lang="en-US" altLang="zh-CN" sz="1400">
                <a:latin typeface="微软雅黑" panose="020B0503020204020204" pitchFamily="34" charset="-122"/>
                <a:ea typeface="微软雅黑" panose="020B0503020204020204" pitchFamily="34" charset="-122"/>
              </a:rPr>
              <a:t>    </a:t>
            </a:r>
            <a:r>
              <a:rPr lang="zh-CN" altLang="zh-CN" sz="1400">
                <a:latin typeface="微软雅黑" panose="020B0503020204020204" pitchFamily="34" charset="-122"/>
                <a:ea typeface="微软雅黑" panose="020B0503020204020204" pitchFamily="34" charset="-122"/>
              </a:rPr>
              <a:t>天津市某科技有限公司是一家专业设计、开发、生产、销售环保移动房屋于一体的专业生产供应商，该客户的产品涵盖了包括保安岗亭、收费岗亭、城市报刊亭、移动警务室、景区售卖亭、环保移动厕所、环保移动宿营房、木制别墅等景区环保移动房屋系列产品。</a:t>
            </a:r>
            <a:r>
              <a:rPr lang="zh-CN" altLang="zh-CN" sz="1400">
                <a:latin typeface="微软雅黑" panose="020B0503020204020204" pitchFamily="34" charset="-122"/>
                <a:ea typeface="微软雅黑" panose="020B0503020204020204" pitchFamily="34" charset="-122"/>
                <a:sym typeface="宋体" panose="02010600030101010101" pitchFamily="2" charset="-122"/>
              </a:rPr>
              <a:t>捷士通科技</a:t>
            </a:r>
            <a:r>
              <a:rPr lang="zh-CN" altLang="zh-CN" sz="1400">
                <a:latin typeface="微软雅黑" panose="020B0503020204020204" pitchFamily="34" charset="-122"/>
                <a:ea typeface="微软雅黑" panose="020B0503020204020204" pitchFamily="34" charset="-122"/>
              </a:rPr>
              <a:t>按照“立足天津，面向三北，服务全国”的战略理念，在国内设立了数十家经销商，营销及服务网络遍及全国，在国外也拥有广泛的销售渠道。</a:t>
            </a:r>
            <a:endParaRPr lang="zh-CN" altLang="zh-CN" sz="1400">
              <a:latin typeface="微软雅黑" panose="020B0503020204020204" pitchFamily="34" charset="-122"/>
              <a:ea typeface="微软雅黑" panose="020B0503020204020204" pitchFamily="34" charset="-122"/>
            </a:endParaRPr>
          </a:p>
          <a:p>
            <a:pPr>
              <a:lnSpc>
                <a:spcPct val="150000"/>
              </a:lnSpc>
            </a:pPr>
            <a:r>
              <a:rPr lang="zh-CN" altLang="zh-CN" sz="1400">
                <a:latin typeface="微软雅黑" panose="020B0503020204020204" pitchFamily="34" charset="-122"/>
                <a:ea typeface="微软雅黑" panose="020B0503020204020204" pitchFamily="34" charset="-122"/>
              </a:rPr>
              <a:t>    随着公司的扩大、人员规模的增长，企业出现了管理新问题，今天的该公司的管理层正承受着前所未有的压力：如管理者在工作中力不从心，员工工作热情不高，管理效益出不来，管理者对内对外沟通不畅导致员工凝聚力下降、人才流失等问题。而且由于许多管理干部并不是学管理出身，而是因工作出色，由专业骨干提拔到管理岗位上来，因此常常沿袭做员工时的思维模式和处事方法。对于管理尤其对90后员工的管理，他们依靠的是零散的经验和本能的直觉，没有掌握科学的方法和技能，更没有进行系统化地思考和梳理。</a:t>
            </a:r>
            <a:endParaRPr lang="zh-CN" altLang="zh-CN" sz="1400">
              <a:latin typeface="微软雅黑" panose="020B0503020204020204" pitchFamily="34" charset="-122"/>
              <a:ea typeface="微软雅黑" panose="020B0503020204020204" pitchFamily="34" charset="-122"/>
            </a:endParaRPr>
          </a:p>
          <a:p>
            <a:pPr>
              <a:lnSpc>
                <a:spcPct val="150000"/>
              </a:lnSpc>
            </a:pPr>
            <a:endParaRPr lang="zh-CN" altLang="en-US" sz="1400">
              <a:latin typeface="楷体_GB2312" panose="02010609030101010101" pitchFamily="49" charset="-122"/>
              <a:ea typeface="楷体_GB2312" panose="02010609030101010101" pitchFamily="49" charset="-122"/>
            </a:endParaRPr>
          </a:p>
        </p:txBody>
      </p:sp>
    </p:spTree>
  </p:cSld>
  <p:clrMapOvr>
    <a:masterClrMapping/>
  </p:clrMapOvr>
  <p:transition advClick="0" advTm="5000">
    <p:split orient="vert"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5602"/>
                                        </p:tgtEl>
                                        <p:attrNameLst>
                                          <p:attrName>style.visibility</p:attrName>
                                        </p:attrNameLst>
                                      </p:cBhvr>
                                      <p:to>
                                        <p:strVal val="visible"/>
                                      </p:to>
                                    </p:set>
                                    <p:anim calcmode="lin" valueType="num">
                                      <p:cBhvr>
                                        <p:cTn id="7" dur="500" fill="hold"/>
                                        <p:tgtEl>
                                          <p:spTgt spid="25602"/>
                                        </p:tgtEl>
                                        <p:attrNameLst>
                                          <p:attrName>ppt_x</p:attrName>
                                        </p:attrNameLst>
                                      </p:cBhvr>
                                      <p:tavLst>
                                        <p:tav tm="0">
                                          <p:val>
                                            <p:strVal val="1+#ppt_w/2"/>
                                          </p:val>
                                        </p:tav>
                                        <p:tav tm="100000">
                                          <p:val>
                                            <p:strVal val="#ppt_x"/>
                                          </p:val>
                                        </p:tav>
                                      </p:tavLst>
                                    </p:anim>
                                    <p:anim calcmode="lin" valueType="num">
                                      <p:cBhvr>
                                        <p:cTn id="8" dur="500" fill="hold"/>
                                        <p:tgtEl>
                                          <p:spTgt spid="2560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 grpId="0" bldLvl="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626" name="矩形 17"/>
          <p:cNvSpPr/>
          <p:nvPr/>
        </p:nvSpPr>
        <p:spPr>
          <a:xfrm>
            <a:off x="0" y="5092700"/>
            <a:ext cx="9144000" cy="142875"/>
          </a:xfrm>
          <a:prstGeom prst="rect">
            <a:avLst/>
          </a:prstGeom>
          <a:solidFill>
            <a:srgbClr val="FFC000"/>
          </a:solidFill>
          <a:ln w="9525">
            <a:noFill/>
          </a:ln>
        </p:spPr>
        <p:txBody>
          <a:bodyPr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33794" name="TextBox 48"/>
          <p:cNvSpPr/>
          <p:nvPr/>
        </p:nvSpPr>
        <p:spPr>
          <a:xfrm>
            <a:off x="468313" y="123825"/>
            <a:ext cx="1944687" cy="579438"/>
          </a:xfrm>
          <a:prstGeom prst="rect">
            <a:avLst/>
          </a:prstGeom>
          <a:noFill/>
          <a:ln w="9525">
            <a:noFill/>
          </a:ln>
        </p:spPr>
        <p:txBody>
          <a:bodyPr anchor="t">
            <a:spAutoFit/>
          </a:bodyPr>
          <a:p>
            <a:pPr algn="ctr"/>
            <a:r>
              <a:rPr lang="zh-CN" altLang="en-US" sz="3200" b="1">
                <a:solidFill>
                  <a:schemeClr val="tx2"/>
                </a:solidFill>
                <a:latin typeface="微软雅黑" panose="020B0503020204020204" pitchFamily="34" charset="-122"/>
                <a:ea typeface="华文隶书" panose="02010800040101010101" pitchFamily="2" charset="-122"/>
                <a:sym typeface="微软雅黑" panose="020B0503020204020204" pitchFamily="34" charset="-122"/>
              </a:rPr>
              <a:t>汉邦动态</a:t>
            </a:r>
            <a:endParaRPr lang="zh-CN" altLang="en-US">
              <a:latin typeface="Arial" panose="020B0604020202020204" pitchFamily="34" charset="0"/>
              <a:ea typeface="宋体" panose="02010600030101010101" pitchFamily="2" charset="-122"/>
            </a:endParaRPr>
          </a:p>
        </p:txBody>
      </p:sp>
      <p:grpSp>
        <p:nvGrpSpPr>
          <p:cNvPr id="33795" name="组合 9"/>
          <p:cNvGrpSpPr/>
          <p:nvPr/>
        </p:nvGrpSpPr>
        <p:grpSpPr>
          <a:xfrm>
            <a:off x="203200" y="779463"/>
            <a:ext cx="2955925" cy="400050"/>
            <a:chOff x="203200" y="779463"/>
            <a:chExt cx="2956635" cy="400050"/>
          </a:xfrm>
        </p:grpSpPr>
        <p:sp>
          <p:nvSpPr>
            <p:cNvPr id="33796" name="矩形 9"/>
            <p:cNvSpPr/>
            <p:nvPr/>
          </p:nvSpPr>
          <p:spPr>
            <a:xfrm>
              <a:off x="454301" y="821563"/>
              <a:ext cx="1260179" cy="315851"/>
            </a:xfrm>
            <a:prstGeom prst="rect">
              <a:avLst/>
            </a:prstGeom>
            <a:solidFill>
              <a:srgbClr val="FFC000"/>
            </a:solidFill>
            <a:ln w="9525">
              <a:noFill/>
            </a:ln>
          </p:spPr>
          <p:txBody>
            <a:bodyPr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33797" name="矩形 10"/>
            <p:cNvSpPr/>
            <p:nvPr/>
          </p:nvSpPr>
          <p:spPr>
            <a:xfrm>
              <a:off x="203200" y="821563"/>
              <a:ext cx="242286" cy="315851"/>
            </a:xfrm>
            <a:prstGeom prst="rect">
              <a:avLst/>
            </a:prstGeom>
            <a:solidFill>
              <a:srgbClr val="3C3C37"/>
            </a:solidFill>
            <a:ln w="9525">
              <a:noFill/>
            </a:ln>
          </p:spPr>
          <p:txBody>
            <a:bodyPr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33798" name="TextBox 11"/>
            <p:cNvSpPr/>
            <p:nvPr/>
          </p:nvSpPr>
          <p:spPr>
            <a:xfrm>
              <a:off x="445485" y="779463"/>
              <a:ext cx="2714350" cy="400050"/>
            </a:xfrm>
            <a:prstGeom prst="rect">
              <a:avLst/>
            </a:prstGeom>
            <a:noFill/>
            <a:ln w="9525">
              <a:noFill/>
            </a:ln>
          </p:spPr>
          <p:txBody>
            <a:bodyPr anchor="t">
              <a:spAutoFit/>
            </a:bodyPr>
            <a:p>
              <a:r>
                <a:rPr lang="zh-CN" altLang="en-US"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课程目的</a:t>
              </a:r>
              <a:endParaRPr lang="zh-CN" altLang="en-US">
                <a:latin typeface="Arial" panose="020B0604020202020204" pitchFamily="34" charset="0"/>
                <a:ea typeface="宋体" panose="02010600030101010101" pitchFamily="2" charset="-122"/>
              </a:endParaRPr>
            </a:p>
          </p:txBody>
        </p:sp>
      </p:grpSp>
      <p:sp>
        <p:nvSpPr>
          <p:cNvPr id="33799" name="Text Box 8"/>
          <p:cNvSpPr txBox="1"/>
          <p:nvPr/>
        </p:nvSpPr>
        <p:spPr>
          <a:xfrm>
            <a:off x="152400" y="1179513"/>
            <a:ext cx="6919913" cy="1752600"/>
          </a:xfrm>
          <a:prstGeom prst="rect">
            <a:avLst/>
          </a:prstGeom>
          <a:noFill/>
          <a:ln w="9525">
            <a:noFill/>
          </a:ln>
        </p:spPr>
        <p:txBody>
          <a:bodyPr anchor="t">
            <a:spAutoFit/>
          </a:bodyPr>
          <a:p>
            <a:pPr>
              <a:lnSpc>
                <a:spcPct val="150000"/>
              </a:lnSpc>
            </a:pPr>
            <a:r>
              <a:rPr lang="en-US" altLang="zh-CN">
                <a:latin typeface="微软雅黑" panose="020B0503020204020204" pitchFamily="34" charset="-122"/>
                <a:ea typeface="微软雅黑" panose="020B0503020204020204" pitchFamily="34" charset="-122"/>
              </a:rPr>
              <a:t>1.培养团队领导人才沟通与带领的技巧与心态</a:t>
            </a:r>
            <a:endParaRPr lang="en-US" altLang="zh-CN">
              <a:latin typeface="微软雅黑" panose="020B0503020204020204" pitchFamily="34" charset="-122"/>
              <a:ea typeface="微软雅黑" panose="020B0503020204020204" pitchFamily="34" charset="-122"/>
            </a:endParaRPr>
          </a:p>
          <a:p>
            <a:pPr>
              <a:lnSpc>
                <a:spcPct val="150000"/>
              </a:lnSpc>
            </a:pPr>
            <a:r>
              <a:rPr lang="zh-CN" altLang="zh-CN">
                <a:latin typeface="微软雅黑" panose="020B0503020204020204" pitchFamily="34" charset="-122"/>
                <a:ea typeface="微软雅黑" panose="020B0503020204020204" pitchFamily="34" charset="-122"/>
              </a:rPr>
              <a:t>2.学会洞悉人的深层心理需求与科学激励方法，提升管理效能；</a:t>
            </a:r>
            <a:endParaRPr lang="zh-CN" altLang="zh-CN">
              <a:latin typeface="微软雅黑" panose="020B0503020204020204" pitchFamily="34" charset="-122"/>
              <a:ea typeface="微软雅黑" panose="020B0503020204020204" pitchFamily="34" charset="-122"/>
            </a:endParaRPr>
          </a:p>
          <a:p>
            <a:pPr>
              <a:lnSpc>
                <a:spcPct val="150000"/>
              </a:lnSpc>
            </a:pPr>
            <a:r>
              <a:rPr lang="zh-CN" altLang="zh-CN">
                <a:latin typeface="微软雅黑" panose="020B0503020204020204" pitchFamily="34" charset="-122"/>
                <a:ea typeface="微软雅黑" panose="020B0503020204020204" pitchFamily="34" charset="-122"/>
              </a:rPr>
              <a:t>3.促进团队内部的沟通与协作；</a:t>
            </a:r>
            <a:endParaRPr lang="zh-CN" altLang="zh-CN">
              <a:latin typeface="微软雅黑" panose="020B0503020204020204" pitchFamily="34" charset="-122"/>
              <a:ea typeface="微软雅黑" panose="020B0503020204020204" pitchFamily="34" charset="-122"/>
            </a:endParaRPr>
          </a:p>
          <a:p>
            <a:pPr>
              <a:lnSpc>
                <a:spcPct val="150000"/>
              </a:lnSpc>
            </a:pPr>
            <a:r>
              <a:rPr lang="zh-CN" altLang="zh-CN">
                <a:latin typeface="微软雅黑" panose="020B0503020204020204" pitchFamily="34" charset="-122"/>
                <a:ea typeface="微软雅黑" panose="020B0503020204020204" pitchFamily="34" charset="-122"/>
              </a:rPr>
              <a:t>4.掌握塑造员工积极心态的具体措施。</a:t>
            </a:r>
            <a:endParaRPr lang="zh-CN" altLang="en-US">
              <a:latin typeface="楷体_GB2312" panose="02010609030101010101" pitchFamily="49" charset="-122"/>
              <a:ea typeface="楷体_GB2312" panose="02010609030101010101" pitchFamily="49" charset="-122"/>
            </a:endParaRPr>
          </a:p>
        </p:txBody>
      </p:sp>
      <p:pic>
        <p:nvPicPr>
          <p:cNvPr id="33800" name="Picture 9"/>
          <p:cNvPicPr>
            <a:picLocks noChangeAspect="1"/>
          </p:cNvPicPr>
          <p:nvPr/>
        </p:nvPicPr>
        <p:blipFill>
          <a:blip r:embed="rId1"/>
          <a:stretch>
            <a:fillRect/>
          </a:stretch>
        </p:blipFill>
        <p:spPr>
          <a:xfrm>
            <a:off x="6919913" y="2428875"/>
            <a:ext cx="2224087" cy="1885950"/>
          </a:xfrm>
          <a:prstGeom prst="rect">
            <a:avLst/>
          </a:prstGeom>
          <a:noFill/>
          <a:ln w="9525">
            <a:noFill/>
          </a:ln>
        </p:spPr>
      </p:pic>
    </p:spTree>
  </p:cSld>
  <p:clrMapOvr>
    <a:masterClrMapping/>
  </p:clrMapOvr>
  <p:transition advClick="0" advTm="5000">
    <p:split orient="vert"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6626"/>
                                        </p:tgtEl>
                                        <p:attrNameLst>
                                          <p:attrName>style.visibility</p:attrName>
                                        </p:attrNameLst>
                                      </p:cBhvr>
                                      <p:to>
                                        <p:strVal val="visible"/>
                                      </p:to>
                                    </p:set>
                                    <p:anim calcmode="lin" valueType="num">
                                      <p:cBhvr>
                                        <p:cTn id="7" dur="500" fill="hold"/>
                                        <p:tgtEl>
                                          <p:spTgt spid="26626"/>
                                        </p:tgtEl>
                                        <p:attrNameLst>
                                          <p:attrName>ppt_x</p:attrName>
                                        </p:attrNameLst>
                                      </p:cBhvr>
                                      <p:tavLst>
                                        <p:tav tm="0">
                                          <p:val>
                                            <p:strVal val="1+#ppt_w/2"/>
                                          </p:val>
                                        </p:tav>
                                        <p:tav tm="100000">
                                          <p:val>
                                            <p:strVal val="#ppt_x"/>
                                          </p:val>
                                        </p:tav>
                                      </p:tavLst>
                                    </p:anim>
                                    <p:anim calcmode="lin" valueType="num">
                                      <p:cBhvr>
                                        <p:cTn id="8" dur="500" fill="hold"/>
                                        <p:tgtEl>
                                          <p:spTgt spid="266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bldLvl="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650" name="矩形 17"/>
          <p:cNvSpPr/>
          <p:nvPr/>
        </p:nvSpPr>
        <p:spPr>
          <a:xfrm>
            <a:off x="0" y="5092700"/>
            <a:ext cx="9144000" cy="142875"/>
          </a:xfrm>
          <a:prstGeom prst="rect">
            <a:avLst/>
          </a:prstGeom>
          <a:solidFill>
            <a:srgbClr val="FFC000"/>
          </a:solidFill>
          <a:ln w="9525">
            <a:noFill/>
          </a:ln>
        </p:spPr>
        <p:txBody>
          <a:bodyPr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34818" name="TextBox 48"/>
          <p:cNvSpPr/>
          <p:nvPr/>
        </p:nvSpPr>
        <p:spPr>
          <a:xfrm>
            <a:off x="468313" y="123825"/>
            <a:ext cx="1944687" cy="579438"/>
          </a:xfrm>
          <a:prstGeom prst="rect">
            <a:avLst/>
          </a:prstGeom>
          <a:noFill/>
          <a:ln w="9525">
            <a:noFill/>
          </a:ln>
        </p:spPr>
        <p:txBody>
          <a:bodyPr anchor="t">
            <a:spAutoFit/>
          </a:bodyPr>
          <a:p>
            <a:pPr algn="ctr"/>
            <a:r>
              <a:rPr lang="zh-CN" altLang="en-US" sz="3200" b="1">
                <a:solidFill>
                  <a:schemeClr val="tx2"/>
                </a:solidFill>
                <a:latin typeface="微软雅黑" panose="020B0503020204020204" pitchFamily="34" charset="-122"/>
                <a:ea typeface="华文隶书" panose="02010800040101010101" pitchFamily="2" charset="-122"/>
                <a:sym typeface="微软雅黑" panose="020B0503020204020204" pitchFamily="34" charset="-122"/>
              </a:rPr>
              <a:t>汉邦动态</a:t>
            </a:r>
            <a:endParaRPr lang="zh-CN" altLang="en-US">
              <a:latin typeface="Arial" panose="020B0604020202020204" pitchFamily="34" charset="0"/>
              <a:ea typeface="宋体" panose="02010600030101010101" pitchFamily="2" charset="-122"/>
            </a:endParaRPr>
          </a:p>
        </p:txBody>
      </p:sp>
      <p:grpSp>
        <p:nvGrpSpPr>
          <p:cNvPr id="34819" name="组合 10"/>
          <p:cNvGrpSpPr/>
          <p:nvPr/>
        </p:nvGrpSpPr>
        <p:grpSpPr>
          <a:xfrm>
            <a:off x="203200" y="779463"/>
            <a:ext cx="2955925" cy="400050"/>
            <a:chOff x="203200" y="779463"/>
            <a:chExt cx="2956635" cy="400050"/>
          </a:xfrm>
        </p:grpSpPr>
        <p:sp>
          <p:nvSpPr>
            <p:cNvPr id="34820" name="矩形 9"/>
            <p:cNvSpPr/>
            <p:nvPr/>
          </p:nvSpPr>
          <p:spPr>
            <a:xfrm>
              <a:off x="454301" y="821563"/>
              <a:ext cx="1260179" cy="315851"/>
            </a:xfrm>
            <a:prstGeom prst="rect">
              <a:avLst/>
            </a:prstGeom>
            <a:solidFill>
              <a:srgbClr val="FFC000"/>
            </a:solidFill>
            <a:ln w="9525">
              <a:noFill/>
            </a:ln>
          </p:spPr>
          <p:txBody>
            <a:bodyPr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34821" name="矩形 10"/>
            <p:cNvSpPr/>
            <p:nvPr/>
          </p:nvSpPr>
          <p:spPr>
            <a:xfrm>
              <a:off x="203200" y="821563"/>
              <a:ext cx="242286" cy="315851"/>
            </a:xfrm>
            <a:prstGeom prst="rect">
              <a:avLst/>
            </a:prstGeom>
            <a:solidFill>
              <a:srgbClr val="3C3C37"/>
            </a:solidFill>
            <a:ln w="9525">
              <a:noFill/>
            </a:ln>
          </p:spPr>
          <p:txBody>
            <a:bodyPr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34822" name="TextBox 11"/>
            <p:cNvSpPr/>
            <p:nvPr/>
          </p:nvSpPr>
          <p:spPr>
            <a:xfrm>
              <a:off x="445485" y="779463"/>
              <a:ext cx="2714350" cy="400050"/>
            </a:xfrm>
            <a:prstGeom prst="rect">
              <a:avLst/>
            </a:prstGeom>
            <a:noFill/>
            <a:ln w="9525">
              <a:noFill/>
            </a:ln>
          </p:spPr>
          <p:txBody>
            <a:bodyPr anchor="t">
              <a:spAutoFit/>
            </a:bodyPr>
            <a:p>
              <a:r>
                <a:rPr lang="zh-CN" altLang="en-US"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课程大纲</a:t>
              </a:r>
              <a:endParaRPr lang="zh-CN" altLang="en-US">
                <a:latin typeface="Arial" panose="020B0604020202020204" pitchFamily="34" charset="0"/>
                <a:ea typeface="宋体" panose="02010600030101010101" pitchFamily="2" charset="-122"/>
              </a:endParaRPr>
            </a:p>
          </p:txBody>
        </p:sp>
      </p:grpSp>
      <p:sp>
        <p:nvSpPr>
          <p:cNvPr id="34823" name="Rectangle 11"/>
          <p:cNvSpPr/>
          <p:nvPr/>
        </p:nvSpPr>
        <p:spPr>
          <a:xfrm>
            <a:off x="214313" y="1058863"/>
            <a:ext cx="2416175" cy="4092575"/>
          </a:xfrm>
          <a:prstGeom prst="rect">
            <a:avLst/>
          </a:prstGeom>
          <a:noFill/>
          <a:ln w="9525">
            <a:noFill/>
          </a:ln>
        </p:spPr>
        <p:txBody>
          <a:bodyPr wrap="square" anchor="ctr">
            <a:spAutoFit/>
          </a:bodyPr>
          <a:p>
            <a:pPr>
              <a:lnSpc>
                <a:spcPct val="200000"/>
              </a:lnSpc>
            </a:pPr>
            <a:r>
              <a:rPr lang="zh-CN" altLang="en-US" sz="1000" b="1" dirty="0">
                <a:latin typeface="微软雅黑" panose="020B0503020204020204" pitchFamily="34" charset="-122"/>
                <a:ea typeface="微软雅黑" panose="020B0503020204020204" pitchFamily="34" charset="-122"/>
              </a:rPr>
              <a:t>第一部分：认识管理与团队</a:t>
            </a:r>
            <a:endParaRPr lang="zh-CN" altLang="en-US" sz="1000" b="1" dirty="0">
              <a:latin typeface="微软雅黑" panose="020B0503020204020204" pitchFamily="34" charset="-122"/>
              <a:ea typeface="微软雅黑" panose="020B0503020204020204" pitchFamily="34" charset="-122"/>
            </a:endParaRPr>
          </a:p>
          <a:p>
            <a:pPr>
              <a:lnSpc>
                <a:spcPct val="200000"/>
              </a:lnSpc>
            </a:pPr>
            <a:r>
              <a:rPr lang="zh-CN" altLang="en-US" sz="1000" dirty="0">
                <a:latin typeface="微软雅黑" panose="020B0503020204020204" pitchFamily="34" charset="-122"/>
                <a:ea typeface="微软雅黑" panose="020B0503020204020204" pitchFamily="34" charset="-122"/>
              </a:rPr>
              <a:t>1.何谓管理？</a:t>
            </a:r>
            <a:endParaRPr lang="zh-CN" altLang="en-US" sz="1000" dirty="0">
              <a:latin typeface="微软雅黑" panose="020B0503020204020204" pitchFamily="34" charset="-122"/>
              <a:ea typeface="微软雅黑" panose="020B0503020204020204" pitchFamily="34" charset="-122"/>
            </a:endParaRPr>
          </a:p>
          <a:p>
            <a:pPr>
              <a:lnSpc>
                <a:spcPct val="200000"/>
              </a:lnSpc>
            </a:pPr>
            <a:r>
              <a:rPr lang="zh-CN" altLang="en-US" sz="1000" dirty="0">
                <a:latin typeface="微软雅黑" panose="020B0503020204020204" pitchFamily="34" charset="-122"/>
                <a:ea typeface="微软雅黑" panose="020B0503020204020204" pitchFamily="34" charset="-122"/>
              </a:rPr>
              <a:t>2.管理的四个层面及其整合</a:t>
            </a:r>
            <a:endParaRPr lang="zh-CN" altLang="en-US" sz="1000" dirty="0">
              <a:latin typeface="微软雅黑" panose="020B0503020204020204" pitchFamily="34" charset="-122"/>
              <a:ea typeface="微软雅黑" panose="020B0503020204020204" pitchFamily="34" charset="-122"/>
            </a:endParaRPr>
          </a:p>
          <a:p>
            <a:pPr>
              <a:lnSpc>
                <a:spcPct val="200000"/>
              </a:lnSpc>
            </a:pPr>
            <a:r>
              <a:rPr lang="zh-CN" altLang="en-US" sz="1000" dirty="0">
                <a:latin typeface="微软雅黑" panose="020B0503020204020204" pitchFamily="34" charset="-122"/>
                <a:ea typeface="微软雅黑" panose="020B0503020204020204" pitchFamily="34" charset="-122"/>
              </a:rPr>
              <a:t>3.管理者的价值定位与技能 </a:t>
            </a:r>
            <a:endParaRPr lang="zh-CN" altLang="en-US" sz="1000" dirty="0">
              <a:latin typeface="微软雅黑" panose="020B0503020204020204" pitchFamily="34" charset="-122"/>
              <a:ea typeface="微软雅黑" panose="020B0503020204020204" pitchFamily="34" charset="-122"/>
            </a:endParaRPr>
          </a:p>
          <a:p>
            <a:pPr>
              <a:lnSpc>
                <a:spcPct val="200000"/>
              </a:lnSpc>
            </a:pPr>
            <a:r>
              <a:rPr lang="zh-CN" altLang="en-US" sz="1000" dirty="0">
                <a:latin typeface="微软雅黑" panose="020B0503020204020204" pitchFamily="34" charset="-122"/>
                <a:ea typeface="微软雅黑" panose="020B0503020204020204" pitchFamily="34" charset="-122"/>
              </a:rPr>
              <a:t>3.1何谓管理者？</a:t>
            </a:r>
            <a:endParaRPr lang="zh-CN" altLang="en-US" sz="1000" dirty="0">
              <a:latin typeface="微软雅黑" panose="020B0503020204020204" pitchFamily="34" charset="-122"/>
              <a:ea typeface="微软雅黑" panose="020B0503020204020204" pitchFamily="34" charset="-122"/>
            </a:endParaRPr>
          </a:p>
          <a:p>
            <a:pPr>
              <a:lnSpc>
                <a:spcPct val="200000"/>
              </a:lnSpc>
            </a:pPr>
            <a:r>
              <a:rPr lang="zh-CN" altLang="en-US" sz="1000" dirty="0">
                <a:latin typeface="微软雅黑" panose="020B0503020204020204" pitchFamily="34" charset="-122"/>
                <a:ea typeface="微软雅黑" panose="020B0503020204020204" pitchFamily="34" charset="-122"/>
              </a:rPr>
              <a:t>3.2管理者所面对的管理挑战</a:t>
            </a:r>
            <a:endParaRPr lang="zh-CN" altLang="en-US" sz="1000" dirty="0">
              <a:latin typeface="微软雅黑" panose="020B0503020204020204" pitchFamily="34" charset="-122"/>
              <a:ea typeface="微软雅黑" panose="020B0503020204020204" pitchFamily="34" charset="-122"/>
            </a:endParaRPr>
          </a:p>
          <a:p>
            <a:pPr>
              <a:lnSpc>
                <a:spcPct val="200000"/>
              </a:lnSpc>
            </a:pPr>
            <a:r>
              <a:rPr lang="zh-CN" altLang="en-US" sz="1000" dirty="0">
                <a:latin typeface="微软雅黑" panose="020B0503020204020204" pitchFamily="34" charset="-122"/>
                <a:ea typeface="微软雅黑" panose="020B0503020204020204" pitchFamily="34" charset="-122"/>
              </a:rPr>
              <a:t>3.3现代企业对管理者的要求</a:t>
            </a:r>
            <a:endParaRPr lang="zh-CN" altLang="en-US" sz="1000" dirty="0">
              <a:latin typeface="微软雅黑" panose="020B0503020204020204" pitchFamily="34" charset="-122"/>
              <a:ea typeface="微软雅黑" panose="020B0503020204020204" pitchFamily="34" charset="-122"/>
            </a:endParaRPr>
          </a:p>
          <a:p>
            <a:pPr>
              <a:lnSpc>
                <a:spcPct val="200000"/>
              </a:lnSpc>
            </a:pPr>
            <a:r>
              <a:rPr lang="zh-CN" altLang="en-US" sz="1000" dirty="0">
                <a:latin typeface="微软雅黑" panose="020B0503020204020204" pitchFamily="34" charset="-122"/>
                <a:ea typeface="微软雅黑" panose="020B0503020204020204" pitchFamily="34" charset="-122"/>
              </a:rPr>
              <a:t>4.如何成为杰出的管理者</a:t>
            </a:r>
            <a:endParaRPr lang="zh-CN" altLang="en-US" sz="1000" dirty="0">
              <a:latin typeface="微软雅黑" panose="020B0503020204020204" pitchFamily="34" charset="-122"/>
              <a:ea typeface="微软雅黑" panose="020B0503020204020204" pitchFamily="34" charset="-122"/>
            </a:endParaRPr>
          </a:p>
          <a:p>
            <a:pPr>
              <a:lnSpc>
                <a:spcPct val="200000"/>
              </a:lnSpc>
            </a:pPr>
            <a:r>
              <a:rPr lang="zh-CN" altLang="en-US" sz="1000" dirty="0">
                <a:latin typeface="微软雅黑" panose="020B0503020204020204" pitchFamily="34" charset="-122"/>
                <a:ea typeface="微软雅黑" panose="020B0503020204020204" pitchFamily="34" charset="-122"/>
              </a:rPr>
              <a:t>5.团队建设的意义</a:t>
            </a:r>
            <a:endParaRPr lang="zh-CN" altLang="en-US" sz="1000" dirty="0">
              <a:latin typeface="微软雅黑" panose="020B0503020204020204" pitchFamily="34" charset="-122"/>
              <a:ea typeface="微软雅黑" panose="020B0503020204020204" pitchFamily="34" charset="-122"/>
            </a:endParaRPr>
          </a:p>
          <a:p>
            <a:pPr>
              <a:lnSpc>
                <a:spcPct val="200000"/>
              </a:lnSpc>
            </a:pPr>
            <a:r>
              <a:rPr lang="zh-CN" altLang="en-US" sz="1000" dirty="0">
                <a:latin typeface="微软雅黑" panose="020B0503020204020204" pitchFamily="34" charset="-122"/>
                <a:ea typeface="微软雅黑" panose="020B0503020204020204" pitchFamily="34" charset="-122"/>
              </a:rPr>
              <a:t>6.团队的基本要素及条件</a:t>
            </a:r>
            <a:endParaRPr lang="zh-CN" altLang="en-US" sz="1000" dirty="0">
              <a:latin typeface="微软雅黑" panose="020B0503020204020204" pitchFamily="34" charset="-122"/>
              <a:ea typeface="微软雅黑" panose="020B0503020204020204" pitchFamily="34" charset="-122"/>
            </a:endParaRPr>
          </a:p>
          <a:p>
            <a:pPr>
              <a:lnSpc>
                <a:spcPct val="200000"/>
              </a:lnSpc>
            </a:pPr>
            <a:r>
              <a:rPr lang="zh-CN" altLang="en-US" sz="1000" dirty="0">
                <a:latin typeface="微软雅黑" panose="020B0503020204020204" pitchFamily="34" charset="-122"/>
                <a:ea typeface="微软雅黑" panose="020B0503020204020204" pitchFamily="34" charset="-122"/>
              </a:rPr>
              <a:t>7.团队精神的含义</a:t>
            </a:r>
            <a:endParaRPr lang="zh-CN" altLang="en-US" sz="1000" dirty="0">
              <a:latin typeface="微软雅黑" panose="020B0503020204020204" pitchFamily="34" charset="-122"/>
              <a:ea typeface="微软雅黑" panose="020B0503020204020204" pitchFamily="34" charset="-122"/>
            </a:endParaRPr>
          </a:p>
          <a:p>
            <a:pPr>
              <a:lnSpc>
                <a:spcPct val="200000"/>
              </a:lnSpc>
            </a:pPr>
            <a:r>
              <a:rPr lang="zh-CN" altLang="en-US" sz="1000" dirty="0">
                <a:latin typeface="微软雅黑" panose="020B0503020204020204" pitchFamily="34" charset="-122"/>
                <a:ea typeface="微软雅黑" panose="020B0503020204020204" pitchFamily="34" charset="-122"/>
              </a:rPr>
              <a:t>8.团队精神的三要素</a:t>
            </a:r>
            <a:endParaRPr lang="zh-CN" altLang="en-US" sz="1000" dirty="0">
              <a:latin typeface="微软雅黑" panose="020B0503020204020204" pitchFamily="34" charset="-122"/>
              <a:ea typeface="微软雅黑" panose="020B0503020204020204" pitchFamily="34" charset="-122"/>
            </a:endParaRPr>
          </a:p>
          <a:p>
            <a:pPr>
              <a:lnSpc>
                <a:spcPct val="200000"/>
              </a:lnSpc>
            </a:pPr>
            <a:r>
              <a:rPr lang="zh-CN" altLang="en-US" sz="1000" dirty="0">
                <a:latin typeface="微软雅黑" panose="020B0503020204020204" pitchFamily="34" charset="-122"/>
                <a:ea typeface="微软雅黑" panose="020B0503020204020204" pitchFamily="34" charset="-122"/>
              </a:rPr>
              <a:t>9.团队发展的4个阶段</a:t>
            </a:r>
            <a:endParaRPr lang="zh-CN" altLang="en-US" sz="1000">
              <a:solidFill>
                <a:srgbClr val="000000"/>
              </a:solidFill>
              <a:latin typeface="楷体_GB2312" panose="02010609030101010101" pitchFamily="49" charset="-122"/>
              <a:ea typeface="楷体_GB2312" panose="02010609030101010101" pitchFamily="49" charset="-122"/>
            </a:endParaRPr>
          </a:p>
        </p:txBody>
      </p:sp>
      <p:sp>
        <p:nvSpPr>
          <p:cNvPr id="34824" name="Rectangle 11"/>
          <p:cNvSpPr/>
          <p:nvPr/>
        </p:nvSpPr>
        <p:spPr>
          <a:xfrm>
            <a:off x="4419600" y="1212850"/>
            <a:ext cx="2416175" cy="3784600"/>
          </a:xfrm>
          <a:prstGeom prst="rect">
            <a:avLst/>
          </a:prstGeom>
          <a:noFill/>
          <a:ln w="9525">
            <a:noFill/>
          </a:ln>
        </p:spPr>
        <p:txBody>
          <a:bodyPr wrap="square" anchor="ctr">
            <a:spAutoFit/>
          </a:bodyPr>
          <a:p>
            <a:pPr marL="285750" indent="-285750">
              <a:lnSpc>
                <a:spcPct val="200000"/>
              </a:lnSpc>
              <a:buFont typeface="Wingdings" panose="05000000000000000000" charset="0"/>
              <a:buChar char=""/>
            </a:pPr>
            <a:r>
              <a:rPr lang="zh-CN" altLang="en-US" sz="1000" b="1" dirty="0">
                <a:latin typeface="微软雅黑" panose="020B0503020204020204" pitchFamily="34" charset="-122"/>
                <a:ea typeface="微软雅黑" panose="020B0503020204020204" pitchFamily="34" charset="-122"/>
              </a:rPr>
              <a:t>第二部分：高效团队的基本特征</a:t>
            </a:r>
            <a:endParaRPr lang="zh-CN" altLang="en-US" sz="1000" b="1" dirty="0">
              <a:latin typeface="微软雅黑" panose="020B0503020204020204" pitchFamily="34" charset="-122"/>
              <a:ea typeface="微软雅黑" panose="020B0503020204020204" pitchFamily="34" charset="-122"/>
            </a:endParaRPr>
          </a:p>
          <a:p>
            <a:pPr marL="285750" indent="-285750">
              <a:lnSpc>
                <a:spcPct val="200000"/>
              </a:lnSpc>
              <a:buFont typeface="Wingdings" panose="05000000000000000000" charset="0"/>
              <a:buChar char=""/>
            </a:pPr>
            <a:r>
              <a:rPr lang="zh-CN" altLang="en-US" sz="1000" dirty="0">
                <a:latin typeface="微软雅黑" panose="020B0503020204020204" pitchFamily="34" charset="-122"/>
                <a:ea typeface="微软雅黑" panose="020B0503020204020204" pitchFamily="34" charset="-122"/>
              </a:rPr>
              <a:t>1.高绩效团队的七个特征</a:t>
            </a:r>
            <a:endParaRPr lang="zh-CN" altLang="en-US" sz="1000" dirty="0">
              <a:latin typeface="微软雅黑" panose="020B0503020204020204" pitchFamily="34" charset="-122"/>
              <a:ea typeface="微软雅黑" panose="020B0503020204020204" pitchFamily="34" charset="-122"/>
            </a:endParaRPr>
          </a:p>
          <a:p>
            <a:pPr marL="285750" indent="-285750">
              <a:lnSpc>
                <a:spcPct val="200000"/>
              </a:lnSpc>
              <a:buFont typeface="Wingdings" panose="05000000000000000000" charset="0"/>
              <a:buChar char=""/>
            </a:pPr>
            <a:r>
              <a:rPr lang="zh-CN" altLang="en-US" sz="1000" dirty="0">
                <a:latin typeface="微软雅黑" panose="020B0503020204020204" pitchFamily="34" charset="-122"/>
                <a:ea typeface="微软雅黑" panose="020B0503020204020204" pitchFamily="34" charset="-122"/>
              </a:rPr>
              <a:t>2.高素质团队领导</a:t>
            </a:r>
            <a:endParaRPr lang="zh-CN" altLang="en-US" sz="1000" dirty="0">
              <a:latin typeface="微软雅黑" panose="020B0503020204020204" pitchFamily="34" charset="-122"/>
              <a:ea typeface="微软雅黑" panose="020B0503020204020204" pitchFamily="34" charset="-122"/>
            </a:endParaRPr>
          </a:p>
          <a:p>
            <a:pPr marL="285750" indent="-285750">
              <a:lnSpc>
                <a:spcPct val="200000"/>
              </a:lnSpc>
              <a:buFont typeface="Wingdings" panose="05000000000000000000" charset="0"/>
              <a:buChar char=""/>
            </a:pPr>
            <a:r>
              <a:rPr lang="zh-CN" altLang="en-US" sz="1000" b="1" dirty="0">
                <a:latin typeface="微软雅黑" panose="020B0503020204020204" pitchFamily="34" charset="-122"/>
                <a:ea typeface="微软雅黑" panose="020B0503020204020204" pitchFamily="34" charset="-122"/>
              </a:rPr>
              <a:t>第三部分：团队工作关系管理</a:t>
            </a:r>
            <a:endParaRPr lang="zh-CN" altLang="en-US" sz="1000" b="1" dirty="0">
              <a:latin typeface="微软雅黑" panose="020B0503020204020204" pitchFamily="34" charset="-122"/>
              <a:ea typeface="微软雅黑" panose="020B0503020204020204" pitchFamily="34" charset="-122"/>
            </a:endParaRPr>
          </a:p>
          <a:p>
            <a:pPr marL="285750" indent="-285750">
              <a:lnSpc>
                <a:spcPct val="200000"/>
              </a:lnSpc>
              <a:buFont typeface="Wingdings" panose="05000000000000000000" charset="0"/>
              <a:buChar char=""/>
            </a:pPr>
            <a:r>
              <a:rPr lang="zh-CN" altLang="en-US" sz="1000" dirty="0">
                <a:latin typeface="微软雅黑" panose="020B0503020204020204" pitchFamily="34" charset="-122"/>
                <a:ea typeface="微软雅黑" panose="020B0503020204020204" pitchFamily="34" charset="-122"/>
              </a:rPr>
              <a:t>1．沟通是什么？</a:t>
            </a:r>
            <a:endParaRPr lang="zh-CN" altLang="en-US" sz="1000" dirty="0">
              <a:latin typeface="微软雅黑" panose="020B0503020204020204" pitchFamily="34" charset="-122"/>
              <a:ea typeface="微软雅黑" panose="020B0503020204020204" pitchFamily="34" charset="-122"/>
            </a:endParaRPr>
          </a:p>
          <a:p>
            <a:pPr marL="285750" indent="-285750">
              <a:lnSpc>
                <a:spcPct val="200000"/>
              </a:lnSpc>
              <a:buFont typeface="Wingdings" panose="05000000000000000000" charset="0"/>
              <a:buChar char=""/>
            </a:pPr>
            <a:r>
              <a:rPr lang="zh-CN" altLang="en-US" sz="1000" dirty="0">
                <a:latin typeface="微软雅黑" panose="020B0503020204020204" pitchFamily="34" charset="-122"/>
                <a:ea typeface="微软雅黑" panose="020B0503020204020204" pitchFamily="34" charset="-122"/>
              </a:rPr>
              <a:t>2．沟通的障碍</a:t>
            </a:r>
            <a:endParaRPr lang="zh-CN" altLang="en-US" sz="1000" dirty="0">
              <a:latin typeface="微软雅黑" panose="020B0503020204020204" pitchFamily="34" charset="-122"/>
              <a:ea typeface="微软雅黑" panose="020B0503020204020204" pitchFamily="34" charset="-122"/>
            </a:endParaRPr>
          </a:p>
          <a:p>
            <a:pPr marL="285750" indent="-285750">
              <a:lnSpc>
                <a:spcPct val="200000"/>
              </a:lnSpc>
              <a:buFont typeface="Wingdings" panose="05000000000000000000" charset="0"/>
              <a:buChar char=""/>
            </a:pPr>
            <a:r>
              <a:rPr lang="zh-CN" altLang="en-US" sz="1000" dirty="0">
                <a:latin typeface="微软雅黑" panose="020B0503020204020204" pitchFamily="34" charset="-122"/>
                <a:ea typeface="微软雅黑" panose="020B0503020204020204" pitchFamily="34" charset="-122"/>
              </a:rPr>
              <a:t>3．人际沟通的五大基本技巧</a:t>
            </a:r>
            <a:endParaRPr lang="zh-CN" altLang="en-US" sz="1000" dirty="0">
              <a:latin typeface="微软雅黑" panose="020B0503020204020204" pitchFamily="34" charset="-122"/>
              <a:ea typeface="微软雅黑" panose="020B0503020204020204" pitchFamily="34" charset="-122"/>
            </a:endParaRPr>
          </a:p>
          <a:p>
            <a:pPr marL="285750" indent="-285750">
              <a:lnSpc>
                <a:spcPct val="200000"/>
              </a:lnSpc>
              <a:buFont typeface="Wingdings" panose="05000000000000000000" charset="0"/>
              <a:buChar char=""/>
            </a:pPr>
            <a:r>
              <a:rPr lang="zh-CN" altLang="en-US" sz="1000" dirty="0">
                <a:latin typeface="微软雅黑" panose="020B0503020204020204" pitchFamily="34" charset="-122"/>
                <a:ea typeface="微软雅黑" panose="020B0503020204020204" pitchFamily="34" charset="-122"/>
              </a:rPr>
              <a:t>4．80后管理90后员工</a:t>
            </a:r>
            <a:endParaRPr lang="zh-CN" altLang="en-US" sz="1000" dirty="0">
              <a:latin typeface="微软雅黑" panose="020B0503020204020204" pitchFamily="34" charset="-122"/>
              <a:ea typeface="微软雅黑" panose="020B0503020204020204" pitchFamily="34" charset="-122"/>
            </a:endParaRPr>
          </a:p>
          <a:p>
            <a:pPr marL="285750" indent="-285750">
              <a:lnSpc>
                <a:spcPct val="200000"/>
              </a:lnSpc>
              <a:buFont typeface="Wingdings" panose="05000000000000000000" charset="0"/>
              <a:buChar char=""/>
            </a:pPr>
            <a:r>
              <a:rPr lang="zh-CN" altLang="en-US" sz="1000" dirty="0">
                <a:latin typeface="微软雅黑" panose="020B0503020204020204" pitchFamily="34" charset="-122"/>
                <a:ea typeface="微软雅黑" panose="020B0503020204020204" pitchFamily="34" charset="-122"/>
              </a:rPr>
              <a:t>4.1 90后员工的个性及心理 </a:t>
            </a:r>
            <a:endParaRPr lang="zh-CN" altLang="en-US" sz="1000" dirty="0">
              <a:latin typeface="微软雅黑" panose="020B0503020204020204" pitchFamily="34" charset="-122"/>
              <a:ea typeface="微软雅黑" panose="020B0503020204020204" pitchFamily="34" charset="-122"/>
            </a:endParaRPr>
          </a:p>
          <a:p>
            <a:pPr marL="285750" indent="-285750">
              <a:lnSpc>
                <a:spcPct val="200000"/>
              </a:lnSpc>
              <a:buFont typeface="Wingdings" panose="05000000000000000000" charset="0"/>
              <a:buChar char=""/>
            </a:pPr>
            <a:r>
              <a:rPr lang="zh-CN" altLang="en-US" sz="1000" dirty="0">
                <a:latin typeface="微软雅黑" panose="020B0503020204020204" pitchFamily="34" charset="-122"/>
                <a:ea typeface="微软雅黑" panose="020B0503020204020204" pitchFamily="34" charset="-122"/>
              </a:rPr>
              <a:t>4.2 团队成员性格剖析</a:t>
            </a:r>
            <a:endParaRPr lang="zh-CN" altLang="en-US" sz="1000" dirty="0">
              <a:latin typeface="微软雅黑" panose="020B0503020204020204" pitchFamily="34" charset="-122"/>
              <a:ea typeface="微软雅黑" panose="020B0503020204020204" pitchFamily="34" charset="-122"/>
            </a:endParaRPr>
          </a:p>
          <a:p>
            <a:pPr marL="285750" indent="-285750">
              <a:lnSpc>
                <a:spcPct val="200000"/>
              </a:lnSpc>
              <a:buFont typeface="Wingdings" panose="05000000000000000000" charset="0"/>
              <a:buChar char=""/>
            </a:pPr>
            <a:r>
              <a:rPr lang="zh-CN" altLang="en-US" sz="1000" dirty="0">
                <a:latin typeface="微软雅黑" panose="020B0503020204020204" pitchFamily="34" charset="-122"/>
                <a:ea typeface="微软雅黑" panose="020B0503020204020204" pitchFamily="34" charset="-122"/>
              </a:rPr>
              <a:t>4.3 如何与90后员工进行沟通</a:t>
            </a:r>
            <a:endParaRPr lang="zh-CN" altLang="en-US" sz="1000" dirty="0">
              <a:latin typeface="微软雅黑" panose="020B0503020204020204" pitchFamily="34" charset="-122"/>
              <a:ea typeface="微软雅黑" panose="020B0503020204020204" pitchFamily="34" charset="-122"/>
            </a:endParaRPr>
          </a:p>
          <a:p>
            <a:pPr marL="285750" indent="-285750">
              <a:lnSpc>
                <a:spcPct val="200000"/>
              </a:lnSpc>
              <a:buFont typeface="Wingdings" panose="05000000000000000000" charset="0"/>
              <a:buChar char=""/>
            </a:pPr>
            <a:r>
              <a:rPr lang="zh-CN" altLang="en-US" sz="1000" dirty="0">
                <a:latin typeface="微软雅黑" panose="020B0503020204020204" pitchFamily="34" charset="-122"/>
                <a:ea typeface="微软雅黑" panose="020B0503020204020204" pitchFamily="34" charset="-122"/>
              </a:rPr>
              <a:t>4.4 如何提升沟通效果</a:t>
            </a:r>
            <a:endParaRPr lang="zh-CN" altLang="en-US" sz="1000">
              <a:solidFill>
                <a:srgbClr val="000000"/>
              </a:solidFill>
              <a:latin typeface="楷体_GB2312" panose="02010609030101010101" pitchFamily="49" charset="-122"/>
              <a:ea typeface="楷体_GB2312" panose="02010609030101010101" pitchFamily="49" charset="-122"/>
            </a:endParaRPr>
          </a:p>
        </p:txBody>
      </p:sp>
    </p:spTree>
  </p:cSld>
  <p:clrMapOvr>
    <a:masterClrMapping/>
  </p:clrMapOvr>
  <p:transition advClick="0" advTm="5000">
    <p:split orient="vert"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7650"/>
                                        </p:tgtEl>
                                        <p:attrNameLst>
                                          <p:attrName>style.visibility</p:attrName>
                                        </p:attrNameLst>
                                      </p:cBhvr>
                                      <p:to>
                                        <p:strVal val="visible"/>
                                      </p:to>
                                    </p:set>
                                    <p:anim calcmode="lin" valueType="num">
                                      <p:cBhvr>
                                        <p:cTn id="7" dur="500" fill="hold"/>
                                        <p:tgtEl>
                                          <p:spTgt spid="27650"/>
                                        </p:tgtEl>
                                        <p:attrNameLst>
                                          <p:attrName>ppt_x</p:attrName>
                                        </p:attrNameLst>
                                      </p:cBhvr>
                                      <p:tavLst>
                                        <p:tav tm="0">
                                          <p:val>
                                            <p:strVal val="1+#ppt_w/2"/>
                                          </p:val>
                                        </p:tav>
                                        <p:tav tm="100000">
                                          <p:val>
                                            <p:strVal val="#ppt_x"/>
                                          </p:val>
                                        </p:tav>
                                      </p:tavLst>
                                    </p:anim>
                                    <p:anim calcmode="lin" valueType="num">
                                      <p:cBhvr>
                                        <p:cTn id="8" dur="500" fill="hold"/>
                                        <p:tgtEl>
                                          <p:spTgt spid="2765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650" name="矩形 17"/>
          <p:cNvSpPr/>
          <p:nvPr/>
        </p:nvSpPr>
        <p:spPr>
          <a:xfrm>
            <a:off x="0" y="5092700"/>
            <a:ext cx="9144000" cy="142875"/>
          </a:xfrm>
          <a:prstGeom prst="rect">
            <a:avLst/>
          </a:prstGeom>
          <a:solidFill>
            <a:srgbClr val="FFC000"/>
          </a:solidFill>
          <a:ln w="9525">
            <a:noFill/>
          </a:ln>
        </p:spPr>
        <p:txBody>
          <a:bodyPr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35842" name="TextBox 48"/>
          <p:cNvSpPr/>
          <p:nvPr/>
        </p:nvSpPr>
        <p:spPr>
          <a:xfrm>
            <a:off x="468313" y="123825"/>
            <a:ext cx="1944687" cy="579438"/>
          </a:xfrm>
          <a:prstGeom prst="rect">
            <a:avLst/>
          </a:prstGeom>
          <a:noFill/>
          <a:ln w="9525">
            <a:noFill/>
          </a:ln>
        </p:spPr>
        <p:txBody>
          <a:bodyPr anchor="t">
            <a:spAutoFit/>
          </a:bodyPr>
          <a:p>
            <a:pPr algn="ctr"/>
            <a:r>
              <a:rPr lang="zh-CN" altLang="en-US" sz="3200" b="1">
                <a:solidFill>
                  <a:schemeClr val="tx2"/>
                </a:solidFill>
                <a:latin typeface="微软雅黑" panose="020B0503020204020204" pitchFamily="34" charset="-122"/>
                <a:ea typeface="华文隶书" panose="02010800040101010101" pitchFamily="2" charset="-122"/>
                <a:sym typeface="微软雅黑" panose="020B0503020204020204" pitchFamily="34" charset="-122"/>
              </a:rPr>
              <a:t>汉邦动态</a:t>
            </a:r>
            <a:endParaRPr lang="zh-CN" altLang="en-US">
              <a:latin typeface="Arial" panose="020B0604020202020204" pitchFamily="34" charset="0"/>
              <a:ea typeface="宋体" panose="02010600030101010101" pitchFamily="2" charset="-122"/>
            </a:endParaRPr>
          </a:p>
        </p:txBody>
      </p:sp>
      <p:grpSp>
        <p:nvGrpSpPr>
          <p:cNvPr id="35843" name="组合 10"/>
          <p:cNvGrpSpPr/>
          <p:nvPr/>
        </p:nvGrpSpPr>
        <p:grpSpPr>
          <a:xfrm>
            <a:off x="203200" y="779463"/>
            <a:ext cx="2955925" cy="400050"/>
            <a:chOff x="203200" y="779463"/>
            <a:chExt cx="2956635" cy="400050"/>
          </a:xfrm>
        </p:grpSpPr>
        <p:sp>
          <p:nvSpPr>
            <p:cNvPr id="35844" name="矩形 9"/>
            <p:cNvSpPr/>
            <p:nvPr/>
          </p:nvSpPr>
          <p:spPr>
            <a:xfrm>
              <a:off x="454301" y="821563"/>
              <a:ext cx="1260179" cy="315851"/>
            </a:xfrm>
            <a:prstGeom prst="rect">
              <a:avLst/>
            </a:prstGeom>
            <a:solidFill>
              <a:srgbClr val="FFC000"/>
            </a:solidFill>
            <a:ln w="9525">
              <a:noFill/>
            </a:ln>
          </p:spPr>
          <p:txBody>
            <a:bodyPr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35845" name="矩形 10"/>
            <p:cNvSpPr/>
            <p:nvPr/>
          </p:nvSpPr>
          <p:spPr>
            <a:xfrm>
              <a:off x="203200" y="821563"/>
              <a:ext cx="242286" cy="315851"/>
            </a:xfrm>
            <a:prstGeom prst="rect">
              <a:avLst/>
            </a:prstGeom>
            <a:solidFill>
              <a:srgbClr val="3C3C37"/>
            </a:solidFill>
            <a:ln w="9525">
              <a:noFill/>
            </a:ln>
          </p:spPr>
          <p:txBody>
            <a:bodyPr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35846" name="TextBox 11"/>
            <p:cNvSpPr/>
            <p:nvPr/>
          </p:nvSpPr>
          <p:spPr>
            <a:xfrm>
              <a:off x="445485" y="779463"/>
              <a:ext cx="2714350" cy="400050"/>
            </a:xfrm>
            <a:prstGeom prst="rect">
              <a:avLst/>
            </a:prstGeom>
            <a:noFill/>
            <a:ln w="9525">
              <a:noFill/>
            </a:ln>
          </p:spPr>
          <p:txBody>
            <a:bodyPr anchor="t">
              <a:spAutoFit/>
            </a:bodyPr>
            <a:p>
              <a:r>
                <a:rPr lang="zh-CN" altLang="en-US"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课程大纲</a:t>
              </a:r>
              <a:endParaRPr lang="zh-CN" altLang="en-US">
                <a:latin typeface="Arial" panose="020B0604020202020204" pitchFamily="34" charset="0"/>
                <a:ea typeface="宋体" panose="02010600030101010101" pitchFamily="2" charset="-122"/>
              </a:endParaRPr>
            </a:p>
          </p:txBody>
        </p:sp>
      </p:grpSp>
      <p:sp>
        <p:nvSpPr>
          <p:cNvPr id="35847" name="Rectangle 11"/>
          <p:cNvSpPr/>
          <p:nvPr/>
        </p:nvSpPr>
        <p:spPr>
          <a:xfrm>
            <a:off x="358775" y="1179513"/>
            <a:ext cx="2416175" cy="3170237"/>
          </a:xfrm>
          <a:prstGeom prst="rect">
            <a:avLst/>
          </a:prstGeom>
          <a:noFill/>
          <a:ln w="9525">
            <a:noFill/>
          </a:ln>
        </p:spPr>
        <p:txBody>
          <a:bodyPr wrap="square" anchor="ctr">
            <a:spAutoFit/>
          </a:bodyPr>
          <a:p>
            <a:pPr marL="285750" indent="-285750">
              <a:lnSpc>
                <a:spcPct val="200000"/>
              </a:lnSpc>
              <a:buFont typeface="Wingdings" panose="05000000000000000000" charset="0"/>
              <a:buChar char=""/>
            </a:pPr>
            <a:r>
              <a:rPr lang="zh-CN" altLang="en-US" sz="1000" dirty="0">
                <a:latin typeface="微软雅黑" panose="020B0503020204020204" pitchFamily="34" charset="-122"/>
                <a:ea typeface="微软雅黑" panose="020B0503020204020204" pitchFamily="34" charset="-122"/>
              </a:rPr>
              <a:t>5．冲突管理</a:t>
            </a:r>
            <a:endParaRPr lang="zh-CN" altLang="en-US" sz="1000" dirty="0">
              <a:latin typeface="微软雅黑" panose="020B0503020204020204" pitchFamily="34" charset="-122"/>
              <a:ea typeface="微软雅黑" panose="020B0503020204020204" pitchFamily="34" charset="-122"/>
            </a:endParaRPr>
          </a:p>
          <a:p>
            <a:pPr marL="285750" indent="-285750">
              <a:lnSpc>
                <a:spcPct val="200000"/>
              </a:lnSpc>
              <a:buFont typeface="Wingdings" panose="05000000000000000000" charset="0"/>
              <a:buChar char=""/>
            </a:pPr>
            <a:r>
              <a:rPr lang="zh-CN" altLang="en-US" sz="1000" dirty="0">
                <a:latin typeface="微软雅黑" panose="020B0503020204020204" pitchFamily="34" charset="-122"/>
                <a:ea typeface="微软雅黑" panose="020B0503020204020204" pitchFamily="34" charset="-122"/>
              </a:rPr>
              <a:t>5.1冲突的相关概念</a:t>
            </a:r>
            <a:endParaRPr lang="zh-CN" altLang="en-US" sz="1000" dirty="0">
              <a:latin typeface="微软雅黑" panose="020B0503020204020204" pitchFamily="34" charset="-122"/>
              <a:ea typeface="微软雅黑" panose="020B0503020204020204" pitchFamily="34" charset="-122"/>
            </a:endParaRPr>
          </a:p>
          <a:p>
            <a:pPr marL="285750" indent="-285750">
              <a:lnSpc>
                <a:spcPct val="200000"/>
              </a:lnSpc>
              <a:buFont typeface="Wingdings" panose="05000000000000000000" charset="0"/>
              <a:buChar char=""/>
            </a:pPr>
            <a:r>
              <a:rPr lang="zh-CN" altLang="en-US" sz="1000" dirty="0">
                <a:latin typeface="微软雅黑" panose="020B0503020204020204" pitchFamily="34" charset="-122"/>
                <a:ea typeface="微软雅黑" panose="020B0503020204020204" pitchFamily="34" charset="-122"/>
              </a:rPr>
              <a:t>5.2冲突的作用和管理</a:t>
            </a:r>
            <a:endParaRPr lang="zh-CN" altLang="en-US" sz="1000" dirty="0">
              <a:latin typeface="微软雅黑" panose="020B0503020204020204" pitchFamily="34" charset="-122"/>
              <a:ea typeface="微软雅黑" panose="020B0503020204020204" pitchFamily="34" charset="-122"/>
            </a:endParaRPr>
          </a:p>
          <a:p>
            <a:pPr marL="285750" indent="-285750">
              <a:lnSpc>
                <a:spcPct val="200000"/>
              </a:lnSpc>
              <a:buFont typeface="Wingdings" panose="05000000000000000000" charset="0"/>
              <a:buChar char=""/>
            </a:pPr>
            <a:r>
              <a:rPr lang="zh-CN" altLang="en-US" sz="1000" dirty="0">
                <a:latin typeface="微软雅黑" panose="020B0503020204020204" pitchFamily="34" charset="-122"/>
                <a:ea typeface="微软雅黑" panose="020B0503020204020204" pitchFamily="34" charset="-122"/>
              </a:rPr>
              <a:t>5.3员工冲突和处理方式</a:t>
            </a:r>
            <a:endParaRPr lang="zh-CN" altLang="en-US" sz="1000" dirty="0">
              <a:latin typeface="微软雅黑" panose="020B0503020204020204" pitchFamily="34" charset="-122"/>
              <a:ea typeface="微软雅黑" panose="020B0503020204020204" pitchFamily="34" charset="-122"/>
            </a:endParaRPr>
          </a:p>
          <a:p>
            <a:pPr marL="285750" indent="-285750">
              <a:lnSpc>
                <a:spcPct val="200000"/>
              </a:lnSpc>
              <a:buFont typeface="Wingdings" panose="05000000000000000000" charset="0"/>
              <a:buChar char=""/>
            </a:pPr>
            <a:r>
              <a:rPr lang="zh-CN" altLang="en-US" sz="1000" dirty="0">
                <a:latin typeface="微软雅黑" panose="020B0503020204020204" pitchFamily="34" charset="-122"/>
                <a:ea typeface="微软雅黑" panose="020B0503020204020204" pitchFamily="34" charset="-122"/>
              </a:rPr>
              <a:t>5.4人际冲突处理策略</a:t>
            </a:r>
            <a:endParaRPr lang="zh-CN" altLang="en-US" sz="1000" dirty="0">
              <a:latin typeface="微软雅黑" panose="020B0503020204020204" pitchFamily="34" charset="-122"/>
              <a:ea typeface="微软雅黑" panose="020B0503020204020204" pitchFamily="34" charset="-122"/>
            </a:endParaRPr>
          </a:p>
          <a:p>
            <a:pPr marL="285750" indent="-285750">
              <a:lnSpc>
                <a:spcPct val="200000"/>
              </a:lnSpc>
              <a:buFont typeface="Wingdings" panose="05000000000000000000" charset="0"/>
              <a:buChar char=""/>
            </a:pPr>
            <a:r>
              <a:rPr lang="zh-CN" altLang="en-US" sz="1000" dirty="0">
                <a:latin typeface="微软雅黑" panose="020B0503020204020204" pitchFamily="34" charset="-122"/>
                <a:ea typeface="微软雅黑" panose="020B0503020204020204" pitchFamily="34" charset="-122"/>
              </a:rPr>
              <a:t>5.5 和谐双赢、消除恶性冲突</a:t>
            </a:r>
            <a:endParaRPr lang="zh-CN" altLang="en-US" sz="1000" dirty="0">
              <a:latin typeface="微软雅黑" panose="020B0503020204020204" pitchFamily="34" charset="-122"/>
              <a:ea typeface="微软雅黑" panose="020B0503020204020204" pitchFamily="34" charset="-122"/>
            </a:endParaRPr>
          </a:p>
          <a:p>
            <a:pPr marL="285750" indent="-285750">
              <a:lnSpc>
                <a:spcPct val="200000"/>
              </a:lnSpc>
              <a:buFont typeface="Wingdings" panose="05000000000000000000" charset="0"/>
              <a:buChar char=""/>
            </a:pPr>
            <a:r>
              <a:rPr lang="zh-CN" altLang="en-US" sz="1000" b="1" dirty="0">
                <a:latin typeface="微软雅黑" panose="020B0503020204020204" pitchFamily="34" charset="-122"/>
                <a:ea typeface="微软雅黑" panose="020B0503020204020204" pitchFamily="34" charset="-122"/>
              </a:rPr>
              <a:t>第四部分 有效员工工作教导技巧</a:t>
            </a:r>
            <a:endParaRPr lang="zh-CN" altLang="en-US" sz="1000" b="1" dirty="0">
              <a:latin typeface="微软雅黑" panose="020B0503020204020204" pitchFamily="34" charset="-122"/>
              <a:ea typeface="微软雅黑" panose="020B0503020204020204" pitchFamily="34" charset="-122"/>
            </a:endParaRPr>
          </a:p>
          <a:p>
            <a:pPr marL="285750" indent="-285750">
              <a:lnSpc>
                <a:spcPct val="200000"/>
              </a:lnSpc>
              <a:buFont typeface="Wingdings" panose="05000000000000000000" charset="0"/>
              <a:buChar char=""/>
            </a:pPr>
            <a:r>
              <a:rPr lang="zh-CN" altLang="en-US" sz="1000" dirty="0">
                <a:latin typeface="微软雅黑" panose="020B0503020204020204" pitchFamily="34" charset="-122"/>
                <a:ea typeface="微软雅黑" panose="020B0503020204020204" pitchFamily="34" charset="-122"/>
              </a:rPr>
              <a:t>1.工作教导四阶段法</a:t>
            </a:r>
            <a:endParaRPr lang="zh-CN" altLang="en-US" sz="1000" dirty="0">
              <a:latin typeface="微软雅黑" panose="020B0503020204020204" pitchFamily="34" charset="-122"/>
              <a:ea typeface="微软雅黑" panose="020B0503020204020204" pitchFamily="34" charset="-122"/>
            </a:endParaRPr>
          </a:p>
          <a:p>
            <a:pPr marL="285750" indent="-285750">
              <a:lnSpc>
                <a:spcPct val="200000"/>
              </a:lnSpc>
              <a:buFont typeface="Wingdings" panose="05000000000000000000" charset="0"/>
              <a:buChar char=""/>
            </a:pPr>
            <a:r>
              <a:rPr lang="zh-CN" altLang="en-US" sz="1000" dirty="0">
                <a:latin typeface="微软雅黑" panose="020B0503020204020204" pitchFamily="34" charset="-122"/>
                <a:ea typeface="微软雅黑" panose="020B0503020204020204" pitchFamily="34" charset="-122"/>
              </a:rPr>
              <a:t>2.工作中的指导技巧</a:t>
            </a:r>
            <a:endParaRPr lang="zh-CN" altLang="en-US" sz="1000" dirty="0">
              <a:latin typeface="微软雅黑" panose="020B0503020204020204" pitchFamily="34" charset="-122"/>
              <a:ea typeface="微软雅黑" panose="020B0503020204020204" pitchFamily="34" charset="-122"/>
            </a:endParaRPr>
          </a:p>
          <a:p>
            <a:pPr marL="285750" indent="-285750">
              <a:lnSpc>
                <a:spcPct val="200000"/>
              </a:lnSpc>
              <a:buFont typeface="Wingdings" panose="05000000000000000000" charset="0"/>
              <a:buChar char=""/>
            </a:pPr>
            <a:endParaRPr lang="zh-CN" altLang="en-US" sz="1000">
              <a:solidFill>
                <a:srgbClr val="000000"/>
              </a:solidFill>
              <a:latin typeface="楷体_GB2312" panose="02010609030101010101" pitchFamily="49" charset="-122"/>
              <a:ea typeface="楷体_GB2312" panose="02010609030101010101" pitchFamily="49" charset="-122"/>
            </a:endParaRPr>
          </a:p>
        </p:txBody>
      </p:sp>
      <p:sp>
        <p:nvSpPr>
          <p:cNvPr id="35848" name="Rectangle 11"/>
          <p:cNvSpPr/>
          <p:nvPr/>
        </p:nvSpPr>
        <p:spPr>
          <a:xfrm>
            <a:off x="4419600" y="1189038"/>
            <a:ext cx="2671763" cy="2552700"/>
          </a:xfrm>
          <a:prstGeom prst="rect">
            <a:avLst/>
          </a:prstGeom>
          <a:noFill/>
          <a:ln w="9525">
            <a:noFill/>
          </a:ln>
        </p:spPr>
        <p:txBody>
          <a:bodyPr wrap="square" anchor="ctr">
            <a:spAutoFit/>
          </a:bodyPr>
          <a:p>
            <a:pPr marL="285750" indent="-285750">
              <a:lnSpc>
                <a:spcPct val="200000"/>
              </a:lnSpc>
              <a:buFont typeface="Wingdings" panose="05000000000000000000" charset="0"/>
              <a:buChar char=""/>
            </a:pPr>
            <a:r>
              <a:rPr lang="zh-CN" altLang="en-US" sz="1000" b="1" dirty="0">
                <a:latin typeface="微软雅黑" panose="020B0503020204020204" pitchFamily="34" charset="-122"/>
                <a:ea typeface="微软雅黑" panose="020B0503020204020204" pitchFamily="34" charset="-122"/>
                <a:sym typeface="宋体" panose="02010600030101010101" pitchFamily="2" charset="-122"/>
              </a:rPr>
              <a:t>第五部分：团队目标的设定</a:t>
            </a:r>
            <a:endParaRPr lang="zh-CN" altLang="en-US" sz="1000" b="1" dirty="0">
              <a:latin typeface="微软雅黑" panose="020B0503020204020204" pitchFamily="34" charset="-122"/>
              <a:ea typeface="微软雅黑" panose="020B0503020204020204" pitchFamily="34" charset="-122"/>
              <a:sym typeface="宋体" panose="02010600030101010101" pitchFamily="2" charset="-122"/>
            </a:endParaRPr>
          </a:p>
          <a:p>
            <a:pPr marL="285750" indent="-285750">
              <a:lnSpc>
                <a:spcPct val="200000"/>
              </a:lnSpc>
              <a:buFont typeface="Wingdings" panose="05000000000000000000" charset="0"/>
              <a:buChar char=""/>
            </a:pPr>
            <a:r>
              <a:rPr lang="zh-CN" altLang="en-US" sz="1000" dirty="0">
                <a:latin typeface="微软雅黑" panose="020B0503020204020204" pitchFamily="34" charset="-122"/>
                <a:ea typeface="微软雅黑" panose="020B0503020204020204" pitchFamily="34" charset="-122"/>
                <a:sym typeface="宋体" panose="02010600030101010101" pitchFamily="2" charset="-122"/>
              </a:rPr>
              <a:t>1.目标导向的思维</a:t>
            </a:r>
            <a:endParaRPr lang="zh-CN" altLang="en-US" sz="1000" dirty="0">
              <a:latin typeface="微软雅黑" panose="020B0503020204020204" pitchFamily="34" charset="-122"/>
              <a:ea typeface="微软雅黑" panose="020B0503020204020204" pitchFamily="34" charset="-122"/>
            </a:endParaRPr>
          </a:p>
          <a:p>
            <a:pPr marL="285750" indent="-285750">
              <a:lnSpc>
                <a:spcPct val="200000"/>
              </a:lnSpc>
              <a:buFont typeface="Wingdings" panose="05000000000000000000" charset="0"/>
              <a:buChar char=""/>
            </a:pPr>
            <a:r>
              <a:rPr lang="zh-CN" altLang="en-US" sz="1000" dirty="0">
                <a:latin typeface="微软雅黑" panose="020B0503020204020204" pitchFamily="34" charset="-122"/>
                <a:ea typeface="微软雅黑" panose="020B0503020204020204" pitchFamily="34" charset="-122"/>
                <a:sym typeface="宋体" panose="02010600030101010101" pitchFamily="2" charset="-122"/>
              </a:rPr>
              <a:t>2.目标设定的依据与SMART原则</a:t>
            </a:r>
            <a:endParaRPr lang="zh-CN" altLang="en-US" sz="1000" dirty="0">
              <a:latin typeface="微软雅黑" panose="020B0503020204020204" pitchFamily="34" charset="-122"/>
              <a:ea typeface="微软雅黑" panose="020B0503020204020204" pitchFamily="34" charset="-122"/>
            </a:endParaRPr>
          </a:p>
          <a:p>
            <a:pPr marL="285750" indent="-285750">
              <a:lnSpc>
                <a:spcPct val="200000"/>
              </a:lnSpc>
              <a:buFont typeface="Wingdings" panose="05000000000000000000" charset="0"/>
              <a:buChar char=""/>
            </a:pPr>
            <a:r>
              <a:rPr lang="zh-CN" altLang="en-US" sz="1000" b="1" dirty="0">
                <a:latin typeface="微软雅黑" panose="020B0503020204020204" pitchFamily="34" charset="-122"/>
                <a:ea typeface="微软雅黑" panose="020B0503020204020204" pitchFamily="34" charset="-122"/>
                <a:sym typeface="宋体" panose="02010600030101010101" pitchFamily="2" charset="-122"/>
              </a:rPr>
              <a:t>第六部分：团队绩效管理的技巧与应用</a:t>
            </a:r>
            <a:endParaRPr lang="zh-CN" altLang="en-US" sz="1000" dirty="0">
              <a:latin typeface="微软雅黑" panose="020B0503020204020204" pitchFamily="34" charset="-122"/>
              <a:ea typeface="微软雅黑" panose="020B0503020204020204" pitchFamily="34" charset="-122"/>
            </a:endParaRPr>
          </a:p>
          <a:p>
            <a:pPr marL="285750" indent="-285750">
              <a:lnSpc>
                <a:spcPct val="200000"/>
              </a:lnSpc>
              <a:buFont typeface="Wingdings" panose="05000000000000000000" charset="0"/>
              <a:buChar char=""/>
            </a:pPr>
            <a:r>
              <a:rPr lang="zh-CN" altLang="en-US" sz="1000" dirty="0">
                <a:latin typeface="微软雅黑" panose="020B0503020204020204" pitchFamily="34" charset="-122"/>
                <a:ea typeface="微软雅黑" panose="020B0503020204020204" pitchFamily="34" charset="-122"/>
                <a:sym typeface="宋体" panose="02010600030101010101" pitchFamily="2" charset="-122"/>
              </a:rPr>
              <a:t>1.团队成功的六要素</a:t>
            </a:r>
            <a:endParaRPr lang="zh-CN" altLang="en-US" sz="1000" dirty="0">
              <a:latin typeface="微软雅黑" panose="020B0503020204020204" pitchFamily="34" charset="-122"/>
              <a:ea typeface="微软雅黑" panose="020B0503020204020204" pitchFamily="34" charset="-122"/>
            </a:endParaRPr>
          </a:p>
          <a:p>
            <a:pPr marL="285750" indent="-285750">
              <a:lnSpc>
                <a:spcPct val="200000"/>
              </a:lnSpc>
              <a:buFont typeface="Wingdings" panose="05000000000000000000" charset="0"/>
              <a:buChar char=""/>
            </a:pPr>
            <a:r>
              <a:rPr lang="zh-CN" altLang="en-US" sz="1000" dirty="0">
                <a:latin typeface="微软雅黑" panose="020B0503020204020204" pitchFamily="34" charset="-122"/>
                <a:ea typeface="微软雅黑" panose="020B0503020204020204" pitchFamily="34" charset="-122"/>
                <a:sym typeface="宋体" panose="02010600030101010101" pitchFamily="2" charset="-122"/>
              </a:rPr>
              <a:t>2.十大管理技能</a:t>
            </a:r>
            <a:endParaRPr lang="zh-CN" altLang="en-US" sz="1000" dirty="0">
              <a:latin typeface="微软雅黑" panose="020B0503020204020204" pitchFamily="34" charset="-122"/>
              <a:ea typeface="微软雅黑" panose="020B0503020204020204" pitchFamily="34" charset="-122"/>
            </a:endParaRPr>
          </a:p>
          <a:p>
            <a:pPr marL="285750" indent="-285750">
              <a:lnSpc>
                <a:spcPct val="200000"/>
              </a:lnSpc>
              <a:buFont typeface="Wingdings" panose="05000000000000000000" charset="0"/>
              <a:buChar char=""/>
            </a:pPr>
            <a:r>
              <a:rPr lang="zh-CN" altLang="en-US" sz="1000" dirty="0">
                <a:latin typeface="微软雅黑" panose="020B0503020204020204" pitchFamily="34" charset="-122"/>
                <a:ea typeface="微软雅黑" panose="020B0503020204020204" pitchFamily="34" charset="-122"/>
                <a:sym typeface="宋体" panose="02010600030101010101" pitchFamily="2" charset="-122"/>
              </a:rPr>
              <a:t>3.团队的短板效应</a:t>
            </a:r>
            <a:endParaRPr lang="zh-CN" altLang="en-US" sz="1000" dirty="0">
              <a:latin typeface="微软雅黑" panose="020B0503020204020204" pitchFamily="34" charset="-122"/>
              <a:ea typeface="微软雅黑" panose="020B0503020204020204" pitchFamily="34" charset="-122"/>
            </a:endParaRPr>
          </a:p>
          <a:p>
            <a:pPr marL="285750" indent="-285750">
              <a:lnSpc>
                <a:spcPct val="200000"/>
              </a:lnSpc>
              <a:buFont typeface="Wingdings" panose="05000000000000000000" charset="0"/>
              <a:buChar char=""/>
            </a:pPr>
            <a:r>
              <a:rPr lang="zh-CN" altLang="en-US" sz="1000" dirty="0">
                <a:latin typeface="微软雅黑" panose="020B0503020204020204" pitchFamily="34" charset="-122"/>
                <a:ea typeface="微软雅黑" panose="020B0503020204020204" pitchFamily="34" charset="-122"/>
                <a:sym typeface="宋体" panose="02010600030101010101" pitchFamily="2" charset="-122"/>
              </a:rPr>
              <a:t>4.优秀团队致胜法则</a:t>
            </a:r>
            <a:endParaRPr lang="zh-CN" altLang="en-US" sz="1000">
              <a:solidFill>
                <a:srgbClr val="000000"/>
              </a:solidFill>
              <a:latin typeface="楷体_GB2312" panose="02010609030101010101" pitchFamily="49" charset="-122"/>
              <a:ea typeface="楷体_GB2312" panose="02010609030101010101" pitchFamily="49" charset="-122"/>
            </a:endParaRPr>
          </a:p>
        </p:txBody>
      </p:sp>
    </p:spTree>
  </p:cSld>
  <p:clrMapOvr>
    <a:masterClrMapping/>
  </p:clrMapOvr>
  <p:transition advClick="0" advTm="5000">
    <p:split orient="vert"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7650"/>
                                        </p:tgtEl>
                                        <p:attrNameLst>
                                          <p:attrName>style.visibility</p:attrName>
                                        </p:attrNameLst>
                                      </p:cBhvr>
                                      <p:to>
                                        <p:strVal val="visible"/>
                                      </p:to>
                                    </p:set>
                                    <p:anim calcmode="lin" valueType="num">
                                      <p:cBhvr>
                                        <p:cTn id="7" dur="500" fill="hold"/>
                                        <p:tgtEl>
                                          <p:spTgt spid="27650"/>
                                        </p:tgtEl>
                                        <p:attrNameLst>
                                          <p:attrName>ppt_x</p:attrName>
                                        </p:attrNameLst>
                                      </p:cBhvr>
                                      <p:tavLst>
                                        <p:tav tm="0">
                                          <p:val>
                                            <p:strVal val="1+#ppt_w/2"/>
                                          </p:val>
                                        </p:tav>
                                        <p:tav tm="100000">
                                          <p:val>
                                            <p:strVal val="#ppt_x"/>
                                          </p:val>
                                        </p:tav>
                                      </p:tavLst>
                                    </p:anim>
                                    <p:anim calcmode="lin" valueType="num">
                                      <p:cBhvr>
                                        <p:cTn id="8" dur="500" fill="hold"/>
                                        <p:tgtEl>
                                          <p:spTgt spid="2765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bldLvl="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6865" name="矩形 17"/>
          <p:cNvSpPr/>
          <p:nvPr/>
        </p:nvSpPr>
        <p:spPr>
          <a:xfrm>
            <a:off x="0" y="5092700"/>
            <a:ext cx="9144000" cy="142875"/>
          </a:xfrm>
          <a:prstGeom prst="rect">
            <a:avLst/>
          </a:prstGeom>
          <a:solidFill>
            <a:srgbClr val="FFC000"/>
          </a:solidFill>
          <a:ln w="9525">
            <a:noFill/>
          </a:ln>
        </p:spPr>
        <p:txBody>
          <a:bodyPr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36866" name="TextBox 48"/>
          <p:cNvSpPr/>
          <p:nvPr/>
        </p:nvSpPr>
        <p:spPr>
          <a:xfrm>
            <a:off x="468313" y="123825"/>
            <a:ext cx="1944687" cy="579438"/>
          </a:xfrm>
          <a:prstGeom prst="rect">
            <a:avLst/>
          </a:prstGeom>
          <a:noFill/>
          <a:ln w="9525">
            <a:noFill/>
          </a:ln>
        </p:spPr>
        <p:txBody>
          <a:bodyPr anchor="t">
            <a:spAutoFit/>
          </a:bodyPr>
          <a:p>
            <a:pPr algn="ctr"/>
            <a:r>
              <a:rPr lang="zh-CN" altLang="en-US" sz="3200" b="1">
                <a:solidFill>
                  <a:schemeClr val="tx2"/>
                </a:solidFill>
                <a:latin typeface="微软雅黑" panose="020B0503020204020204" pitchFamily="34" charset="-122"/>
                <a:ea typeface="华文隶书" panose="02010800040101010101" pitchFamily="2" charset="-122"/>
                <a:sym typeface="微软雅黑" panose="020B0503020204020204" pitchFamily="34" charset="-122"/>
              </a:rPr>
              <a:t>汉邦动态</a:t>
            </a:r>
            <a:endParaRPr lang="zh-CN" altLang="en-US">
              <a:latin typeface="Arial" panose="020B0604020202020204" pitchFamily="34" charset="0"/>
              <a:ea typeface="宋体" panose="02010600030101010101" pitchFamily="2" charset="-122"/>
            </a:endParaRPr>
          </a:p>
        </p:txBody>
      </p:sp>
      <p:grpSp>
        <p:nvGrpSpPr>
          <p:cNvPr id="36867" name="组合 10"/>
          <p:cNvGrpSpPr/>
          <p:nvPr/>
        </p:nvGrpSpPr>
        <p:grpSpPr>
          <a:xfrm>
            <a:off x="203200" y="779463"/>
            <a:ext cx="2955925" cy="398462"/>
            <a:chOff x="203200" y="779463"/>
            <a:chExt cx="2956635" cy="398780"/>
          </a:xfrm>
        </p:grpSpPr>
        <p:sp>
          <p:nvSpPr>
            <p:cNvPr id="36868" name="矩形 9"/>
            <p:cNvSpPr/>
            <p:nvPr/>
          </p:nvSpPr>
          <p:spPr>
            <a:xfrm>
              <a:off x="454301" y="821563"/>
              <a:ext cx="1260179" cy="315851"/>
            </a:xfrm>
            <a:prstGeom prst="rect">
              <a:avLst/>
            </a:prstGeom>
            <a:solidFill>
              <a:srgbClr val="FFC000"/>
            </a:solidFill>
            <a:ln w="9525">
              <a:noFill/>
            </a:ln>
          </p:spPr>
          <p:txBody>
            <a:bodyPr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36869" name="矩形 10"/>
            <p:cNvSpPr/>
            <p:nvPr/>
          </p:nvSpPr>
          <p:spPr>
            <a:xfrm>
              <a:off x="203200" y="821563"/>
              <a:ext cx="242286" cy="315851"/>
            </a:xfrm>
            <a:prstGeom prst="rect">
              <a:avLst/>
            </a:prstGeom>
            <a:solidFill>
              <a:srgbClr val="3C3C37"/>
            </a:solidFill>
            <a:ln w="9525">
              <a:noFill/>
            </a:ln>
          </p:spPr>
          <p:txBody>
            <a:bodyPr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36870" name="TextBox 11"/>
            <p:cNvSpPr/>
            <p:nvPr/>
          </p:nvSpPr>
          <p:spPr>
            <a:xfrm>
              <a:off x="445485" y="779463"/>
              <a:ext cx="2714350" cy="398780"/>
            </a:xfrm>
            <a:prstGeom prst="rect">
              <a:avLst/>
            </a:prstGeom>
            <a:noFill/>
            <a:ln w="9525">
              <a:noFill/>
            </a:ln>
          </p:spPr>
          <p:txBody>
            <a:bodyPr anchor="t">
              <a:spAutoFit/>
            </a:bodyPr>
            <a:p>
              <a:r>
                <a:rPr lang="zh-CN" altLang="en-US"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学员评价</a:t>
              </a:r>
              <a:endParaRPr lang="zh-CN" altLang="en-US">
                <a:latin typeface="Arial" panose="020B0604020202020204" pitchFamily="34" charset="0"/>
                <a:ea typeface="宋体" panose="02010600030101010101" pitchFamily="2" charset="-122"/>
              </a:endParaRPr>
            </a:p>
          </p:txBody>
        </p:sp>
      </p:grpSp>
      <p:sp>
        <p:nvSpPr>
          <p:cNvPr id="36871" name="Rectangle 6"/>
          <p:cNvSpPr/>
          <p:nvPr/>
        </p:nvSpPr>
        <p:spPr>
          <a:xfrm>
            <a:off x="203200" y="1136650"/>
            <a:ext cx="8215313" cy="3646488"/>
          </a:xfrm>
          <a:prstGeom prst="rect">
            <a:avLst/>
          </a:prstGeom>
          <a:noFill/>
          <a:ln w="9525">
            <a:noFill/>
          </a:ln>
        </p:spPr>
        <p:txBody>
          <a:bodyPr anchor="ctr">
            <a:spAutoFit/>
          </a:bodyPr>
          <a:p>
            <a:pPr>
              <a:lnSpc>
                <a:spcPct val="150000"/>
              </a:lnSpc>
            </a:pPr>
            <a:r>
              <a:rPr lang="zh-CN" altLang="en-US" sz="1400">
                <a:latin typeface="微软雅黑" panose="020B0503020204020204" pitchFamily="34" charset="-122"/>
                <a:ea typeface="微软雅黑" panose="020B0503020204020204" pitchFamily="34" charset="-122"/>
              </a:rPr>
              <a:t>※遇到事情，多想几个方面来解决				</a:t>
            </a:r>
            <a:endParaRPr lang="zh-CN" altLang="en-US" sz="1400">
              <a:latin typeface="微软雅黑" panose="020B0503020204020204" pitchFamily="34" charset="-122"/>
              <a:ea typeface="微软雅黑" panose="020B0503020204020204" pitchFamily="34" charset="-122"/>
            </a:endParaRPr>
          </a:p>
          <a:p>
            <a:pPr>
              <a:lnSpc>
                <a:spcPct val="150000"/>
              </a:lnSpc>
            </a:pPr>
            <a:r>
              <a:rPr lang="zh-CN" altLang="en-US" sz="1400">
                <a:latin typeface="微软雅黑" panose="020B0503020204020204" pitchFamily="34" charset="-122"/>
                <a:ea typeface="微软雅黑" panose="020B0503020204020204" pitchFamily="34" charset="-122"/>
              </a:rPr>
              <a:t>※当面问题，当场解决有些模糊；技巧类和系统整理不错		</a:t>
            </a:r>
            <a:endParaRPr lang="zh-CN" altLang="en-US" sz="1400">
              <a:latin typeface="微软雅黑" panose="020B0503020204020204" pitchFamily="34" charset="-122"/>
              <a:ea typeface="微软雅黑" panose="020B0503020204020204" pitchFamily="34" charset="-122"/>
            </a:endParaRPr>
          </a:p>
          <a:p>
            <a:pPr>
              <a:lnSpc>
                <a:spcPct val="150000"/>
              </a:lnSpc>
            </a:pPr>
            <a:r>
              <a:rPr lang="zh-CN" altLang="en-US" sz="1400">
                <a:latin typeface="微软雅黑" panose="020B0503020204020204" pitchFamily="34" charset="-122"/>
                <a:ea typeface="微软雅黑" panose="020B0503020204020204" pitchFamily="34" charset="-122"/>
              </a:rPr>
              <a:t>※讲课氛围挺好，针对性一般，表达也很好，老师知识非常渊博	</a:t>
            </a:r>
            <a:endParaRPr lang="zh-CN" altLang="en-US" sz="1400">
              <a:latin typeface="微软雅黑" panose="020B0503020204020204" pitchFamily="34" charset="-122"/>
              <a:ea typeface="微软雅黑" panose="020B0503020204020204" pitchFamily="34" charset="-122"/>
            </a:endParaRPr>
          </a:p>
          <a:p>
            <a:pPr>
              <a:lnSpc>
                <a:spcPct val="150000"/>
              </a:lnSpc>
            </a:pPr>
            <a:r>
              <a:rPr lang="zh-CN" altLang="en-US" sz="1400">
                <a:latin typeface="微软雅黑" panose="020B0503020204020204" pitchFamily="34" charset="-122"/>
                <a:ea typeface="微软雅黑" panose="020B0503020204020204" pitchFamily="34" charset="-122"/>
              </a:rPr>
              <a:t>※希望多讲一些管理知识						</a:t>
            </a:r>
            <a:endParaRPr lang="zh-CN" altLang="en-US" sz="1400">
              <a:latin typeface="微软雅黑" panose="020B0503020204020204" pitchFamily="34" charset="-122"/>
              <a:ea typeface="微软雅黑" panose="020B0503020204020204" pitchFamily="34" charset="-122"/>
            </a:endParaRPr>
          </a:p>
          <a:p>
            <a:pPr>
              <a:lnSpc>
                <a:spcPct val="150000"/>
              </a:lnSpc>
            </a:pPr>
            <a:r>
              <a:rPr lang="zh-CN" altLang="en-US" sz="1400">
                <a:latin typeface="微软雅黑" panose="020B0503020204020204" pitchFamily="34" charset="-122"/>
                <a:ea typeface="微软雅黑" panose="020B0503020204020204" pitchFamily="34" charset="-122"/>
              </a:rPr>
              <a:t>※方方面面都行				</a:t>
            </a:r>
            <a:endParaRPr lang="zh-CN" altLang="en-US" sz="1400">
              <a:latin typeface="微软雅黑" panose="020B0503020204020204" pitchFamily="34" charset="-122"/>
              <a:ea typeface="微软雅黑" panose="020B0503020204020204" pitchFamily="34" charset="-122"/>
            </a:endParaRPr>
          </a:p>
          <a:p>
            <a:pPr>
              <a:lnSpc>
                <a:spcPct val="150000"/>
              </a:lnSpc>
            </a:pPr>
            <a:r>
              <a:rPr lang="zh-CN" altLang="en-US" sz="1400">
                <a:latin typeface="微软雅黑" panose="020B0503020204020204" pitchFamily="34" charset="-122"/>
                <a:ea typeface="微软雅黑" panose="020B0503020204020204" pitchFamily="34" charset="-122"/>
                <a:sym typeface="宋体" panose="02010600030101010101" pitchFamily="2" charset="-122"/>
              </a:rPr>
              <a:t>※讲的没有技术方面的知识，希望下次多讲一下技术方面的改进方法或思路	</a:t>
            </a:r>
            <a:endParaRPr lang="zh-CN" altLang="en-US" sz="1400">
              <a:latin typeface="微软雅黑" panose="020B0503020204020204" pitchFamily="34" charset="-122"/>
              <a:ea typeface="微软雅黑" panose="020B0503020204020204" pitchFamily="34" charset="-122"/>
              <a:sym typeface="宋体" panose="02010600030101010101" pitchFamily="2" charset="-122"/>
            </a:endParaRPr>
          </a:p>
          <a:p>
            <a:pPr>
              <a:lnSpc>
                <a:spcPct val="150000"/>
              </a:lnSpc>
            </a:pPr>
            <a:r>
              <a:rPr lang="zh-CN" altLang="en-US" sz="1400">
                <a:latin typeface="微软雅黑" panose="020B0503020204020204" pitchFamily="34" charset="-122"/>
                <a:ea typeface="微软雅黑" panose="020B0503020204020204" pitchFamily="34" charset="-122"/>
                <a:sym typeface="宋体" panose="02010600030101010101" pitchFamily="2" charset="-122"/>
              </a:rPr>
              <a:t>※很好，不错！故事里的内涵道理很多，希望以后可以吸收更多经验与知识	</a:t>
            </a:r>
            <a:endParaRPr lang="zh-CN" altLang="en-US" sz="1400">
              <a:latin typeface="微软雅黑" panose="020B0503020204020204" pitchFamily="34" charset="-122"/>
              <a:ea typeface="微软雅黑" panose="020B0503020204020204" pitchFamily="34" charset="-122"/>
              <a:sym typeface="宋体" panose="02010600030101010101" pitchFamily="2" charset="-122"/>
            </a:endParaRPr>
          </a:p>
          <a:p>
            <a:pPr>
              <a:lnSpc>
                <a:spcPct val="150000"/>
              </a:lnSpc>
            </a:pPr>
            <a:r>
              <a:rPr lang="zh-CN" altLang="en-US" sz="1400">
                <a:latin typeface="微软雅黑" panose="020B0503020204020204" pitchFamily="34" charset="-122"/>
                <a:ea typeface="微软雅黑" panose="020B0503020204020204" pitchFamily="34" charset="-122"/>
                <a:sym typeface="宋体" panose="02010600030101010101" pitchFamily="2" charset="-122"/>
              </a:rPr>
              <a:t>※举例，对现实遇到的问题有差别</a:t>
            </a:r>
            <a:endParaRPr lang="zh-CN" altLang="en-US" sz="1400">
              <a:latin typeface="微软雅黑" panose="020B0503020204020204" pitchFamily="34" charset="-122"/>
              <a:ea typeface="微软雅黑" panose="020B0503020204020204" pitchFamily="34" charset="-122"/>
              <a:sym typeface="宋体" panose="02010600030101010101" pitchFamily="2" charset="-122"/>
            </a:endParaRPr>
          </a:p>
          <a:p>
            <a:pPr>
              <a:lnSpc>
                <a:spcPct val="150000"/>
              </a:lnSpc>
            </a:pPr>
            <a:r>
              <a:rPr lang="zh-CN" altLang="en-US" sz="1400">
                <a:latin typeface="微软雅黑" panose="020B0503020204020204" pitchFamily="34" charset="-122"/>
                <a:ea typeface="微软雅黑" panose="020B0503020204020204" pitchFamily="34" charset="-122"/>
                <a:sym typeface="宋体" panose="02010600030101010101" pitchFamily="2" charset="-122"/>
              </a:rPr>
              <a:t>※有机会再培训</a:t>
            </a:r>
            <a:endParaRPr lang="zh-CN" altLang="en-US" sz="1400">
              <a:latin typeface="微软雅黑" panose="020B0503020204020204" pitchFamily="34" charset="-122"/>
              <a:ea typeface="微软雅黑" panose="020B0503020204020204" pitchFamily="34" charset="-122"/>
              <a:sym typeface="宋体" panose="02010600030101010101" pitchFamily="2" charset="-122"/>
            </a:endParaRPr>
          </a:p>
          <a:p>
            <a:pPr>
              <a:lnSpc>
                <a:spcPct val="150000"/>
              </a:lnSpc>
            </a:pPr>
            <a:r>
              <a:rPr lang="zh-CN" altLang="en-US" sz="1400">
                <a:latin typeface="微软雅黑" panose="020B0503020204020204" pitchFamily="34" charset="-122"/>
                <a:ea typeface="微软雅黑" panose="020B0503020204020204" pitchFamily="34" charset="-122"/>
                <a:sym typeface="宋体" panose="02010600030101010101" pitchFamily="2" charset="-122"/>
              </a:rPr>
              <a:t>※时间紧，有一个大的概念在，某些方面讲得很好，个人方面还要提升，培训的东西多，还是希望针对某个具体东西深入挖掘</a:t>
            </a:r>
            <a:endParaRPr lang="zh-CN" altLang="en-US" sz="1400">
              <a:latin typeface="楷体_GB2312" panose="02010609030101010101" pitchFamily="49" charset="-122"/>
              <a:ea typeface="楷体_GB2312" panose="02010609030101010101" pitchFamily="49" charset="-122"/>
            </a:endParaRPr>
          </a:p>
        </p:txBody>
      </p:sp>
    </p:spTree>
  </p:cSld>
  <p:clrMapOvr>
    <a:masterClrMapping/>
  </p:clrMapOvr>
  <p:transition advClick="0" advTm="5000">
    <p:split orient="vert" dir="in"/>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7889" name="矩形 17"/>
          <p:cNvSpPr/>
          <p:nvPr/>
        </p:nvSpPr>
        <p:spPr>
          <a:xfrm>
            <a:off x="0" y="5092700"/>
            <a:ext cx="9144000" cy="142875"/>
          </a:xfrm>
          <a:prstGeom prst="rect">
            <a:avLst/>
          </a:prstGeom>
          <a:solidFill>
            <a:srgbClr val="FFC000"/>
          </a:solidFill>
          <a:ln w="9525">
            <a:noFill/>
          </a:ln>
        </p:spPr>
        <p:txBody>
          <a:bodyPr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37890" name="TextBox 48"/>
          <p:cNvSpPr/>
          <p:nvPr/>
        </p:nvSpPr>
        <p:spPr>
          <a:xfrm>
            <a:off x="468313" y="123825"/>
            <a:ext cx="1944687" cy="579438"/>
          </a:xfrm>
          <a:prstGeom prst="rect">
            <a:avLst/>
          </a:prstGeom>
          <a:noFill/>
          <a:ln w="9525">
            <a:noFill/>
          </a:ln>
        </p:spPr>
        <p:txBody>
          <a:bodyPr anchor="t">
            <a:spAutoFit/>
          </a:bodyPr>
          <a:p>
            <a:pPr algn="ctr"/>
            <a:r>
              <a:rPr lang="zh-CN" altLang="en-US" sz="3200" b="1">
                <a:solidFill>
                  <a:schemeClr val="tx2"/>
                </a:solidFill>
                <a:latin typeface="微软雅黑" panose="020B0503020204020204" pitchFamily="34" charset="-122"/>
                <a:ea typeface="华文隶书" panose="02010800040101010101" pitchFamily="2" charset="-122"/>
                <a:sym typeface="微软雅黑" panose="020B0503020204020204" pitchFamily="34" charset="-122"/>
              </a:rPr>
              <a:t>汉邦动态</a:t>
            </a:r>
            <a:endParaRPr lang="zh-CN" altLang="en-US">
              <a:latin typeface="Arial" panose="020B0604020202020204" pitchFamily="34" charset="0"/>
              <a:ea typeface="宋体" panose="02010600030101010101" pitchFamily="2" charset="-122"/>
            </a:endParaRPr>
          </a:p>
        </p:txBody>
      </p:sp>
      <p:grpSp>
        <p:nvGrpSpPr>
          <p:cNvPr id="37891" name="组合 10"/>
          <p:cNvGrpSpPr/>
          <p:nvPr/>
        </p:nvGrpSpPr>
        <p:grpSpPr>
          <a:xfrm>
            <a:off x="203200" y="779463"/>
            <a:ext cx="2955925" cy="400050"/>
            <a:chOff x="203200" y="779463"/>
            <a:chExt cx="2956635" cy="400050"/>
          </a:xfrm>
        </p:grpSpPr>
        <p:sp>
          <p:nvSpPr>
            <p:cNvPr id="37892" name="矩形 9"/>
            <p:cNvSpPr/>
            <p:nvPr/>
          </p:nvSpPr>
          <p:spPr>
            <a:xfrm>
              <a:off x="454301" y="821563"/>
              <a:ext cx="1260179" cy="315851"/>
            </a:xfrm>
            <a:prstGeom prst="rect">
              <a:avLst/>
            </a:prstGeom>
            <a:solidFill>
              <a:srgbClr val="FFC000"/>
            </a:solidFill>
            <a:ln w="9525">
              <a:noFill/>
            </a:ln>
          </p:spPr>
          <p:txBody>
            <a:bodyPr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37893" name="矩形 10"/>
            <p:cNvSpPr/>
            <p:nvPr/>
          </p:nvSpPr>
          <p:spPr>
            <a:xfrm>
              <a:off x="203200" y="821563"/>
              <a:ext cx="242286" cy="315851"/>
            </a:xfrm>
            <a:prstGeom prst="rect">
              <a:avLst/>
            </a:prstGeom>
            <a:solidFill>
              <a:srgbClr val="3C3C37"/>
            </a:solidFill>
            <a:ln w="9525">
              <a:noFill/>
            </a:ln>
          </p:spPr>
          <p:txBody>
            <a:bodyPr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37894" name="TextBox 11"/>
            <p:cNvSpPr/>
            <p:nvPr/>
          </p:nvSpPr>
          <p:spPr>
            <a:xfrm>
              <a:off x="445485" y="779463"/>
              <a:ext cx="2714350" cy="400050"/>
            </a:xfrm>
            <a:prstGeom prst="rect">
              <a:avLst/>
            </a:prstGeom>
            <a:noFill/>
            <a:ln w="9525">
              <a:noFill/>
            </a:ln>
          </p:spPr>
          <p:txBody>
            <a:bodyPr anchor="t">
              <a:spAutoFit/>
            </a:bodyPr>
            <a:p>
              <a:r>
                <a:rPr lang="zh-CN" altLang="en-US"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讲师建议</a:t>
              </a:r>
              <a:endParaRPr lang="zh-CN" altLang="en-US">
                <a:latin typeface="Arial" panose="020B0604020202020204" pitchFamily="34" charset="0"/>
                <a:ea typeface="宋体" panose="02010600030101010101" pitchFamily="2" charset="-122"/>
              </a:endParaRPr>
            </a:p>
          </p:txBody>
        </p:sp>
      </p:grpSp>
      <p:sp>
        <p:nvSpPr>
          <p:cNvPr id="155653" name="Rectangle 6"/>
          <p:cNvSpPr>
            <a:spLocks noChangeArrowheads="1"/>
          </p:cNvSpPr>
          <p:nvPr/>
        </p:nvSpPr>
        <p:spPr bwMode="auto">
          <a:xfrm>
            <a:off x="203200" y="1136650"/>
            <a:ext cx="8215313" cy="4662488"/>
          </a:xfrm>
          <a:prstGeom prst="rect">
            <a:avLst/>
          </a:prstGeom>
          <a:noFill/>
          <a:ln w="9525">
            <a:noFill/>
            <a:miter lim="800000"/>
          </a:ln>
        </p:spPr>
        <p:txBody>
          <a:bodyPr wrap="square" anchor="ctr">
            <a:spAutoFit/>
          </a:bodyPr>
          <a:lstStyle/>
          <a:p>
            <a:pPr eaLnBrk="0" fontAlgn="base" hangingPunct="0">
              <a:lnSpc>
                <a:spcPct val="150000"/>
              </a:lnSpc>
            </a:pPr>
            <a:r>
              <a:rPr lang="zh-CN" altLang="en-US" b="1" strike="noStrike" noProof="1">
                <a:latin typeface="楷体_GB2312" panose="02010609030101010101" pitchFamily="49" charset="-122"/>
                <a:ea typeface="楷体_GB2312" panose="02010609030101010101" pitchFamily="49" charset="-122"/>
                <a:cs typeface="Times New Roman" panose="02020603050405020304" pitchFamily="18" charset="0"/>
              </a:rPr>
              <a:t>学员目前存在的问题</a:t>
            </a:r>
            <a:endParaRPr lang="zh-CN" altLang="en-US" b="1" strike="noStrike" noProof="1">
              <a:latin typeface="楷体_GB2312" panose="02010609030101010101" pitchFamily="49" charset="-122"/>
              <a:ea typeface="楷体_GB2312" panose="02010609030101010101" pitchFamily="49" charset="-122"/>
              <a:cs typeface="Times New Roman" panose="02020603050405020304" pitchFamily="18" charset="0"/>
            </a:endParaRPr>
          </a:p>
          <a:p>
            <a:pPr eaLnBrk="0" fontAlgn="base" hangingPunct="0">
              <a:lnSpc>
                <a:spcPct val="150000"/>
              </a:lnSpc>
            </a:pPr>
            <a:r>
              <a:rPr lang="zh-CN" altLang="en-US" b="1" strike="noStrike" noProof="1">
                <a:latin typeface="楷体_GB2312" panose="02010609030101010101" pitchFamily="49" charset="-122"/>
                <a:ea typeface="楷体_GB2312" panose="02010609030101010101" pitchFamily="49" charset="-122"/>
                <a:cs typeface="Times New Roman" panose="02020603050405020304" pitchFamily="18" charset="0"/>
              </a:rPr>
              <a:t> </a:t>
            </a:r>
            <a:r>
              <a:rPr lang="zh-CN" altLang="en-US" strike="noStrike" noProof="1" dirty="0" smtClean="0">
                <a:latin typeface="微软雅黑" panose="020B0503020204020204" pitchFamily="34" charset="-122"/>
                <a:ea typeface="微软雅黑" panose="020B0503020204020204" pitchFamily="34" charset="-122"/>
                <a:cs typeface="+mn-cs"/>
              </a:rPr>
              <a:t> </a:t>
            </a:r>
            <a:r>
              <a:rPr lang="zh-CN" altLang="en-US" strike="noStrike" noProof="1" dirty="0" smtClean="0">
                <a:solidFill>
                  <a:schemeClr val="tx1"/>
                </a:solidFill>
                <a:latin typeface="微软雅黑" panose="020B0503020204020204" pitchFamily="34" charset="-122"/>
                <a:ea typeface="微软雅黑" panose="020B0503020204020204" pitchFamily="34" charset="-122"/>
                <a:cs typeface="+mn-cs"/>
                <a:sym typeface="+mn-ea"/>
              </a:rPr>
              <a:t>培训学员心态不够开放，受训经验少，课程参与度不够，配合被动，行动不够积极主动，整体管理基础有待提高。</a:t>
            </a:r>
            <a:endParaRPr lang="zh-CN" altLang="en-US" sz="1600" strike="noStrike" noProof="1" dirty="0" smtClean="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mn-ea"/>
            </a:endParaRPr>
          </a:p>
          <a:p>
            <a:pPr indent="0" algn="just" eaLnBrk="0" fontAlgn="base" hangingPunct="0">
              <a:lnSpc>
                <a:spcPct val="150000"/>
              </a:lnSpc>
              <a:buFont typeface="Wingdings" panose="05000000000000000000" pitchFamily="2" charset="2"/>
              <a:buNone/>
            </a:pPr>
            <a:r>
              <a:rPr lang="zh-CN" altLang="en-US" b="1" strike="noStrike" noProof="1">
                <a:latin typeface="楷体_GB2312" panose="02010609030101010101" pitchFamily="49" charset="-122"/>
                <a:ea typeface="楷体_GB2312" panose="02010609030101010101" pitchFamily="49" charset="-122"/>
                <a:cs typeface="Times New Roman" panose="02020603050405020304" pitchFamily="18" charset="0"/>
                <a:sym typeface="+mn-ea"/>
              </a:rPr>
              <a:t>应加强的素质和能力</a:t>
            </a:r>
            <a:endParaRPr lang="zh-CN" altLang="en-US" b="1" strike="noStrike" noProof="1">
              <a:latin typeface="楷体_GB2312" panose="02010609030101010101" pitchFamily="49" charset="-122"/>
              <a:ea typeface="楷体_GB2312" panose="02010609030101010101" pitchFamily="49" charset="-122"/>
              <a:cs typeface="Times New Roman" panose="02020603050405020304" pitchFamily="18" charset="0"/>
              <a:sym typeface="+mn-ea"/>
            </a:endParaRPr>
          </a:p>
          <a:p>
            <a:pPr indent="0" algn="just" eaLnBrk="0" fontAlgn="base" hangingPunct="0">
              <a:lnSpc>
                <a:spcPct val="150000"/>
              </a:lnSpc>
              <a:buFont typeface="Wingdings" panose="05000000000000000000" pitchFamily="2" charset="2"/>
              <a:buNone/>
            </a:pPr>
            <a:r>
              <a:rPr lang="zh-CN" altLang="en-US" strike="noStrike" noProof="1" dirty="0" smtClean="0">
                <a:latin typeface="微软雅黑" panose="020B0503020204020204" pitchFamily="34" charset="-122"/>
                <a:ea typeface="微软雅黑" panose="020B0503020204020204" pitchFamily="34" charset="-122"/>
                <a:cs typeface="+mn-cs"/>
                <a:sym typeface="+mn-ea"/>
              </a:rPr>
              <a:t>   学员心态应得到调整，提升职业化意识，加强综合素质培养，开拓眼光，综合管理能力欠缺。</a:t>
            </a:r>
            <a:endParaRPr lang="zh-CN" altLang="en-US" strike="noStrike" noProof="1" dirty="0" smtClean="0">
              <a:latin typeface="微软雅黑" panose="020B0503020204020204" pitchFamily="34" charset="-122"/>
              <a:ea typeface="微软雅黑" panose="020B0503020204020204" pitchFamily="34" charset="-122"/>
              <a:sym typeface="+mn-ea"/>
            </a:endParaRPr>
          </a:p>
          <a:p>
            <a:pPr indent="0" algn="just" eaLnBrk="0" fontAlgn="base" hangingPunct="0">
              <a:lnSpc>
                <a:spcPct val="150000"/>
              </a:lnSpc>
              <a:buFont typeface="Wingdings" panose="05000000000000000000" pitchFamily="2" charset="2"/>
              <a:buNone/>
            </a:pPr>
            <a:r>
              <a:rPr lang="zh-CN" altLang="en-US" b="1" strike="noStrike" noProof="1">
                <a:latin typeface="楷体_GB2312" panose="02010609030101010101" pitchFamily="49" charset="-122"/>
                <a:ea typeface="楷体_GB2312" panose="02010609030101010101" pitchFamily="49" charset="-122"/>
                <a:cs typeface="Times New Roman" panose="02020603050405020304" pitchFamily="18" charset="0"/>
                <a:sym typeface="+mn-ea"/>
              </a:rPr>
              <a:t>未来培训课程安排建议</a:t>
            </a:r>
            <a:endParaRPr lang="zh-CN" altLang="en-US" b="1" strike="noStrike" noProof="1">
              <a:latin typeface="楷体_GB2312" panose="02010609030101010101" pitchFamily="49" charset="-122"/>
              <a:ea typeface="楷体_GB2312" panose="02010609030101010101" pitchFamily="49" charset="-122"/>
              <a:cs typeface="Times New Roman" panose="02020603050405020304" pitchFamily="18" charset="0"/>
              <a:sym typeface="+mn-ea"/>
            </a:endParaRPr>
          </a:p>
          <a:p>
            <a:pPr indent="0" fontAlgn="base">
              <a:lnSpc>
                <a:spcPct val="150000"/>
              </a:lnSpc>
              <a:buFont typeface="Wingdings" panose="05000000000000000000" charset="0"/>
              <a:buNone/>
            </a:pPr>
            <a:r>
              <a:rPr lang="en-US" altLang="zh-CN" strike="noStrike" noProof="1" dirty="0" smtClean="0">
                <a:latin typeface="微软雅黑" panose="020B0503020204020204" pitchFamily="34" charset="-122"/>
                <a:ea typeface="微软雅黑" panose="020B0503020204020204" pitchFamily="34" charset="-122"/>
                <a:cs typeface="+mn-cs"/>
                <a:sym typeface="+mn-ea"/>
              </a:rPr>
              <a:t>   </a:t>
            </a:r>
            <a:r>
              <a:rPr lang="zh-CN" altLang="en-US" strike="noStrike" noProof="1" dirty="0" smtClean="0">
                <a:latin typeface="微软雅黑" panose="020B0503020204020204" pitchFamily="34" charset="-122"/>
                <a:ea typeface="微软雅黑" panose="020B0503020204020204" pitchFamily="34" charset="-122"/>
                <a:cs typeface="+mn-cs"/>
                <a:sym typeface="+mn-ea"/>
              </a:rPr>
              <a:t>基础工作方法、分析方法方面课程、有关管理销售、阳光心态、职业化能力提升等课程。建议高层、中层、基层分开培训，会使效果更强。</a:t>
            </a:r>
            <a:endParaRPr lang="zh-CN" altLang="en-US" strike="noStrike" noProof="1" dirty="0">
              <a:solidFill>
                <a:schemeClr val="bg1"/>
              </a:solidFill>
              <a:latin typeface="微软雅黑" panose="020B0503020204020204" pitchFamily="34" charset="-122"/>
              <a:ea typeface="微软雅黑" panose="020B0503020204020204" pitchFamily="34" charset="-122"/>
            </a:endParaRPr>
          </a:p>
          <a:p>
            <a:pPr indent="0" algn="just" eaLnBrk="0" fontAlgn="base" hangingPunct="0">
              <a:lnSpc>
                <a:spcPct val="150000"/>
              </a:lnSpc>
              <a:buFont typeface="Wingdings" panose="05000000000000000000" pitchFamily="2" charset="2"/>
              <a:buNone/>
            </a:pPr>
            <a:endParaRPr lang="zh-CN" altLang="en-US" strike="noStrike" noProof="1" dirty="0" smtClean="0">
              <a:latin typeface="微软雅黑" panose="020B0503020204020204" pitchFamily="34" charset="-122"/>
              <a:ea typeface="微软雅黑" panose="020B0503020204020204" pitchFamily="34" charset="-122"/>
              <a:sym typeface="+mn-ea"/>
            </a:endParaRPr>
          </a:p>
          <a:p>
            <a:pPr indent="0" algn="just" eaLnBrk="0" fontAlgn="base" hangingPunct="0">
              <a:lnSpc>
                <a:spcPct val="150000"/>
              </a:lnSpc>
              <a:buFont typeface="Wingdings" panose="05000000000000000000" pitchFamily="2" charset="2"/>
              <a:buNone/>
            </a:pPr>
            <a:endParaRPr lang="zh-CN" altLang="en-US" b="1" strike="noStrike" noProof="1">
              <a:solidFill>
                <a:schemeClr val="tx1"/>
              </a:solidFill>
              <a:latin typeface="楷体_GB2312" panose="02010609030101010101" pitchFamily="49" charset="-122"/>
              <a:ea typeface="楷体_GB2312" panose="02010609030101010101" pitchFamily="49" charset="-122"/>
              <a:cs typeface="Times New Roman" panose="02020603050405020304" pitchFamily="18" charset="0"/>
              <a:sym typeface="+mn-ea"/>
            </a:endParaRPr>
          </a:p>
        </p:txBody>
      </p:sp>
    </p:spTree>
  </p:cSld>
  <p:clrMapOvr>
    <a:masterClrMapping/>
  </p:clrMapOvr>
  <p:transition advClick="0" advTm="5000">
    <p:split orient="vert" dir="in"/>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8913" name="矩形 17"/>
          <p:cNvSpPr/>
          <p:nvPr/>
        </p:nvSpPr>
        <p:spPr>
          <a:xfrm>
            <a:off x="0" y="5092700"/>
            <a:ext cx="9144000" cy="142875"/>
          </a:xfrm>
          <a:prstGeom prst="rect">
            <a:avLst/>
          </a:prstGeom>
          <a:solidFill>
            <a:srgbClr val="FFC000"/>
          </a:solidFill>
          <a:ln w="9525">
            <a:noFill/>
          </a:ln>
        </p:spPr>
        <p:txBody>
          <a:bodyPr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38914" name="TextBox 48"/>
          <p:cNvSpPr/>
          <p:nvPr/>
        </p:nvSpPr>
        <p:spPr>
          <a:xfrm>
            <a:off x="468313" y="123825"/>
            <a:ext cx="1944687" cy="579438"/>
          </a:xfrm>
          <a:prstGeom prst="rect">
            <a:avLst/>
          </a:prstGeom>
          <a:noFill/>
          <a:ln w="9525">
            <a:noFill/>
          </a:ln>
        </p:spPr>
        <p:txBody>
          <a:bodyPr anchor="t">
            <a:spAutoFit/>
          </a:bodyPr>
          <a:p>
            <a:pPr algn="ctr"/>
            <a:r>
              <a:rPr lang="zh-CN" altLang="en-US" sz="3200" b="1">
                <a:solidFill>
                  <a:schemeClr val="tx2"/>
                </a:solidFill>
                <a:latin typeface="微软雅黑" panose="020B0503020204020204" pitchFamily="34" charset="-122"/>
                <a:ea typeface="华文隶书" panose="02010800040101010101" pitchFamily="2" charset="-122"/>
                <a:sym typeface="微软雅黑" panose="020B0503020204020204" pitchFamily="34" charset="-122"/>
              </a:rPr>
              <a:t>汉邦动态</a:t>
            </a:r>
            <a:endParaRPr lang="zh-CN" altLang="en-US">
              <a:latin typeface="Arial" panose="020B0604020202020204" pitchFamily="34" charset="0"/>
              <a:ea typeface="宋体" panose="02010600030101010101" pitchFamily="2" charset="-122"/>
            </a:endParaRPr>
          </a:p>
        </p:txBody>
      </p:sp>
      <p:grpSp>
        <p:nvGrpSpPr>
          <p:cNvPr id="38915" name="组合 11"/>
          <p:cNvGrpSpPr/>
          <p:nvPr/>
        </p:nvGrpSpPr>
        <p:grpSpPr>
          <a:xfrm>
            <a:off x="203200" y="779463"/>
            <a:ext cx="2955925" cy="400050"/>
            <a:chOff x="203200" y="779463"/>
            <a:chExt cx="2955925" cy="400050"/>
          </a:xfrm>
        </p:grpSpPr>
        <p:sp>
          <p:nvSpPr>
            <p:cNvPr id="38916" name="矩形 9"/>
            <p:cNvSpPr/>
            <p:nvPr/>
          </p:nvSpPr>
          <p:spPr>
            <a:xfrm>
              <a:off x="454240" y="821563"/>
              <a:ext cx="1474554" cy="315851"/>
            </a:xfrm>
            <a:prstGeom prst="rect">
              <a:avLst/>
            </a:prstGeom>
            <a:solidFill>
              <a:srgbClr val="FFC000"/>
            </a:solidFill>
            <a:ln w="9525">
              <a:noFill/>
            </a:ln>
          </p:spPr>
          <p:txBody>
            <a:bodyPr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38917" name="矩形 10"/>
            <p:cNvSpPr/>
            <p:nvPr/>
          </p:nvSpPr>
          <p:spPr>
            <a:xfrm>
              <a:off x="203200" y="821563"/>
              <a:ext cx="242228" cy="315851"/>
            </a:xfrm>
            <a:prstGeom prst="rect">
              <a:avLst/>
            </a:prstGeom>
            <a:solidFill>
              <a:srgbClr val="3C3C37"/>
            </a:solidFill>
            <a:ln w="9525">
              <a:noFill/>
            </a:ln>
          </p:spPr>
          <p:txBody>
            <a:bodyPr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38918" name="TextBox 11"/>
            <p:cNvSpPr/>
            <p:nvPr/>
          </p:nvSpPr>
          <p:spPr>
            <a:xfrm>
              <a:off x="445427" y="779463"/>
              <a:ext cx="2713698" cy="400050"/>
            </a:xfrm>
            <a:prstGeom prst="rect">
              <a:avLst/>
            </a:prstGeom>
            <a:noFill/>
            <a:ln w="9525">
              <a:noFill/>
            </a:ln>
          </p:spPr>
          <p:txBody>
            <a:bodyPr anchor="t">
              <a:spAutoFit/>
            </a:bodyPr>
            <a:p>
              <a:r>
                <a:rPr lang="zh-CN" altLang="en-US"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讲师评估表</a:t>
              </a:r>
              <a:endParaRPr lang="zh-CN" altLang="en-US">
                <a:latin typeface="Arial" panose="020B0604020202020204" pitchFamily="34" charset="0"/>
                <a:ea typeface="宋体" panose="02010600030101010101" pitchFamily="2" charset="-122"/>
              </a:endParaRPr>
            </a:p>
          </p:txBody>
        </p:sp>
      </p:grpSp>
      <p:pic>
        <p:nvPicPr>
          <p:cNvPr id="13" name="图片 12" descr="360截图20141112091653453.png"/>
          <p:cNvPicPr>
            <a:picLocks noChangeAspect="1"/>
          </p:cNvPicPr>
          <p:nvPr/>
        </p:nvPicPr>
        <p:blipFill>
          <a:blip r:embed="rId1"/>
          <a:stretch>
            <a:fillRect/>
          </a:stretch>
        </p:blipFill>
        <p:spPr>
          <a:xfrm>
            <a:off x="203200" y="1158875"/>
            <a:ext cx="8655050" cy="3913188"/>
          </a:xfrm>
          <a:prstGeom prst="rect">
            <a:avLst/>
          </a:prstGeom>
          <a:ln>
            <a:solidFill>
              <a:schemeClr val="tx1"/>
            </a:solidFill>
          </a:ln>
          <a:effectLst>
            <a:outerShdw blurRad="50800" dist="38100" dir="2700000" algn="tl" rotWithShape="0">
              <a:prstClr val="black">
                <a:alpha val="40000"/>
              </a:prstClr>
            </a:outerShdw>
          </a:effectLst>
        </p:spPr>
      </p:pic>
    </p:spTree>
  </p:cSld>
  <p:clrMapOvr>
    <a:masterClrMapping/>
  </p:clrMapOvr>
  <p:transition advClick="0" advTm="5000">
    <p:split orient="vert" dir="in"/>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2" name="Group 2"/>
          <p:cNvGrpSpPr/>
          <p:nvPr/>
        </p:nvGrpSpPr>
        <p:grpSpPr>
          <a:xfrm>
            <a:off x="-58737" y="555625"/>
            <a:ext cx="3127375" cy="5326063"/>
            <a:chOff x="0" y="0"/>
            <a:chExt cx="4932" cy="8388"/>
          </a:xfrm>
        </p:grpSpPr>
        <p:sp>
          <p:nvSpPr>
            <p:cNvPr id="39938" name="流程图: 合并 38"/>
            <p:cNvSpPr/>
            <p:nvPr/>
          </p:nvSpPr>
          <p:spPr>
            <a:xfrm rot="-5400000">
              <a:off x="-1729" y="1728"/>
              <a:ext cx="8389" cy="4932"/>
            </a:xfrm>
            <a:prstGeom prst="flowChartMerge">
              <a:avLst/>
            </a:prstGeom>
            <a:solidFill>
              <a:srgbClr val="FA4453">
                <a:alpha val="69019"/>
              </a:srgbClr>
            </a:solidFill>
            <a:ln w="9525">
              <a:noFill/>
            </a:ln>
          </p:spPr>
          <p:txBody>
            <a:bodyPr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39939" name="流程图: 合并 40"/>
            <p:cNvSpPr/>
            <p:nvPr/>
          </p:nvSpPr>
          <p:spPr>
            <a:xfrm rot="-5400000">
              <a:off x="-1179" y="2043"/>
              <a:ext cx="7254" cy="4310"/>
            </a:xfrm>
            <a:prstGeom prst="flowChartMerge">
              <a:avLst/>
            </a:prstGeom>
            <a:noFill/>
            <a:ln w="6350" cap="flat" cmpd="sng">
              <a:solidFill>
                <a:srgbClr val="7F7F7F"/>
              </a:solidFill>
              <a:prstDash val="sysDash"/>
              <a:miter/>
              <a:headEnd type="none" w="med" len="med"/>
              <a:tailEnd type="none" w="med" len="med"/>
            </a:ln>
          </p:spPr>
          <p:txBody>
            <a:bodyPr anchor="ctr"/>
            <a:p>
              <a:pPr algn="ctr"/>
              <a:endParaRPr lang="zh-CN" altLang="en-US">
                <a:solidFill>
                  <a:srgbClr val="000000"/>
                </a:solidFill>
                <a:latin typeface="宋体" panose="02010600030101010101" pitchFamily="2" charset="-122"/>
                <a:ea typeface="宋体" panose="02010600030101010101" pitchFamily="2" charset="-122"/>
                <a:sym typeface="宋体" panose="02010600030101010101" pitchFamily="2" charset="-122"/>
              </a:endParaRPr>
            </a:p>
          </p:txBody>
        </p:sp>
      </p:grpSp>
      <p:grpSp>
        <p:nvGrpSpPr>
          <p:cNvPr id="3" name="Group 5"/>
          <p:cNvGrpSpPr/>
          <p:nvPr/>
        </p:nvGrpSpPr>
        <p:grpSpPr>
          <a:xfrm>
            <a:off x="3068638" y="3175000"/>
            <a:ext cx="3373437" cy="579438"/>
            <a:chOff x="0" y="0"/>
            <a:chExt cx="5312" cy="912"/>
          </a:xfrm>
        </p:grpSpPr>
        <p:sp>
          <p:nvSpPr>
            <p:cNvPr id="39941" name="流程图: 合并 43"/>
            <p:cNvSpPr/>
            <p:nvPr/>
          </p:nvSpPr>
          <p:spPr>
            <a:xfrm rot="5400000">
              <a:off x="4743" y="342"/>
              <a:ext cx="680" cy="453"/>
            </a:xfrm>
            <a:prstGeom prst="flowChartMerge">
              <a:avLst/>
            </a:prstGeom>
            <a:noFill/>
            <a:ln w="6350" cap="flat" cmpd="sng">
              <a:solidFill>
                <a:srgbClr val="7F7F7F"/>
              </a:solidFill>
              <a:prstDash val="sysDash"/>
              <a:miter/>
              <a:headEnd type="none" w="med" len="med"/>
              <a:tailEnd type="none" w="med" len="med"/>
            </a:ln>
          </p:spPr>
          <p:txBody>
            <a:bodyPr anchor="ctr"/>
            <a:p>
              <a:pPr algn="ctr"/>
              <a:endParaRPr lang="zh-CN" altLang="en-US">
                <a:solidFill>
                  <a:srgbClr val="000000"/>
                </a:solidFill>
                <a:latin typeface="宋体" panose="02010600030101010101" pitchFamily="2" charset="-122"/>
                <a:ea typeface="宋体" panose="02010600030101010101" pitchFamily="2" charset="-122"/>
                <a:sym typeface="宋体" panose="02010600030101010101" pitchFamily="2" charset="-122"/>
              </a:endParaRPr>
            </a:p>
          </p:txBody>
        </p:sp>
        <p:sp>
          <p:nvSpPr>
            <p:cNvPr id="39942" name="TextBox 9"/>
            <p:cNvSpPr/>
            <p:nvPr/>
          </p:nvSpPr>
          <p:spPr>
            <a:xfrm>
              <a:off x="0" y="0"/>
              <a:ext cx="4860" cy="913"/>
            </a:xfrm>
            <a:prstGeom prst="rect">
              <a:avLst/>
            </a:prstGeom>
            <a:noFill/>
            <a:ln w="9525">
              <a:noFill/>
            </a:ln>
          </p:spPr>
          <p:txBody>
            <a:bodyPr anchor="t">
              <a:spAutoFit/>
            </a:bodyPr>
            <a:p>
              <a:pPr algn="ctr"/>
              <a:r>
                <a:rPr lang="zh-CN" altLang="en-US" sz="32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推荐课程</a:t>
              </a:r>
              <a:endParaRPr lang="zh-CN" altLang="en-US" sz="32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33800" name="TextBox 11"/>
          <p:cNvSpPr/>
          <p:nvPr/>
        </p:nvSpPr>
        <p:spPr>
          <a:xfrm>
            <a:off x="941388" y="2830513"/>
            <a:ext cx="1296987" cy="923925"/>
          </a:xfrm>
          <a:prstGeom prst="rect">
            <a:avLst/>
          </a:prstGeom>
          <a:noFill/>
          <a:ln w="9525">
            <a:noFill/>
          </a:ln>
        </p:spPr>
        <p:txBody>
          <a:bodyPr anchor="t">
            <a:spAutoFit/>
          </a:bodyPr>
          <a:p>
            <a:pPr algn="ctr"/>
            <a:r>
              <a:rPr lang="en-US" altLang="zh-CN" sz="5400" b="1">
                <a:solidFill>
                  <a:schemeClr val="bg1"/>
                </a:solidFill>
                <a:latin typeface="BatangChe" pitchFamily="49" charset="-127"/>
                <a:ea typeface="BatangChe" pitchFamily="49" charset="-127"/>
                <a:sym typeface="BatangChe" pitchFamily="49" charset="-127"/>
              </a:rPr>
              <a:t>03</a:t>
            </a:r>
            <a:endParaRPr lang="zh-CN" altLang="en-US" sz="5400" b="1">
              <a:solidFill>
                <a:schemeClr val="bg1"/>
              </a:solidFill>
              <a:latin typeface="BatangChe" pitchFamily="49" charset="-127"/>
              <a:ea typeface="BatangChe" pitchFamily="49" charset="-127"/>
              <a:sym typeface="BatangChe" pitchFamily="49" charset="-127"/>
            </a:endParaRPr>
          </a:p>
        </p:txBody>
      </p:sp>
      <p:sp>
        <p:nvSpPr>
          <p:cNvPr id="33801" name="矩形 58"/>
          <p:cNvSpPr/>
          <p:nvPr/>
        </p:nvSpPr>
        <p:spPr>
          <a:xfrm>
            <a:off x="0" y="5019675"/>
            <a:ext cx="9144000" cy="215900"/>
          </a:xfrm>
          <a:prstGeom prst="rect">
            <a:avLst/>
          </a:prstGeom>
          <a:solidFill>
            <a:srgbClr val="FA4453">
              <a:alpha val="69019"/>
            </a:srgbClr>
          </a:solidFill>
          <a:ln w="9525">
            <a:noFill/>
          </a:ln>
        </p:spPr>
        <p:txBody>
          <a:bodyPr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Tree>
  </p:cSld>
  <p:clrMapOvr>
    <a:masterClrMapping/>
  </p:clrMapOvr>
  <p:transition advClick="0" advTm="5000">
    <p:split orient="vert"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0-#ppt_w/2"/>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33800"/>
                                        </p:tgtEl>
                                        <p:attrNameLst>
                                          <p:attrName>style.visibility</p:attrName>
                                        </p:attrNameLst>
                                      </p:cBhvr>
                                      <p:to>
                                        <p:strVal val="visible"/>
                                      </p:to>
                                    </p:set>
                                    <p:animEffect transition="in" filter="fade">
                                      <p:cBhvr>
                                        <p:cTn id="11" dur="2000"/>
                                        <p:tgtEl>
                                          <p:spTgt spid="33800"/>
                                        </p:tgtEl>
                                      </p:cBhvr>
                                    </p:animEffect>
                                  </p:childTnLst>
                                </p:cTn>
                              </p:par>
                              <p:par>
                                <p:cTn id="12" presetID="2" presetClass="entr" presetSubtype="2" fill="hold" grpId="0" nodeType="withEffect">
                                  <p:stCondLst>
                                    <p:cond delay="0"/>
                                  </p:stCondLst>
                                  <p:childTnLst>
                                    <p:set>
                                      <p:cBhvr>
                                        <p:cTn id="13" dur="1" fill="hold">
                                          <p:stCondLst>
                                            <p:cond delay="0"/>
                                          </p:stCondLst>
                                        </p:cTn>
                                        <p:tgtEl>
                                          <p:spTgt spid="33801"/>
                                        </p:tgtEl>
                                        <p:attrNameLst>
                                          <p:attrName>style.visibility</p:attrName>
                                        </p:attrNameLst>
                                      </p:cBhvr>
                                      <p:to>
                                        <p:strVal val="visible"/>
                                      </p:to>
                                    </p:set>
                                    <p:anim calcmode="lin" valueType="num">
                                      <p:cBhvr>
                                        <p:cTn id="14" dur="500" fill="hold"/>
                                        <p:tgtEl>
                                          <p:spTgt spid="33801"/>
                                        </p:tgtEl>
                                        <p:attrNameLst>
                                          <p:attrName>ppt_x</p:attrName>
                                        </p:attrNameLst>
                                      </p:cBhvr>
                                      <p:tavLst>
                                        <p:tav tm="0">
                                          <p:val>
                                            <p:strVal val="1+#ppt_w/2"/>
                                          </p:val>
                                        </p:tav>
                                        <p:tav tm="100000">
                                          <p:val>
                                            <p:strVal val="#ppt_x"/>
                                          </p:val>
                                        </p:tav>
                                      </p:tavLst>
                                    </p:anim>
                                    <p:anim calcmode="lin" valueType="num">
                                      <p:cBhvr>
                                        <p:cTn id="15" dur="500" fill="hold"/>
                                        <p:tgtEl>
                                          <p:spTgt spid="33801"/>
                                        </p:tgtEl>
                                        <p:attrNameLst>
                                          <p:attrName>ppt_y</p:attrName>
                                        </p:attrNameLst>
                                      </p:cBhvr>
                                      <p:tavLst>
                                        <p:tav tm="0">
                                          <p:val>
                                            <p:strVal val="#ppt_y"/>
                                          </p:val>
                                        </p:tav>
                                        <p:tav tm="100000">
                                          <p:val>
                                            <p:strVal val="#ppt_y"/>
                                          </p:val>
                                        </p:tav>
                                      </p:tavLst>
                                    </p:anim>
                                  </p:childTnLst>
                                </p:cTn>
                              </p:par>
                              <p:par>
                                <p:cTn id="16" presetID="10" presetClass="entr" presetSubtype="0" fill="hold"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00" grpId="0" bldLvl="0"/>
      <p:bldP spid="33801" grpId="0" bldLvl="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61" name="矩形 18"/>
          <p:cNvSpPr/>
          <p:nvPr/>
        </p:nvSpPr>
        <p:spPr>
          <a:xfrm>
            <a:off x="0" y="5092700"/>
            <a:ext cx="9144000" cy="142875"/>
          </a:xfrm>
          <a:prstGeom prst="rect">
            <a:avLst/>
          </a:prstGeom>
          <a:solidFill>
            <a:srgbClr val="FA4453">
              <a:alpha val="69019"/>
            </a:srgbClr>
          </a:solidFill>
          <a:ln w="9525">
            <a:noFill/>
          </a:ln>
        </p:spPr>
        <p:txBody>
          <a:bodyPr lIns="90170" tIns="46990" rIns="90170" bIns="46990"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40962" name="TextBox 48"/>
          <p:cNvSpPr/>
          <p:nvPr/>
        </p:nvSpPr>
        <p:spPr>
          <a:xfrm>
            <a:off x="468313" y="123825"/>
            <a:ext cx="1944687" cy="579438"/>
          </a:xfrm>
          <a:prstGeom prst="rect">
            <a:avLst/>
          </a:prstGeom>
          <a:noFill/>
          <a:ln w="9525">
            <a:noFill/>
          </a:ln>
        </p:spPr>
        <p:txBody>
          <a:bodyPr anchor="t">
            <a:spAutoFit/>
          </a:bodyPr>
          <a:p>
            <a:pPr algn="ctr"/>
            <a:r>
              <a:rPr lang="zh-CN" altLang="en-US" sz="3200" b="1">
                <a:solidFill>
                  <a:schemeClr val="tx2"/>
                </a:solidFill>
                <a:latin typeface="微软雅黑" panose="020B0503020204020204" pitchFamily="34" charset="-122"/>
                <a:ea typeface="华文隶书" panose="02010800040101010101" pitchFamily="2" charset="-122"/>
                <a:sym typeface="微软雅黑" panose="020B0503020204020204" pitchFamily="34" charset="-122"/>
              </a:rPr>
              <a:t>推荐课程</a:t>
            </a:r>
            <a:endParaRPr lang="zh-CN" altLang="en-US">
              <a:latin typeface="Arial" panose="020B0604020202020204" pitchFamily="34" charset="0"/>
              <a:ea typeface="宋体" panose="02010600030101010101" pitchFamily="2" charset="-122"/>
            </a:endParaRPr>
          </a:p>
        </p:txBody>
      </p:sp>
      <p:sp>
        <p:nvSpPr>
          <p:cNvPr id="40963" name="Text Box 4"/>
          <p:cNvSpPr txBox="1"/>
          <p:nvPr/>
        </p:nvSpPr>
        <p:spPr>
          <a:xfrm>
            <a:off x="2071688" y="1500188"/>
            <a:ext cx="6643687" cy="2122487"/>
          </a:xfrm>
          <a:prstGeom prst="rect">
            <a:avLst/>
          </a:prstGeom>
          <a:noFill/>
          <a:ln w="9525">
            <a:noFill/>
          </a:ln>
        </p:spPr>
        <p:txBody>
          <a:bodyPr anchor="t">
            <a:spAutoFit/>
          </a:bodyPr>
          <a:p>
            <a:r>
              <a:rPr lang="zh-CN" altLang="en-US" sz="3600" b="1" dirty="0">
                <a:latin typeface="微软雅黑" panose="020B0503020204020204" pitchFamily="34" charset="-122"/>
                <a:ea typeface="微软雅黑" panose="020B0503020204020204" pitchFamily="34" charset="-122"/>
              </a:rPr>
              <a:t>职场魔方</a:t>
            </a:r>
            <a:endParaRPr lang="zh-CN" altLang="en-US" sz="3600" b="1" dirty="0">
              <a:latin typeface="微软雅黑" panose="020B0503020204020204" pitchFamily="34" charset="-122"/>
              <a:ea typeface="微软雅黑" panose="020B0503020204020204" pitchFamily="34" charset="-122"/>
            </a:endParaRPr>
          </a:p>
          <a:p>
            <a:pPr>
              <a:lnSpc>
                <a:spcPct val="200000"/>
              </a:lnSpc>
            </a:pPr>
            <a:r>
              <a:rPr lang="en-US" altLang="zh-CN" sz="2400" b="1" dirty="0">
                <a:latin typeface="宋体" panose="02010600030101010101" pitchFamily="2" charset="-122"/>
                <a:ea typeface="宋体" panose="02010600030101010101" pitchFamily="2" charset="-122"/>
              </a:rPr>
              <a:t>      ------</a:t>
            </a:r>
            <a:r>
              <a:rPr lang="zh-CN" altLang="en-US" sz="2400" b="1" dirty="0">
                <a:latin typeface="宋体" panose="02010600030101010101" pitchFamily="2" charset="-122"/>
                <a:ea typeface="宋体" panose="02010600030101010101" pitchFamily="2" charset="-122"/>
              </a:rPr>
              <a:t>新人走向成功的指南</a:t>
            </a:r>
            <a:endParaRPr lang="zh-CN" altLang="en-US" sz="2400" b="1" dirty="0">
              <a:latin typeface="宋体" panose="02010600030101010101" pitchFamily="2" charset="-122"/>
              <a:ea typeface="宋体" panose="02010600030101010101" pitchFamily="2" charset="-122"/>
            </a:endParaRPr>
          </a:p>
          <a:p>
            <a:endParaRPr lang="zh-CN" altLang="zh-CN" sz="4800" b="1" dirty="0">
              <a:latin typeface="宋体" panose="02010600030101010101" pitchFamily="2" charset="-122"/>
              <a:ea typeface="隶书" panose="02010509060101010101" pitchFamily="49" charset="-122"/>
              <a:sym typeface="宋体" panose="02010600030101010101" pitchFamily="2" charset="-122"/>
            </a:endParaRPr>
          </a:p>
        </p:txBody>
      </p:sp>
    </p:spTree>
  </p:cSld>
  <p:clrMapOvr>
    <a:masterClrMapping/>
  </p:clrMapOvr>
  <p:transition advClick="0" advTm="5000">
    <p:split orient="vert" dir="in"/>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5842" name="矩形 18"/>
          <p:cNvSpPr/>
          <p:nvPr/>
        </p:nvSpPr>
        <p:spPr>
          <a:xfrm>
            <a:off x="0" y="5092700"/>
            <a:ext cx="9144000" cy="142875"/>
          </a:xfrm>
          <a:prstGeom prst="rect">
            <a:avLst/>
          </a:prstGeom>
          <a:solidFill>
            <a:srgbClr val="FA4453">
              <a:alpha val="69019"/>
            </a:srgbClr>
          </a:solidFill>
          <a:ln w="9525">
            <a:noFill/>
          </a:ln>
        </p:spPr>
        <p:txBody>
          <a:bodyPr lIns="90170" tIns="46990" rIns="90170" bIns="46990"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41986" name="TextBox 48"/>
          <p:cNvSpPr/>
          <p:nvPr/>
        </p:nvSpPr>
        <p:spPr>
          <a:xfrm>
            <a:off x="468313" y="123825"/>
            <a:ext cx="1944687" cy="579438"/>
          </a:xfrm>
          <a:prstGeom prst="rect">
            <a:avLst/>
          </a:prstGeom>
          <a:noFill/>
          <a:ln w="9525">
            <a:noFill/>
          </a:ln>
        </p:spPr>
        <p:txBody>
          <a:bodyPr anchor="t">
            <a:spAutoFit/>
          </a:bodyPr>
          <a:p>
            <a:pPr algn="ctr"/>
            <a:r>
              <a:rPr lang="zh-CN" altLang="en-US" sz="3200" b="1">
                <a:solidFill>
                  <a:schemeClr val="tx2"/>
                </a:solidFill>
                <a:latin typeface="微软雅黑" panose="020B0503020204020204" pitchFamily="34" charset="-122"/>
                <a:ea typeface="华文隶书" panose="02010800040101010101" pitchFamily="2" charset="-122"/>
                <a:sym typeface="微软雅黑" panose="020B0503020204020204" pitchFamily="34" charset="-122"/>
              </a:rPr>
              <a:t>推荐课程</a:t>
            </a:r>
            <a:endParaRPr lang="zh-CN" altLang="en-US">
              <a:latin typeface="Arial" panose="020B0604020202020204" pitchFamily="34" charset="0"/>
              <a:ea typeface="宋体" panose="02010600030101010101" pitchFamily="2" charset="-122"/>
            </a:endParaRPr>
          </a:p>
        </p:txBody>
      </p:sp>
      <p:grpSp>
        <p:nvGrpSpPr>
          <p:cNvPr id="41987" name="组合 8"/>
          <p:cNvGrpSpPr/>
          <p:nvPr/>
        </p:nvGrpSpPr>
        <p:grpSpPr>
          <a:xfrm>
            <a:off x="203200" y="779463"/>
            <a:ext cx="2955925" cy="398462"/>
            <a:chOff x="203200" y="779463"/>
            <a:chExt cx="2956635" cy="398780"/>
          </a:xfrm>
        </p:grpSpPr>
        <p:sp>
          <p:nvSpPr>
            <p:cNvPr id="41988" name="矩形 9"/>
            <p:cNvSpPr/>
            <p:nvPr/>
          </p:nvSpPr>
          <p:spPr>
            <a:xfrm>
              <a:off x="454301" y="821563"/>
              <a:ext cx="1260179" cy="315851"/>
            </a:xfrm>
            <a:prstGeom prst="rect">
              <a:avLst/>
            </a:prstGeom>
            <a:solidFill>
              <a:srgbClr val="FA4453">
                <a:alpha val="69019"/>
              </a:srgbClr>
            </a:solidFill>
            <a:ln w="9525">
              <a:noFill/>
            </a:ln>
          </p:spPr>
          <p:txBody>
            <a:bodyPr lIns="90170" tIns="46990" rIns="90170" bIns="46990"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41989" name="矩形 10"/>
            <p:cNvSpPr/>
            <p:nvPr/>
          </p:nvSpPr>
          <p:spPr>
            <a:xfrm>
              <a:off x="203200" y="821563"/>
              <a:ext cx="242286" cy="315851"/>
            </a:xfrm>
            <a:prstGeom prst="rect">
              <a:avLst/>
            </a:prstGeom>
            <a:solidFill>
              <a:srgbClr val="3C3C37"/>
            </a:solidFill>
            <a:ln w="9525">
              <a:noFill/>
            </a:ln>
          </p:spPr>
          <p:txBody>
            <a:bodyPr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41990" name="TextBox 11"/>
            <p:cNvSpPr/>
            <p:nvPr/>
          </p:nvSpPr>
          <p:spPr>
            <a:xfrm>
              <a:off x="445485" y="779463"/>
              <a:ext cx="2714350" cy="398780"/>
            </a:xfrm>
            <a:prstGeom prst="rect">
              <a:avLst/>
            </a:prstGeom>
            <a:noFill/>
            <a:ln w="9525">
              <a:noFill/>
            </a:ln>
          </p:spPr>
          <p:txBody>
            <a:bodyPr anchor="t">
              <a:spAutoFit/>
            </a:bodyPr>
            <a:p>
              <a:r>
                <a:rPr lang="zh-CN" altLang="en-US"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课程特色</a:t>
              </a:r>
              <a:endParaRPr lang="en-US" altLang="zh-CN"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41991" name="Text Box 4"/>
          <p:cNvSpPr txBox="1"/>
          <p:nvPr/>
        </p:nvSpPr>
        <p:spPr>
          <a:xfrm>
            <a:off x="468313" y="1177925"/>
            <a:ext cx="8424862" cy="3843338"/>
          </a:xfrm>
          <a:prstGeom prst="rect">
            <a:avLst/>
          </a:prstGeom>
          <a:noFill/>
          <a:ln w="9525">
            <a:noFill/>
          </a:ln>
        </p:spPr>
        <p:txBody>
          <a:bodyPr anchor="t">
            <a:spAutoFit/>
          </a:bodyPr>
          <a:p>
            <a:pPr indent="457200">
              <a:lnSpc>
                <a:spcPts val="2925"/>
              </a:lnSpc>
            </a:pPr>
            <a:r>
              <a:rPr lang="zh-CN" altLang="en-US" sz="1600">
                <a:latin typeface="楷体_GB2312" panose="02010609030101010101" pitchFamily="49" charset="-122"/>
                <a:ea typeface="楷体_GB2312" panose="02010609030101010101" pitchFamily="49" charset="-122"/>
              </a:rPr>
              <a:t>职场就像魔方，看似一手轻松掌握，但如何找到正确的解构方法，像复原魔方一样迅速解决职场问题，达成优秀的工作绩效，将是《职场魔方》课程的价值所在</a:t>
            </a:r>
            <a:endParaRPr lang="zh-CN" altLang="en-US" sz="1600">
              <a:latin typeface="楷体_GB2312" panose="02010609030101010101" pitchFamily="49" charset="-122"/>
              <a:ea typeface="楷体_GB2312" panose="02010609030101010101" pitchFamily="49" charset="-122"/>
            </a:endParaRPr>
          </a:p>
          <a:p>
            <a:pPr indent="457200">
              <a:lnSpc>
                <a:spcPts val="2925"/>
              </a:lnSpc>
            </a:pPr>
            <a:r>
              <a:rPr lang="zh-CN" altLang="en-US" sz="1600" b="1">
                <a:latin typeface="楷体_GB2312" panose="02010609030101010101" pitchFamily="49" charset="-122"/>
                <a:ea typeface="楷体_GB2312" panose="02010609030101010101" pitchFamily="49" charset="-122"/>
              </a:rPr>
              <a:t>场景化教学</a:t>
            </a:r>
            <a:endParaRPr lang="zh-CN" altLang="en-US" sz="1600" b="1">
              <a:latin typeface="楷体_GB2312" panose="02010609030101010101" pitchFamily="49" charset="-122"/>
              <a:ea typeface="楷体_GB2312" panose="02010609030101010101" pitchFamily="49" charset="-122"/>
            </a:endParaRPr>
          </a:p>
          <a:p>
            <a:pPr indent="457200">
              <a:lnSpc>
                <a:spcPts val="2925"/>
              </a:lnSpc>
            </a:pPr>
            <a:r>
              <a:rPr lang="zh-CN" altLang="en-US" sz="1600">
                <a:latin typeface="楷体_GB2312" panose="02010609030101010101" pitchFamily="49" charset="-122"/>
                <a:ea typeface="楷体_GB2312" panose="02010609030101010101" pitchFamily="49" charset="-122"/>
              </a:rPr>
              <a:t>80%的互动和演练，加入游戏环节，寓教于乐</a:t>
            </a:r>
            <a:endParaRPr lang="zh-CN" altLang="en-US" sz="1600">
              <a:latin typeface="楷体_GB2312" panose="02010609030101010101" pitchFamily="49" charset="-122"/>
              <a:ea typeface="楷体_GB2312" panose="02010609030101010101" pitchFamily="49" charset="-122"/>
            </a:endParaRPr>
          </a:p>
          <a:p>
            <a:pPr indent="457200">
              <a:lnSpc>
                <a:spcPts val="2925"/>
              </a:lnSpc>
            </a:pPr>
            <a:r>
              <a:rPr lang="zh-CN" altLang="en-US" sz="1600" b="1">
                <a:latin typeface="楷体_GB2312" panose="02010609030101010101" pitchFamily="49" charset="-122"/>
                <a:ea typeface="楷体_GB2312" panose="02010609030101010101" pitchFamily="49" charset="-122"/>
              </a:rPr>
              <a:t>情景体验</a:t>
            </a:r>
            <a:endParaRPr lang="zh-CN" altLang="en-US" sz="1600" b="1">
              <a:latin typeface="楷体_GB2312" panose="02010609030101010101" pitchFamily="49" charset="-122"/>
              <a:ea typeface="楷体_GB2312" panose="02010609030101010101" pitchFamily="49" charset="-122"/>
            </a:endParaRPr>
          </a:p>
          <a:p>
            <a:pPr indent="457200">
              <a:lnSpc>
                <a:spcPts val="2925"/>
              </a:lnSpc>
            </a:pPr>
            <a:r>
              <a:rPr lang="zh-CN" altLang="en-US" sz="1600">
                <a:latin typeface="楷体_GB2312" panose="02010609030101010101" pitchFamily="49" charset="-122"/>
                <a:ea typeface="楷体_GB2312" panose="02010609030101010101" pitchFamily="49" charset="-122"/>
              </a:rPr>
              <a:t>视频带领大家进入到真实的工作场景中</a:t>
            </a:r>
            <a:endParaRPr lang="zh-CN" altLang="en-US" sz="1600">
              <a:latin typeface="楷体_GB2312" panose="02010609030101010101" pitchFamily="49" charset="-122"/>
              <a:ea typeface="楷体_GB2312" panose="02010609030101010101" pitchFamily="49" charset="-122"/>
            </a:endParaRPr>
          </a:p>
          <a:p>
            <a:pPr indent="457200">
              <a:lnSpc>
                <a:spcPts val="2925"/>
              </a:lnSpc>
            </a:pPr>
            <a:r>
              <a:rPr lang="zh-CN" altLang="en-US" sz="1600" b="1">
                <a:latin typeface="楷体_GB2312" panose="02010609030101010101" pitchFamily="49" charset="-122"/>
                <a:ea typeface="楷体_GB2312" panose="02010609030101010101" pitchFamily="49" charset="-122"/>
              </a:rPr>
              <a:t>反思&amp;讨论</a:t>
            </a:r>
            <a:endParaRPr lang="zh-CN" altLang="en-US" sz="1600" b="1">
              <a:latin typeface="楷体_GB2312" panose="02010609030101010101" pitchFamily="49" charset="-122"/>
              <a:ea typeface="楷体_GB2312" panose="02010609030101010101" pitchFamily="49" charset="-122"/>
            </a:endParaRPr>
          </a:p>
          <a:p>
            <a:pPr indent="457200">
              <a:lnSpc>
                <a:spcPts val="2925"/>
              </a:lnSpc>
            </a:pPr>
            <a:r>
              <a:rPr lang="zh-CN" altLang="en-US" sz="1600">
                <a:latin typeface="楷体_GB2312" panose="02010609030101010101" pitchFamily="49" charset="-122"/>
                <a:ea typeface="楷体_GB2312" panose="02010609030101010101" pitchFamily="49" charset="-122"/>
              </a:rPr>
              <a:t>针对视频中的问题对照自身进行反思和讨论</a:t>
            </a:r>
            <a:endParaRPr lang="zh-CN" altLang="en-US" sz="1600">
              <a:latin typeface="楷体_GB2312" panose="02010609030101010101" pitchFamily="49" charset="-122"/>
              <a:ea typeface="楷体_GB2312" panose="02010609030101010101" pitchFamily="49" charset="-122"/>
            </a:endParaRPr>
          </a:p>
          <a:p>
            <a:pPr indent="457200">
              <a:lnSpc>
                <a:spcPts val="2925"/>
              </a:lnSpc>
            </a:pPr>
            <a:r>
              <a:rPr lang="zh-CN" altLang="en-US" sz="1600" b="1">
                <a:latin typeface="楷体_GB2312" panose="02010609030101010101" pitchFamily="49" charset="-122"/>
                <a:ea typeface="楷体_GB2312" panose="02010609030101010101" pitchFamily="49" charset="-122"/>
              </a:rPr>
              <a:t>应用&amp;实践</a:t>
            </a:r>
            <a:endParaRPr lang="zh-CN" altLang="en-US" sz="1600" b="1">
              <a:latin typeface="楷体_GB2312" panose="02010609030101010101" pitchFamily="49" charset="-122"/>
              <a:ea typeface="楷体_GB2312" panose="02010609030101010101" pitchFamily="49" charset="-122"/>
            </a:endParaRPr>
          </a:p>
          <a:p>
            <a:pPr indent="457200">
              <a:lnSpc>
                <a:spcPts val="2925"/>
              </a:lnSpc>
            </a:pPr>
            <a:r>
              <a:rPr lang="zh-CN" altLang="en-US" sz="1600">
                <a:latin typeface="楷体_GB2312" panose="02010609030101010101" pitchFamily="49" charset="-122"/>
                <a:ea typeface="楷体_GB2312" panose="02010609030101010101" pitchFamily="49" charset="-122"/>
              </a:rPr>
              <a:t>通过多种形式及工具对学到的内容充分演练</a:t>
            </a:r>
            <a:endParaRPr lang="zh-CN" altLang="en-US" sz="1600">
              <a:latin typeface="楷体_GB2312" panose="02010609030101010101" pitchFamily="49" charset="-122"/>
              <a:ea typeface="楷体_GB2312" panose="02010609030101010101" pitchFamily="49" charset="-122"/>
            </a:endParaRPr>
          </a:p>
        </p:txBody>
      </p:sp>
    </p:spTree>
  </p:cSld>
  <p:clrMapOvr>
    <a:masterClrMapping/>
  </p:clrMapOvr>
  <p:transition advClick="0" advTm="5000">
    <p:split orient="vert"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5842"/>
                                        </p:tgtEl>
                                        <p:attrNameLst>
                                          <p:attrName>style.visibility</p:attrName>
                                        </p:attrNameLst>
                                      </p:cBhvr>
                                      <p:to>
                                        <p:strVal val="visible"/>
                                      </p:to>
                                    </p:set>
                                    <p:anim calcmode="lin" valueType="num">
                                      <p:cBhvr>
                                        <p:cTn id="7" dur="500" fill="hold"/>
                                        <p:tgtEl>
                                          <p:spTgt spid="35842"/>
                                        </p:tgtEl>
                                        <p:attrNameLst>
                                          <p:attrName>ppt_x</p:attrName>
                                        </p:attrNameLst>
                                      </p:cBhvr>
                                      <p:tavLst>
                                        <p:tav tm="0">
                                          <p:val>
                                            <p:strVal val="1+#ppt_w/2"/>
                                          </p:val>
                                        </p:tav>
                                        <p:tav tm="100000">
                                          <p:val>
                                            <p:strVal val="#ppt_x"/>
                                          </p:val>
                                        </p:tav>
                                      </p:tavLst>
                                    </p:anim>
                                    <p:anim calcmode="lin" valueType="num">
                                      <p:cBhvr>
                                        <p:cTn id="8" dur="500" fill="hold"/>
                                        <p:tgtEl>
                                          <p:spTgt spid="3584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2" grpId="0" bldLvl="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6866" name="矩形 18"/>
          <p:cNvSpPr/>
          <p:nvPr/>
        </p:nvSpPr>
        <p:spPr>
          <a:xfrm>
            <a:off x="0" y="5092700"/>
            <a:ext cx="9144000" cy="142875"/>
          </a:xfrm>
          <a:prstGeom prst="rect">
            <a:avLst/>
          </a:prstGeom>
          <a:solidFill>
            <a:srgbClr val="FA4453">
              <a:alpha val="69019"/>
            </a:srgbClr>
          </a:solidFill>
          <a:ln w="9525">
            <a:noFill/>
          </a:ln>
        </p:spPr>
        <p:txBody>
          <a:bodyPr lIns="90170" tIns="46990" rIns="90170" bIns="46990"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43010" name="TextBox 48"/>
          <p:cNvSpPr/>
          <p:nvPr/>
        </p:nvSpPr>
        <p:spPr>
          <a:xfrm>
            <a:off x="468313" y="123825"/>
            <a:ext cx="1944687" cy="579438"/>
          </a:xfrm>
          <a:prstGeom prst="rect">
            <a:avLst/>
          </a:prstGeom>
          <a:noFill/>
          <a:ln w="9525">
            <a:noFill/>
          </a:ln>
        </p:spPr>
        <p:txBody>
          <a:bodyPr anchor="t">
            <a:spAutoFit/>
          </a:bodyPr>
          <a:p>
            <a:pPr algn="ctr"/>
            <a:r>
              <a:rPr lang="zh-CN" altLang="en-US" sz="3200" b="1">
                <a:solidFill>
                  <a:schemeClr val="tx2"/>
                </a:solidFill>
                <a:latin typeface="微软雅黑" panose="020B0503020204020204" pitchFamily="34" charset="-122"/>
                <a:ea typeface="华文隶书" panose="02010800040101010101" pitchFamily="2" charset="-122"/>
                <a:sym typeface="微软雅黑" panose="020B0503020204020204" pitchFamily="34" charset="-122"/>
              </a:rPr>
              <a:t>推荐课程</a:t>
            </a:r>
            <a:endParaRPr lang="zh-CN" altLang="en-US">
              <a:latin typeface="Arial" panose="020B0604020202020204" pitchFamily="34" charset="0"/>
              <a:ea typeface="宋体" panose="02010600030101010101" pitchFamily="2" charset="-122"/>
            </a:endParaRPr>
          </a:p>
        </p:txBody>
      </p:sp>
      <p:grpSp>
        <p:nvGrpSpPr>
          <p:cNvPr id="43011" name="组合 8"/>
          <p:cNvGrpSpPr/>
          <p:nvPr/>
        </p:nvGrpSpPr>
        <p:grpSpPr>
          <a:xfrm>
            <a:off x="203200" y="779463"/>
            <a:ext cx="2979738" cy="398462"/>
            <a:chOff x="203200" y="779463"/>
            <a:chExt cx="2980136" cy="398780"/>
          </a:xfrm>
        </p:grpSpPr>
        <p:sp>
          <p:nvSpPr>
            <p:cNvPr id="43012" name="矩形 9"/>
            <p:cNvSpPr/>
            <p:nvPr/>
          </p:nvSpPr>
          <p:spPr>
            <a:xfrm>
              <a:off x="454085" y="821563"/>
              <a:ext cx="2114423" cy="315595"/>
            </a:xfrm>
            <a:prstGeom prst="rect">
              <a:avLst/>
            </a:prstGeom>
            <a:solidFill>
              <a:srgbClr val="FA4453">
                <a:alpha val="69019"/>
              </a:srgbClr>
            </a:solidFill>
            <a:ln w="9525">
              <a:noFill/>
            </a:ln>
          </p:spPr>
          <p:txBody>
            <a:bodyPr lIns="90170" tIns="46990" rIns="90170" bIns="46990"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43013" name="矩形 10"/>
            <p:cNvSpPr/>
            <p:nvPr/>
          </p:nvSpPr>
          <p:spPr>
            <a:xfrm>
              <a:off x="203200" y="821563"/>
              <a:ext cx="242286" cy="315851"/>
            </a:xfrm>
            <a:prstGeom prst="rect">
              <a:avLst/>
            </a:prstGeom>
            <a:solidFill>
              <a:srgbClr val="3C3C37"/>
            </a:solidFill>
            <a:ln w="9525">
              <a:noFill/>
            </a:ln>
          </p:spPr>
          <p:txBody>
            <a:bodyPr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43014" name="TextBox 11"/>
            <p:cNvSpPr/>
            <p:nvPr/>
          </p:nvSpPr>
          <p:spPr>
            <a:xfrm>
              <a:off x="468986" y="779463"/>
              <a:ext cx="2714350" cy="398780"/>
            </a:xfrm>
            <a:prstGeom prst="rect">
              <a:avLst/>
            </a:prstGeom>
            <a:noFill/>
            <a:ln w="9525">
              <a:noFill/>
            </a:ln>
          </p:spPr>
          <p:txBody>
            <a:bodyPr anchor="t">
              <a:spAutoFit/>
            </a:bodyPr>
            <a:p>
              <a:r>
                <a:rPr lang="zh-CN" altLang="en-US"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课程核心价值</a:t>
              </a:r>
              <a:endParaRPr lang="zh-CN" altLang="en-US">
                <a:latin typeface="Arial" panose="020B0604020202020204" pitchFamily="34" charset="0"/>
                <a:ea typeface="宋体" panose="02010600030101010101" pitchFamily="2" charset="-122"/>
              </a:endParaRPr>
            </a:p>
          </p:txBody>
        </p:sp>
      </p:grpSp>
      <p:sp>
        <p:nvSpPr>
          <p:cNvPr id="43015" name="Text Box 6"/>
          <p:cNvSpPr txBox="1"/>
          <p:nvPr/>
        </p:nvSpPr>
        <p:spPr>
          <a:xfrm>
            <a:off x="468313" y="1177925"/>
            <a:ext cx="8569325" cy="3414713"/>
          </a:xfrm>
          <a:prstGeom prst="rect">
            <a:avLst/>
          </a:prstGeom>
          <a:noFill/>
          <a:ln w="9525">
            <a:noFill/>
          </a:ln>
        </p:spPr>
        <p:txBody>
          <a:bodyPr anchor="t">
            <a:spAutoFit/>
          </a:bodyPr>
          <a:p>
            <a:pPr>
              <a:lnSpc>
                <a:spcPct val="150000"/>
              </a:lnSpc>
            </a:pPr>
            <a:r>
              <a:rPr lang="zh-CN" altLang="zh-CN" b="1">
                <a:latin typeface="楷体_GB2312" panose="02010609030101010101" pitchFamily="49" charset="-122"/>
                <a:ea typeface="楷体_GB2312" panose="02010609030101010101" pitchFamily="49" charset="-122"/>
              </a:rPr>
              <a:t>落地性强：</a:t>
            </a:r>
            <a:endParaRPr lang="zh-CN" altLang="zh-CN" b="1">
              <a:latin typeface="楷体_GB2312" panose="02010609030101010101" pitchFamily="49" charset="-122"/>
              <a:ea typeface="楷体_GB2312" panose="02010609030101010101" pitchFamily="49" charset="-122"/>
            </a:endParaRPr>
          </a:p>
          <a:p>
            <a:pPr>
              <a:lnSpc>
                <a:spcPct val="150000"/>
              </a:lnSpc>
            </a:pPr>
            <a:r>
              <a:rPr lang="zh-CN" altLang="zh-CN">
                <a:latin typeface="楷体_GB2312" panose="02010609030101010101" pitchFamily="49" charset="-122"/>
                <a:ea typeface="楷体_GB2312" panose="02010609030101010101" pitchFamily="49" charset="-122"/>
              </a:rPr>
              <a:t>60家企业众筹案例，34个任务场景，30个职业化工具，19项职业能力，帮助新人加速成长；</a:t>
            </a:r>
            <a:endParaRPr lang="zh-CN" altLang="zh-CN">
              <a:latin typeface="楷体_GB2312" panose="02010609030101010101" pitchFamily="49" charset="-122"/>
              <a:ea typeface="楷体_GB2312" panose="02010609030101010101" pitchFamily="49" charset="-122"/>
            </a:endParaRPr>
          </a:p>
          <a:p>
            <a:pPr>
              <a:lnSpc>
                <a:spcPct val="150000"/>
              </a:lnSpc>
            </a:pPr>
            <a:r>
              <a:rPr lang="zh-CN" altLang="zh-CN" b="1">
                <a:latin typeface="楷体_GB2312" panose="02010609030101010101" pitchFamily="49" charset="-122"/>
                <a:ea typeface="楷体_GB2312" panose="02010609030101010101" pitchFamily="49" charset="-122"/>
              </a:rPr>
              <a:t>体系性强：</a:t>
            </a:r>
            <a:endParaRPr lang="zh-CN" altLang="zh-CN" b="1">
              <a:latin typeface="楷体_GB2312" panose="02010609030101010101" pitchFamily="49" charset="-122"/>
              <a:ea typeface="楷体_GB2312" panose="02010609030101010101" pitchFamily="49" charset="-122"/>
            </a:endParaRPr>
          </a:p>
          <a:p>
            <a:pPr>
              <a:lnSpc>
                <a:spcPct val="150000"/>
              </a:lnSpc>
            </a:pPr>
            <a:r>
              <a:rPr lang="zh-CN" altLang="zh-CN">
                <a:latin typeface="楷体_GB2312" panose="02010609030101010101" pitchFamily="49" charset="-122"/>
                <a:ea typeface="楷体_GB2312" panose="02010609030101010101" pitchFamily="49" charset="-122"/>
              </a:rPr>
              <a:t>授人以渔而非授人以鱼，6天课程的课件包输出给企业，同时帮助企业培养内训师内化课程；</a:t>
            </a:r>
            <a:endParaRPr lang="zh-CN" altLang="zh-CN">
              <a:latin typeface="楷体_GB2312" panose="02010609030101010101" pitchFamily="49" charset="-122"/>
              <a:ea typeface="楷体_GB2312" panose="02010609030101010101" pitchFamily="49" charset="-122"/>
            </a:endParaRPr>
          </a:p>
          <a:p>
            <a:pPr>
              <a:lnSpc>
                <a:spcPct val="150000"/>
              </a:lnSpc>
            </a:pPr>
            <a:r>
              <a:rPr lang="zh-CN" altLang="zh-CN" b="1">
                <a:latin typeface="楷体_GB2312" panose="02010609030101010101" pitchFamily="49" charset="-122"/>
                <a:ea typeface="楷体_GB2312" panose="02010609030101010101" pitchFamily="49" charset="-122"/>
              </a:rPr>
              <a:t>性价比高：</a:t>
            </a:r>
            <a:endParaRPr lang="zh-CN" altLang="zh-CN" b="1">
              <a:latin typeface="楷体_GB2312" panose="02010609030101010101" pitchFamily="49" charset="-122"/>
              <a:ea typeface="楷体_GB2312" panose="02010609030101010101" pitchFamily="49" charset="-122"/>
            </a:endParaRPr>
          </a:p>
          <a:p>
            <a:pPr>
              <a:lnSpc>
                <a:spcPct val="150000"/>
              </a:lnSpc>
            </a:pPr>
            <a:r>
              <a:rPr lang="zh-CN" altLang="zh-CN">
                <a:latin typeface="楷体_GB2312" panose="02010609030101010101" pitchFamily="49" charset="-122"/>
                <a:ea typeface="楷体_GB2312" panose="02010609030101010101" pitchFamily="49" charset="-122"/>
              </a:rPr>
              <a:t>以引入一轮内训的价格引入版权，一次采购，永久使用，人均培训成本降到最低。</a:t>
            </a:r>
            <a:endParaRPr lang="zh-CN" altLang="zh-CN">
              <a:latin typeface="楷体_GB2312" panose="02010609030101010101" pitchFamily="49" charset="-122"/>
              <a:ea typeface="楷体_GB2312" panose="02010609030101010101" pitchFamily="49" charset="-122"/>
            </a:endParaRPr>
          </a:p>
        </p:txBody>
      </p:sp>
    </p:spTree>
  </p:cSld>
  <p:clrMapOvr>
    <a:masterClrMapping/>
  </p:clrMapOvr>
  <p:transition advClick="0" advTm="5000">
    <p:split orient="vert"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6866"/>
                                        </p:tgtEl>
                                        <p:attrNameLst>
                                          <p:attrName>style.visibility</p:attrName>
                                        </p:attrNameLst>
                                      </p:cBhvr>
                                      <p:to>
                                        <p:strVal val="visible"/>
                                      </p:to>
                                    </p:set>
                                    <p:anim calcmode="lin" valueType="num">
                                      <p:cBhvr>
                                        <p:cTn id="7" dur="500" fill="hold"/>
                                        <p:tgtEl>
                                          <p:spTgt spid="36866"/>
                                        </p:tgtEl>
                                        <p:attrNameLst>
                                          <p:attrName>ppt_x</p:attrName>
                                        </p:attrNameLst>
                                      </p:cBhvr>
                                      <p:tavLst>
                                        <p:tav tm="0">
                                          <p:val>
                                            <p:strVal val="1+#ppt_w/2"/>
                                          </p:val>
                                        </p:tav>
                                        <p:tav tm="100000">
                                          <p:val>
                                            <p:strVal val="#ppt_x"/>
                                          </p:val>
                                        </p:tav>
                                      </p:tavLst>
                                    </p:anim>
                                    <p:anim calcmode="lin" valueType="num">
                                      <p:cBhvr>
                                        <p:cTn id="8" dur="500" fill="hold"/>
                                        <p:tgtEl>
                                          <p:spTgt spid="3686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6866" name="矩形 18"/>
          <p:cNvSpPr/>
          <p:nvPr/>
        </p:nvSpPr>
        <p:spPr>
          <a:xfrm>
            <a:off x="0" y="5092700"/>
            <a:ext cx="9144000" cy="142875"/>
          </a:xfrm>
          <a:prstGeom prst="rect">
            <a:avLst/>
          </a:prstGeom>
          <a:solidFill>
            <a:srgbClr val="FA4453">
              <a:alpha val="69019"/>
            </a:srgbClr>
          </a:solidFill>
          <a:ln w="9525">
            <a:noFill/>
          </a:ln>
        </p:spPr>
        <p:txBody>
          <a:bodyPr lIns="90170" tIns="46990" rIns="90170" bIns="46990"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44034" name="TextBox 48"/>
          <p:cNvSpPr/>
          <p:nvPr/>
        </p:nvSpPr>
        <p:spPr>
          <a:xfrm>
            <a:off x="468313" y="123825"/>
            <a:ext cx="1944687" cy="579438"/>
          </a:xfrm>
          <a:prstGeom prst="rect">
            <a:avLst/>
          </a:prstGeom>
          <a:noFill/>
          <a:ln w="9525">
            <a:noFill/>
          </a:ln>
        </p:spPr>
        <p:txBody>
          <a:bodyPr anchor="t">
            <a:spAutoFit/>
          </a:bodyPr>
          <a:p>
            <a:pPr algn="ctr"/>
            <a:r>
              <a:rPr lang="zh-CN" altLang="en-US" sz="3200" b="1">
                <a:solidFill>
                  <a:schemeClr val="tx2"/>
                </a:solidFill>
                <a:latin typeface="微软雅黑" panose="020B0503020204020204" pitchFamily="34" charset="-122"/>
                <a:ea typeface="华文隶书" panose="02010800040101010101" pitchFamily="2" charset="-122"/>
                <a:sym typeface="微软雅黑" panose="020B0503020204020204" pitchFamily="34" charset="-122"/>
              </a:rPr>
              <a:t>推荐课程</a:t>
            </a:r>
            <a:endParaRPr lang="zh-CN" altLang="en-US">
              <a:latin typeface="Arial" panose="020B0604020202020204" pitchFamily="34" charset="0"/>
              <a:ea typeface="宋体" panose="02010600030101010101" pitchFamily="2" charset="-122"/>
            </a:endParaRPr>
          </a:p>
        </p:txBody>
      </p:sp>
      <p:grpSp>
        <p:nvGrpSpPr>
          <p:cNvPr id="44035" name="组合 8"/>
          <p:cNvGrpSpPr/>
          <p:nvPr/>
        </p:nvGrpSpPr>
        <p:grpSpPr>
          <a:xfrm>
            <a:off x="203200" y="779463"/>
            <a:ext cx="2979738" cy="398462"/>
            <a:chOff x="203200" y="779463"/>
            <a:chExt cx="2980136" cy="398780"/>
          </a:xfrm>
        </p:grpSpPr>
        <p:sp>
          <p:nvSpPr>
            <p:cNvPr id="44036" name="矩形 9"/>
            <p:cNvSpPr/>
            <p:nvPr/>
          </p:nvSpPr>
          <p:spPr>
            <a:xfrm>
              <a:off x="454085" y="821373"/>
              <a:ext cx="1732061" cy="315595"/>
            </a:xfrm>
            <a:prstGeom prst="rect">
              <a:avLst/>
            </a:prstGeom>
            <a:solidFill>
              <a:srgbClr val="FA4453">
                <a:alpha val="69019"/>
              </a:srgbClr>
            </a:solidFill>
            <a:ln w="9525">
              <a:noFill/>
            </a:ln>
          </p:spPr>
          <p:txBody>
            <a:bodyPr lIns="90170" tIns="46990" rIns="90170" bIns="46990"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44037" name="矩形 10"/>
            <p:cNvSpPr/>
            <p:nvPr/>
          </p:nvSpPr>
          <p:spPr>
            <a:xfrm>
              <a:off x="203200" y="821563"/>
              <a:ext cx="242286" cy="315851"/>
            </a:xfrm>
            <a:prstGeom prst="rect">
              <a:avLst/>
            </a:prstGeom>
            <a:solidFill>
              <a:srgbClr val="3C3C37"/>
            </a:solidFill>
            <a:ln w="9525">
              <a:noFill/>
            </a:ln>
          </p:spPr>
          <p:txBody>
            <a:bodyPr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44038" name="TextBox 11"/>
            <p:cNvSpPr/>
            <p:nvPr/>
          </p:nvSpPr>
          <p:spPr>
            <a:xfrm>
              <a:off x="468986" y="779463"/>
              <a:ext cx="2714350" cy="398780"/>
            </a:xfrm>
            <a:prstGeom prst="rect">
              <a:avLst/>
            </a:prstGeom>
            <a:noFill/>
            <a:ln w="9525">
              <a:noFill/>
            </a:ln>
          </p:spPr>
          <p:txBody>
            <a:bodyPr anchor="t">
              <a:spAutoFit/>
            </a:bodyPr>
            <a:p>
              <a:r>
                <a:rPr lang="zh-CN" altLang="en-US"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企业如何引进</a:t>
              </a:r>
              <a:endParaRPr lang="zh-CN" altLang="en-US">
                <a:latin typeface="Arial" panose="020B0604020202020204" pitchFamily="34" charset="0"/>
                <a:ea typeface="宋体" panose="02010600030101010101" pitchFamily="2" charset="-122"/>
              </a:endParaRPr>
            </a:p>
          </p:txBody>
        </p:sp>
      </p:grpSp>
      <p:sp>
        <p:nvSpPr>
          <p:cNvPr id="44039" name="Text Box 6"/>
          <p:cNvSpPr txBox="1"/>
          <p:nvPr/>
        </p:nvSpPr>
        <p:spPr>
          <a:xfrm>
            <a:off x="468313" y="974725"/>
            <a:ext cx="8569325" cy="4662488"/>
          </a:xfrm>
          <a:prstGeom prst="rect">
            <a:avLst/>
          </a:prstGeom>
          <a:noFill/>
          <a:ln w="9525">
            <a:noFill/>
          </a:ln>
        </p:spPr>
        <p:txBody>
          <a:bodyPr anchor="t">
            <a:spAutoFit/>
          </a:bodyPr>
          <a:p>
            <a:pPr>
              <a:lnSpc>
                <a:spcPct val="150000"/>
              </a:lnSpc>
            </a:pPr>
            <a:r>
              <a:rPr lang="zh-CN" altLang="zh-CN" b="1">
                <a:latin typeface="楷体_GB2312" panose="02010609030101010101" pitchFamily="49" charset="-122"/>
                <a:ea typeface="楷体_GB2312" panose="02010609030101010101" pitchFamily="49" charset="-122"/>
              </a:rPr>
              <a:t>盘点：</a:t>
            </a:r>
            <a:endParaRPr lang="zh-CN" altLang="zh-CN" b="1">
              <a:latin typeface="楷体_GB2312" panose="02010609030101010101" pitchFamily="49" charset="-122"/>
              <a:ea typeface="楷体_GB2312" panose="02010609030101010101" pitchFamily="49" charset="-122"/>
            </a:endParaRPr>
          </a:p>
          <a:p>
            <a:pPr>
              <a:lnSpc>
                <a:spcPct val="150000"/>
              </a:lnSpc>
            </a:pPr>
            <a:r>
              <a:rPr lang="zh-CN" altLang="zh-CN">
                <a:latin typeface="楷体_GB2312" panose="02010609030101010101" pitchFamily="49" charset="-122"/>
                <a:ea typeface="楷体_GB2312" panose="02010609030101010101" pitchFamily="49" charset="-122"/>
              </a:rPr>
              <a:t>盘点企业职场经验</a:t>
            </a:r>
            <a:r>
              <a:rPr lang="en-US" altLang="zh-CN">
                <a:latin typeface="楷体_GB2312" panose="02010609030101010101" pitchFamily="49" charset="-122"/>
                <a:ea typeface="楷体_GB2312" panose="02010609030101010101" pitchFamily="49" charset="-122"/>
              </a:rPr>
              <a:t>5</a:t>
            </a:r>
            <a:r>
              <a:rPr lang="zh-CN" altLang="en-US">
                <a:latin typeface="楷体_GB2312" panose="02010609030101010101" pitchFamily="49" charset="-122"/>
                <a:ea typeface="楷体_GB2312" panose="02010609030101010101" pitchFamily="49" charset="-122"/>
              </a:rPr>
              <a:t>年以内的企业案例</a:t>
            </a:r>
            <a:endParaRPr lang="zh-CN" altLang="zh-CN">
              <a:latin typeface="楷体_GB2312" panose="02010609030101010101" pitchFamily="49" charset="-122"/>
              <a:ea typeface="楷体_GB2312" panose="02010609030101010101" pitchFamily="49" charset="-122"/>
            </a:endParaRPr>
          </a:p>
          <a:p>
            <a:pPr>
              <a:lnSpc>
                <a:spcPct val="150000"/>
              </a:lnSpc>
            </a:pPr>
            <a:r>
              <a:rPr lang="zh-CN" altLang="zh-CN" b="1">
                <a:latin typeface="楷体_GB2312" panose="02010609030101010101" pitchFamily="49" charset="-122"/>
                <a:ea typeface="楷体_GB2312" panose="02010609030101010101" pitchFamily="49" charset="-122"/>
              </a:rPr>
              <a:t>选拔：</a:t>
            </a:r>
            <a:endParaRPr lang="zh-CN" altLang="zh-CN" b="1">
              <a:latin typeface="楷体_GB2312" panose="02010609030101010101" pitchFamily="49" charset="-122"/>
              <a:ea typeface="楷体_GB2312" panose="02010609030101010101" pitchFamily="49" charset="-122"/>
            </a:endParaRPr>
          </a:p>
          <a:p>
            <a:pPr>
              <a:lnSpc>
                <a:spcPct val="150000"/>
              </a:lnSpc>
            </a:pPr>
            <a:r>
              <a:rPr lang="zh-CN" altLang="zh-CN">
                <a:latin typeface="楷体_GB2312" panose="02010609030101010101" pitchFamily="49" charset="-122"/>
                <a:ea typeface="楷体_GB2312" panose="02010609030101010101" pitchFamily="49" charset="-122"/>
              </a:rPr>
              <a:t>选拔适合职场魔方的内部讲师</a:t>
            </a:r>
            <a:endParaRPr lang="zh-CN" altLang="zh-CN">
              <a:latin typeface="楷体_GB2312" panose="02010609030101010101" pitchFamily="49" charset="-122"/>
              <a:ea typeface="楷体_GB2312" panose="02010609030101010101" pitchFamily="49" charset="-122"/>
            </a:endParaRPr>
          </a:p>
          <a:p>
            <a:pPr>
              <a:lnSpc>
                <a:spcPct val="150000"/>
              </a:lnSpc>
            </a:pPr>
            <a:r>
              <a:rPr lang="zh-CN" altLang="zh-CN" b="1">
                <a:latin typeface="楷体_GB2312" panose="02010609030101010101" pitchFamily="49" charset="-122"/>
                <a:ea typeface="楷体_GB2312" panose="02010609030101010101" pitchFamily="49" charset="-122"/>
              </a:rPr>
              <a:t>拆解：</a:t>
            </a:r>
            <a:endParaRPr lang="zh-CN" altLang="zh-CN" b="1">
              <a:latin typeface="楷体_GB2312" panose="02010609030101010101" pitchFamily="49" charset="-122"/>
              <a:ea typeface="楷体_GB2312" panose="02010609030101010101" pitchFamily="49" charset="-122"/>
            </a:endParaRPr>
          </a:p>
          <a:p>
            <a:pPr>
              <a:lnSpc>
                <a:spcPct val="150000"/>
              </a:lnSpc>
            </a:pPr>
            <a:r>
              <a:rPr lang="zh-CN" altLang="zh-CN">
                <a:latin typeface="楷体_GB2312" panose="02010609030101010101" pitchFamily="49" charset="-122"/>
                <a:ea typeface="楷体_GB2312" panose="02010609030101010101" pitchFamily="49" charset="-122"/>
              </a:rPr>
              <a:t>基于职场魔方的内容拆解</a:t>
            </a:r>
            <a:endParaRPr lang="zh-CN" altLang="zh-CN">
              <a:latin typeface="楷体_GB2312" panose="02010609030101010101" pitchFamily="49" charset="-122"/>
              <a:ea typeface="楷体_GB2312" panose="02010609030101010101" pitchFamily="49" charset="-122"/>
            </a:endParaRPr>
          </a:p>
          <a:p>
            <a:pPr>
              <a:lnSpc>
                <a:spcPct val="150000"/>
              </a:lnSpc>
            </a:pPr>
            <a:r>
              <a:rPr lang="zh-CN" altLang="zh-CN" b="1">
                <a:latin typeface="楷体_GB2312" panose="02010609030101010101" pitchFamily="49" charset="-122"/>
                <a:ea typeface="楷体_GB2312" panose="02010609030101010101" pitchFamily="49" charset="-122"/>
              </a:rPr>
              <a:t>认证：</a:t>
            </a:r>
            <a:endParaRPr lang="zh-CN" altLang="zh-CN" b="1">
              <a:latin typeface="楷体_GB2312" panose="02010609030101010101" pitchFamily="49" charset="-122"/>
              <a:ea typeface="楷体_GB2312" panose="02010609030101010101" pitchFamily="49" charset="-122"/>
            </a:endParaRPr>
          </a:p>
          <a:p>
            <a:pPr>
              <a:lnSpc>
                <a:spcPct val="150000"/>
              </a:lnSpc>
            </a:pPr>
            <a:r>
              <a:rPr lang="zh-CN" altLang="zh-CN">
                <a:latin typeface="楷体_GB2312" panose="02010609030101010101" pitchFamily="49" charset="-122"/>
                <a:ea typeface="楷体_GB2312" panose="02010609030101010101" pitchFamily="49" charset="-122"/>
              </a:rPr>
              <a:t>对内训师考核认证</a:t>
            </a:r>
            <a:endParaRPr lang="zh-CN" altLang="zh-CN">
              <a:latin typeface="楷体_GB2312" panose="02010609030101010101" pitchFamily="49" charset="-122"/>
              <a:ea typeface="楷体_GB2312" panose="02010609030101010101" pitchFamily="49" charset="-122"/>
            </a:endParaRPr>
          </a:p>
          <a:p>
            <a:pPr>
              <a:lnSpc>
                <a:spcPct val="150000"/>
              </a:lnSpc>
            </a:pPr>
            <a:r>
              <a:rPr lang="zh-CN" altLang="zh-CN" b="1">
                <a:latin typeface="楷体_GB2312" panose="02010609030101010101" pitchFamily="49" charset="-122"/>
                <a:ea typeface="楷体_GB2312" panose="02010609030101010101" pitchFamily="49" charset="-122"/>
              </a:rPr>
              <a:t>授课：</a:t>
            </a:r>
            <a:endParaRPr lang="zh-CN" altLang="zh-CN" b="1">
              <a:latin typeface="楷体_GB2312" panose="02010609030101010101" pitchFamily="49" charset="-122"/>
              <a:ea typeface="楷体_GB2312" panose="02010609030101010101" pitchFamily="49" charset="-122"/>
            </a:endParaRPr>
          </a:p>
          <a:p>
            <a:pPr>
              <a:lnSpc>
                <a:spcPct val="150000"/>
              </a:lnSpc>
            </a:pPr>
            <a:r>
              <a:rPr lang="zh-CN" altLang="zh-CN">
                <a:latin typeface="楷体_GB2312" panose="02010609030101010101" pitchFamily="49" charset="-122"/>
                <a:ea typeface="楷体_GB2312" panose="02010609030101010101" pitchFamily="49" charset="-122"/>
              </a:rPr>
              <a:t>经过认证企业的内训师进行授课</a:t>
            </a:r>
            <a:endParaRPr lang="zh-CN" altLang="zh-CN">
              <a:latin typeface="楷体_GB2312" panose="02010609030101010101" pitchFamily="49" charset="-122"/>
              <a:ea typeface="楷体_GB2312" panose="02010609030101010101" pitchFamily="49" charset="-122"/>
            </a:endParaRPr>
          </a:p>
          <a:p>
            <a:pPr>
              <a:lnSpc>
                <a:spcPct val="150000"/>
              </a:lnSpc>
            </a:pPr>
            <a:endParaRPr lang="zh-CN" altLang="zh-CN">
              <a:latin typeface="楷体_GB2312" panose="02010609030101010101" pitchFamily="49" charset="-122"/>
              <a:ea typeface="楷体_GB2312" panose="02010609030101010101" pitchFamily="49" charset="-122"/>
            </a:endParaRPr>
          </a:p>
        </p:txBody>
      </p:sp>
      <p:pic>
        <p:nvPicPr>
          <p:cNvPr id="44040" name="图片 1"/>
          <p:cNvPicPr>
            <a:picLocks noChangeAspect="1"/>
          </p:cNvPicPr>
          <p:nvPr/>
        </p:nvPicPr>
        <p:blipFill>
          <a:blip r:embed="rId1"/>
          <a:stretch>
            <a:fillRect/>
          </a:stretch>
        </p:blipFill>
        <p:spPr>
          <a:xfrm>
            <a:off x="5357813" y="2851150"/>
            <a:ext cx="3321050" cy="1409700"/>
          </a:xfrm>
          <a:prstGeom prst="rect">
            <a:avLst/>
          </a:prstGeom>
          <a:noFill/>
          <a:ln w="9525">
            <a:noFill/>
          </a:ln>
        </p:spPr>
      </p:pic>
    </p:spTree>
  </p:cSld>
  <p:clrMapOvr>
    <a:masterClrMapping/>
  </p:clrMapOvr>
  <p:transition advClick="0" advTm="5000">
    <p:split orient="vert"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6866"/>
                                        </p:tgtEl>
                                        <p:attrNameLst>
                                          <p:attrName>style.visibility</p:attrName>
                                        </p:attrNameLst>
                                      </p:cBhvr>
                                      <p:to>
                                        <p:strVal val="visible"/>
                                      </p:to>
                                    </p:set>
                                    <p:anim calcmode="lin" valueType="num">
                                      <p:cBhvr>
                                        <p:cTn id="7" dur="500" fill="hold"/>
                                        <p:tgtEl>
                                          <p:spTgt spid="36866"/>
                                        </p:tgtEl>
                                        <p:attrNameLst>
                                          <p:attrName>ppt_x</p:attrName>
                                        </p:attrNameLst>
                                      </p:cBhvr>
                                      <p:tavLst>
                                        <p:tav tm="0">
                                          <p:val>
                                            <p:strVal val="1+#ppt_w/2"/>
                                          </p:val>
                                        </p:tav>
                                        <p:tav tm="100000">
                                          <p:val>
                                            <p:strVal val="#ppt_x"/>
                                          </p:val>
                                        </p:tav>
                                      </p:tavLst>
                                    </p:anim>
                                    <p:anim calcmode="lin" valueType="num">
                                      <p:cBhvr>
                                        <p:cTn id="8" dur="500" fill="hold"/>
                                        <p:tgtEl>
                                          <p:spTgt spid="3686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6" grpId="0" bldLvl="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6866" name="矩形 18"/>
          <p:cNvSpPr/>
          <p:nvPr/>
        </p:nvSpPr>
        <p:spPr>
          <a:xfrm>
            <a:off x="0" y="5092700"/>
            <a:ext cx="9144000" cy="142875"/>
          </a:xfrm>
          <a:prstGeom prst="rect">
            <a:avLst/>
          </a:prstGeom>
          <a:solidFill>
            <a:srgbClr val="FA4453">
              <a:alpha val="69019"/>
            </a:srgbClr>
          </a:solidFill>
          <a:ln w="9525">
            <a:noFill/>
          </a:ln>
        </p:spPr>
        <p:txBody>
          <a:bodyPr lIns="90170" tIns="46990" rIns="90170" bIns="46990"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45058" name="TextBox 48"/>
          <p:cNvSpPr/>
          <p:nvPr/>
        </p:nvSpPr>
        <p:spPr>
          <a:xfrm>
            <a:off x="468313" y="123825"/>
            <a:ext cx="1944687" cy="579438"/>
          </a:xfrm>
          <a:prstGeom prst="rect">
            <a:avLst/>
          </a:prstGeom>
          <a:noFill/>
          <a:ln w="9525">
            <a:noFill/>
          </a:ln>
        </p:spPr>
        <p:txBody>
          <a:bodyPr anchor="t">
            <a:spAutoFit/>
          </a:bodyPr>
          <a:p>
            <a:pPr algn="ctr"/>
            <a:r>
              <a:rPr lang="zh-CN" altLang="en-US" sz="3200" b="1">
                <a:solidFill>
                  <a:schemeClr val="tx2"/>
                </a:solidFill>
                <a:latin typeface="微软雅黑" panose="020B0503020204020204" pitchFamily="34" charset="-122"/>
                <a:ea typeface="华文隶书" panose="02010800040101010101" pitchFamily="2" charset="-122"/>
                <a:sym typeface="微软雅黑" panose="020B0503020204020204" pitchFamily="34" charset="-122"/>
              </a:rPr>
              <a:t>推荐课程</a:t>
            </a:r>
            <a:endParaRPr lang="zh-CN" altLang="en-US">
              <a:latin typeface="Arial" panose="020B0604020202020204" pitchFamily="34" charset="0"/>
              <a:ea typeface="宋体" panose="02010600030101010101" pitchFamily="2" charset="-122"/>
            </a:endParaRPr>
          </a:p>
        </p:txBody>
      </p:sp>
      <p:grpSp>
        <p:nvGrpSpPr>
          <p:cNvPr id="45059" name="组合 8"/>
          <p:cNvGrpSpPr/>
          <p:nvPr/>
        </p:nvGrpSpPr>
        <p:grpSpPr>
          <a:xfrm>
            <a:off x="203200" y="779463"/>
            <a:ext cx="3141663" cy="400050"/>
            <a:chOff x="203200" y="780098"/>
            <a:chExt cx="3142100" cy="398780"/>
          </a:xfrm>
        </p:grpSpPr>
        <p:sp>
          <p:nvSpPr>
            <p:cNvPr id="45060" name="矩形 9"/>
            <p:cNvSpPr/>
            <p:nvPr/>
          </p:nvSpPr>
          <p:spPr>
            <a:xfrm>
              <a:off x="454085" y="821373"/>
              <a:ext cx="2729886" cy="315595"/>
            </a:xfrm>
            <a:prstGeom prst="rect">
              <a:avLst/>
            </a:prstGeom>
            <a:solidFill>
              <a:srgbClr val="FA4453">
                <a:alpha val="69019"/>
              </a:srgbClr>
            </a:solidFill>
            <a:ln w="9525">
              <a:noFill/>
            </a:ln>
          </p:spPr>
          <p:txBody>
            <a:bodyPr lIns="90170" tIns="46990" rIns="90170" bIns="46990"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45061" name="矩形 10"/>
            <p:cNvSpPr/>
            <p:nvPr/>
          </p:nvSpPr>
          <p:spPr>
            <a:xfrm>
              <a:off x="203200" y="821563"/>
              <a:ext cx="242286" cy="315851"/>
            </a:xfrm>
            <a:prstGeom prst="rect">
              <a:avLst/>
            </a:prstGeom>
            <a:solidFill>
              <a:srgbClr val="3C3C37"/>
            </a:solidFill>
            <a:ln w="9525">
              <a:noFill/>
            </a:ln>
          </p:spPr>
          <p:txBody>
            <a:bodyPr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45062" name="TextBox 11"/>
            <p:cNvSpPr/>
            <p:nvPr/>
          </p:nvSpPr>
          <p:spPr>
            <a:xfrm>
              <a:off x="468694" y="780098"/>
              <a:ext cx="2876606" cy="398780"/>
            </a:xfrm>
            <a:prstGeom prst="rect">
              <a:avLst/>
            </a:prstGeom>
            <a:noFill/>
            <a:ln w="9525">
              <a:noFill/>
            </a:ln>
          </p:spPr>
          <p:txBody>
            <a:bodyPr wrap="square" anchor="t">
              <a:spAutoFit/>
            </a:bodyPr>
            <a:p>
              <a:r>
                <a:rPr lang="zh-CN" altLang="en-US"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职场新生代的授权服务 </a:t>
              </a:r>
              <a:endParaRPr lang="zh-CN" altLang="en-US"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60773" name="Text Box 6"/>
          <p:cNvSpPr txBox="1">
            <a:spLocks noChangeArrowheads="1"/>
          </p:cNvSpPr>
          <p:nvPr/>
        </p:nvSpPr>
        <p:spPr bwMode="auto">
          <a:xfrm>
            <a:off x="454025" y="1179513"/>
            <a:ext cx="8569325" cy="2998788"/>
          </a:xfrm>
          <a:prstGeom prst="rect">
            <a:avLst/>
          </a:prstGeom>
          <a:noFill/>
          <a:ln w="9525">
            <a:noFill/>
            <a:miter lim="800000"/>
          </a:ln>
        </p:spPr>
        <p:txBody>
          <a:bodyPr>
            <a:spAutoFit/>
          </a:bodyPr>
          <a:lstStyle/>
          <a:p>
            <a:pPr>
              <a:lnSpc>
                <a:spcPct val="150000"/>
              </a:lnSpc>
            </a:pPr>
            <a:r>
              <a:rPr lang="zh-CN" b="1" noProof="1">
                <a:latin typeface="楷体_GB2312" panose="02010609030101010101" pitchFamily="49" charset="-122"/>
                <a:ea typeface="楷体_GB2312" panose="02010609030101010101" pitchFamily="49" charset="-122"/>
                <a:cs typeface="+mn-cs"/>
              </a:rPr>
              <a:t>Part1 </a:t>
            </a:r>
            <a:r>
              <a:rPr lang="zh-CN" noProof="1">
                <a:latin typeface="楷体_GB2312" panose="02010609030101010101" pitchFamily="49" charset="-122"/>
                <a:ea typeface="楷体_GB2312" panose="02010609030101010101" pitchFamily="49" charset="-122"/>
                <a:cs typeface="+mn-cs"/>
              </a:rPr>
              <a:t>由课程顾问将《职场魔方》课件一套：视频</a:t>
            </a:r>
            <a:r>
              <a:rPr lang="en-US" altLang="zh-CN" noProof="1">
                <a:latin typeface="楷体_GB2312" panose="02010609030101010101" pitchFamily="49" charset="-122"/>
                <a:ea typeface="楷体_GB2312" panose="02010609030101010101" pitchFamily="49" charset="-122"/>
                <a:cs typeface="+mn-cs"/>
              </a:rPr>
              <a:t>:</a:t>
            </a:r>
            <a:r>
              <a:rPr lang="zh-CN" noProof="1">
                <a:latin typeface="楷体_GB2312" panose="02010609030101010101" pitchFamily="49" charset="-122"/>
                <a:ea typeface="楷体_GB2312" panose="02010609030101010101" pitchFamily="49" charset="-122"/>
                <a:cs typeface="+mn-cs"/>
              </a:rPr>
              <a:t>100分钟；《讲师手册》</a:t>
            </a:r>
            <a:r>
              <a:rPr lang="en-US" altLang="zh-CN" noProof="1">
                <a:latin typeface="楷体_GB2312" panose="02010609030101010101" pitchFamily="49" charset="-122"/>
                <a:ea typeface="楷体_GB2312" panose="02010609030101010101" pitchFamily="49" charset="-122"/>
                <a:cs typeface="+mn-cs"/>
              </a:rPr>
              <a:t>6</a:t>
            </a:r>
            <a:r>
              <a:rPr lang="zh-CN" altLang="zh-CN" noProof="1">
                <a:latin typeface="楷体_GB2312" panose="02010609030101010101" pitchFamily="49" charset="-122"/>
                <a:ea typeface="楷体_GB2312" panose="02010609030101010101" pitchFamily="49" charset="-122"/>
                <a:cs typeface="+mn-cs"/>
              </a:rPr>
              <a:t>万</a:t>
            </a:r>
            <a:r>
              <a:rPr lang="zh-CN" noProof="1">
                <a:latin typeface="楷体_GB2312" panose="02010609030101010101" pitchFamily="49" charset="-122"/>
                <a:ea typeface="楷体_GB2312" panose="02010609030101010101" pitchFamily="49" charset="-122"/>
                <a:cs typeface="+mn-cs"/>
              </a:rPr>
              <a:t>余字；《学员手册》1万余字；《模拟演练》卡片：三套；挂图：10张；《课程配套游戏》等教具一次性交付企业。</a:t>
            </a:r>
            <a:endParaRPr lang="zh-CN" noProof="1">
              <a:latin typeface="楷体_GB2312" panose="02010609030101010101" pitchFamily="49" charset="-122"/>
              <a:ea typeface="楷体_GB2312" panose="02010609030101010101" pitchFamily="49" charset="-122"/>
            </a:endParaRPr>
          </a:p>
          <a:p>
            <a:pPr marL="285750" indent="-285750">
              <a:lnSpc>
                <a:spcPct val="150000"/>
              </a:lnSpc>
              <a:buFont typeface="Wingdings" panose="05000000000000000000" charset="0"/>
              <a:buChar char=""/>
            </a:pPr>
            <a:r>
              <a:rPr lang="zh-CN" noProof="1">
                <a:latin typeface="楷体_GB2312" panose="02010609030101010101" pitchFamily="49" charset="-122"/>
                <a:ea typeface="楷体_GB2312" panose="02010609030101010101" pitchFamily="49" charset="-122"/>
                <a:cs typeface="+mn-cs"/>
              </a:rPr>
              <a:t>帮助员工建立身为企业内部讲师的正确心态，不断提升成功讲师的各项综合素质；</a:t>
            </a:r>
            <a:endParaRPr lang="zh-CN" noProof="1">
              <a:latin typeface="楷体_GB2312" panose="02010609030101010101" pitchFamily="49" charset="-122"/>
              <a:ea typeface="楷体_GB2312" panose="02010609030101010101" pitchFamily="49" charset="-122"/>
            </a:endParaRPr>
          </a:p>
          <a:p>
            <a:pPr marL="285750" indent="-285750">
              <a:lnSpc>
                <a:spcPct val="150000"/>
              </a:lnSpc>
              <a:buFont typeface="Wingdings" panose="05000000000000000000" charset="0"/>
              <a:buChar char=""/>
            </a:pPr>
            <a:r>
              <a:rPr lang="zh-CN" noProof="1">
                <a:latin typeface="楷体_GB2312" panose="02010609030101010101" pitchFamily="49" charset="-122"/>
                <a:ea typeface="楷体_GB2312" panose="02010609030101010101" pitchFamily="49" charset="-122"/>
                <a:cs typeface="+mn-cs"/>
              </a:rPr>
              <a:t>掌握完美教学表达的多种方法；</a:t>
            </a:r>
            <a:endParaRPr lang="zh-CN" noProof="1">
              <a:latin typeface="楷体_GB2312" panose="02010609030101010101" pitchFamily="49" charset="-122"/>
              <a:ea typeface="楷体_GB2312" panose="02010609030101010101" pitchFamily="49" charset="-122"/>
            </a:endParaRPr>
          </a:p>
          <a:p>
            <a:pPr marL="285750" indent="-285750">
              <a:lnSpc>
                <a:spcPct val="150000"/>
              </a:lnSpc>
              <a:buFont typeface="Wingdings" panose="05000000000000000000" charset="0"/>
              <a:buChar char=""/>
            </a:pPr>
            <a:r>
              <a:rPr lang="zh-CN" noProof="1">
                <a:latin typeface="楷体_GB2312" panose="02010609030101010101" pitchFamily="49" charset="-122"/>
                <a:ea typeface="楷体_GB2312" panose="02010609030101010101" pitchFamily="49" charset="-122"/>
                <a:cs typeface="+mn-cs"/>
              </a:rPr>
              <a:t>高效能的授课技巧，使课程生动、气氛热烈、学员参与性高，同时能够灵活应对突发状况</a:t>
            </a:r>
            <a:endParaRPr lang="zh-CN" noProof="1">
              <a:latin typeface="楷体_GB2312" panose="02010609030101010101" pitchFamily="49" charset="-122"/>
              <a:ea typeface="楷体_GB2312" panose="02010609030101010101" pitchFamily="49" charset="-122"/>
            </a:endParaRPr>
          </a:p>
        </p:txBody>
      </p:sp>
    </p:spTree>
  </p:cSld>
  <p:clrMapOvr>
    <a:masterClrMapping/>
  </p:clrMapOvr>
  <p:transition advClick="0" advTm="5000">
    <p:split orient="vert"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6866"/>
                                        </p:tgtEl>
                                        <p:attrNameLst>
                                          <p:attrName>style.visibility</p:attrName>
                                        </p:attrNameLst>
                                      </p:cBhvr>
                                      <p:to>
                                        <p:strVal val="visible"/>
                                      </p:to>
                                    </p:set>
                                    <p:anim calcmode="lin" valueType="num">
                                      <p:cBhvr>
                                        <p:cTn id="7" dur="500" fill="hold"/>
                                        <p:tgtEl>
                                          <p:spTgt spid="36866"/>
                                        </p:tgtEl>
                                        <p:attrNameLst>
                                          <p:attrName>ppt_x</p:attrName>
                                        </p:attrNameLst>
                                      </p:cBhvr>
                                      <p:tavLst>
                                        <p:tav tm="0">
                                          <p:val>
                                            <p:strVal val="1+#ppt_w/2"/>
                                          </p:val>
                                        </p:tav>
                                        <p:tav tm="100000">
                                          <p:val>
                                            <p:strVal val="#ppt_x"/>
                                          </p:val>
                                        </p:tav>
                                      </p:tavLst>
                                    </p:anim>
                                    <p:anim calcmode="lin" valueType="num">
                                      <p:cBhvr>
                                        <p:cTn id="8" dur="500" fill="hold"/>
                                        <p:tgtEl>
                                          <p:spTgt spid="3686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6" grpId="0" bldLvl="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6866" name="矩形 18"/>
          <p:cNvSpPr/>
          <p:nvPr/>
        </p:nvSpPr>
        <p:spPr>
          <a:xfrm>
            <a:off x="0" y="5092700"/>
            <a:ext cx="9144000" cy="142875"/>
          </a:xfrm>
          <a:prstGeom prst="rect">
            <a:avLst/>
          </a:prstGeom>
          <a:solidFill>
            <a:srgbClr val="FA4453">
              <a:alpha val="69019"/>
            </a:srgbClr>
          </a:solidFill>
          <a:ln w="9525">
            <a:noFill/>
          </a:ln>
        </p:spPr>
        <p:txBody>
          <a:bodyPr lIns="90170" tIns="46990" rIns="90170" bIns="46990"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46082" name="TextBox 48"/>
          <p:cNvSpPr/>
          <p:nvPr/>
        </p:nvSpPr>
        <p:spPr>
          <a:xfrm>
            <a:off x="468313" y="123825"/>
            <a:ext cx="1944687" cy="579438"/>
          </a:xfrm>
          <a:prstGeom prst="rect">
            <a:avLst/>
          </a:prstGeom>
          <a:noFill/>
          <a:ln w="9525">
            <a:noFill/>
          </a:ln>
        </p:spPr>
        <p:txBody>
          <a:bodyPr anchor="t">
            <a:spAutoFit/>
          </a:bodyPr>
          <a:p>
            <a:pPr algn="ctr"/>
            <a:r>
              <a:rPr lang="zh-CN" altLang="en-US" sz="3200" b="1">
                <a:solidFill>
                  <a:schemeClr val="tx2"/>
                </a:solidFill>
                <a:latin typeface="微软雅黑" panose="020B0503020204020204" pitchFamily="34" charset="-122"/>
                <a:ea typeface="华文隶书" panose="02010800040101010101" pitchFamily="2" charset="-122"/>
                <a:sym typeface="微软雅黑" panose="020B0503020204020204" pitchFamily="34" charset="-122"/>
              </a:rPr>
              <a:t>推荐课程</a:t>
            </a:r>
            <a:endParaRPr lang="zh-CN" altLang="en-US">
              <a:latin typeface="Arial" panose="020B0604020202020204" pitchFamily="34" charset="0"/>
              <a:ea typeface="宋体" panose="02010600030101010101" pitchFamily="2" charset="-122"/>
            </a:endParaRPr>
          </a:p>
        </p:txBody>
      </p:sp>
      <p:grpSp>
        <p:nvGrpSpPr>
          <p:cNvPr id="46083" name="组合 8"/>
          <p:cNvGrpSpPr/>
          <p:nvPr/>
        </p:nvGrpSpPr>
        <p:grpSpPr>
          <a:xfrm>
            <a:off x="203200" y="779463"/>
            <a:ext cx="3141663" cy="400050"/>
            <a:chOff x="203200" y="780098"/>
            <a:chExt cx="3142100" cy="398780"/>
          </a:xfrm>
        </p:grpSpPr>
        <p:sp>
          <p:nvSpPr>
            <p:cNvPr id="46084" name="矩形 9"/>
            <p:cNvSpPr/>
            <p:nvPr/>
          </p:nvSpPr>
          <p:spPr>
            <a:xfrm>
              <a:off x="454085" y="821373"/>
              <a:ext cx="2729886" cy="315595"/>
            </a:xfrm>
            <a:prstGeom prst="rect">
              <a:avLst/>
            </a:prstGeom>
            <a:solidFill>
              <a:srgbClr val="FA4453">
                <a:alpha val="69019"/>
              </a:srgbClr>
            </a:solidFill>
            <a:ln w="9525">
              <a:noFill/>
            </a:ln>
          </p:spPr>
          <p:txBody>
            <a:bodyPr lIns="90170" tIns="46990" rIns="90170" bIns="46990"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46085" name="矩形 10"/>
            <p:cNvSpPr/>
            <p:nvPr/>
          </p:nvSpPr>
          <p:spPr>
            <a:xfrm>
              <a:off x="203200" y="821563"/>
              <a:ext cx="242286" cy="315851"/>
            </a:xfrm>
            <a:prstGeom prst="rect">
              <a:avLst/>
            </a:prstGeom>
            <a:solidFill>
              <a:srgbClr val="3C3C37"/>
            </a:solidFill>
            <a:ln w="9525">
              <a:noFill/>
            </a:ln>
          </p:spPr>
          <p:txBody>
            <a:bodyPr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46086" name="TextBox 11"/>
            <p:cNvSpPr/>
            <p:nvPr/>
          </p:nvSpPr>
          <p:spPr>
            <a:xfrm>
              <a:off x="468694" y="780098"/>
              <a:ext cx="2876606" cy="398780"/>
            </a:xfrm>
            <a:prstGeom prst="rect">
              <a:avLst/>
            </a:prstGeom>
            <a:noFill/>
            <a:ln w="9525">
              <a:noFill/>
            </a:ln>
          </p:spPr>
          <p:txBody>
            <a:bodyPr wrap="square" anchor="t">
              <a:spAutoFit/>
            </a:bodyPr>
            <a:p>
              <a:r>
                <a:rPr lang="zh-CN" altLang="en-US"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职场新生代的授权服务 </a:t>
              </a:r>
              <a:endParaRPr lang="zh-CN" altLang="en-US"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60773" name="Text Box 6"/>
          <p:cNvSpPr txBox="1">
            <a:spLocks noChangeArrowheads="1"/>
          </p:cNvSpPr>
          <p:nvPr/>
        </p:nvSpPr>
        <p:spPr bwMode="auto">
          <a:xfrm>
            <a:off x="454025" y="1179513"/>
            <a:ext cx="8569325" cy="3414713"/>
          </a:xfrm>
          <a:prstGeom prst="rect">
            <a:avLst/>
          </a:prstGeom>
          <a:noFill/>
          <a:ln w="9525">
            <a:noFill/>
            <a:miter lim="800000"/>
          </a:ln>
        </p:spPr>
        <p:txBody>
          <a:bodyPr>
            <a:spAutoFit/>
          </a:bodyPr>
          <a:lstStyle/>
          <a:p>
            <a:pPr>
              <a:lnSpc>
                <a:spcPct val="150000"/>
              </a:lnSpc>
            </a:pPr>
            <a:r>
              <a:rPr b="1" noProof="1">
                <a:latin typeface="楷体_GB2312" panose="02010609030101010101" pitchFamily="49" charset="-122"/>
                <a:ea typeface="楷体_GB2312" panose="02010609030101010101" pitchFamily="49" charset="-122"/>
                <a:cs typeface="+mn-cs"/>
              </a:rPr>
              <a:t>Part2</a:t>
            </a:r>
            <a:r>
              <a:rPr noProof="1">
                <a:latin typeface="楷体_GB2312" panose="02010609030101010101" pitchFamily="49" charset="-122"/>
                <a:ea typeface="楷体_GB2312" panose="02010609030101010101" pitchFamily="49" charset="-122"/>
                <a:cs typeface="+mn-cs"/>
              </a:rPr>
              <a:t> 通过《授课地图》对课程内容的应知、应会、应用进行详细的拆解说明</a:t>
            </a:r>
            <a:r>
              <a:rPr lang="zh-CN" noProof="1">
                <a:latin typeface="楷体_GB2312" panose="02010609030101010101" pitchFamily="49" charset="-122"/>
                <a:ea typeface="楷体_GB2312" panose="02010609030101010101" pitchFamily="49" charset="-122"/>
                <a:cs typeface="+mn-cs"/>
              </a:rPr>
              <a:t>，</a:t>
            </a:r>
            <a:r>
              <a:rPr noProof="1">
                <a:latin typeface="楷体_GB2312" panose="02010609030101010101" pitchFamily="49" charset="-122"/>
                <a:ea typeface="楷体_GB2312" panose="02010609030101010101" pitchFamily="49" charset="-122"/>
                <a:cs typeface="+mn-cs"/>
              </a:rPr>
              <a:t>帮助企业内训师透彻的理解课程中每一个关键内容以及对应的讲解方式</a:t>
            </a:r>
            <a:r>
              <a:rPr lang="zh-CN" noProof="1">
                <a:latin typeface="楷体_GB2312" panose="02010609030101010101" pitchFamily="49" charset="-122"/>
                <a:ea typeface="楷体_GB2312" panose="02010609030101010101" pitchFamily="49" charset="-122"/>
                <a:cs typeface="+mn-cs"/>
              </a:rPr>
              <a:t>，</a:t>
            </a:r>
            <a:r>
              <a:rPr noProof="1">
                <a:latin typeface="楷体_GB2312" panose="02010609030101010101" pitchFamily="49" charset="-122"/>
                <a:ea typeface="楷体_GB2312" panose="02010609030101010101" pitchFamily="49" charset="-122"/>
                <a:cs typeface="+mn-cs"/>
              </a:rPr>
              <a:t>确保彻底吃透整套课程</a:t>
            </a:r>
            <a:r>
              <a:rPr lang="zh-CN" noProof="1">
                <a:latin typeface="楷体_GB2312" panose="02010609030101010101" pitchFamily="49" charset="-122"/>
                <a:ea typeface="楷体_GB2312" panose="02010609030101010101" pitchFamily="49" charset="-122"/>
                <a:cs typeface="+mn-cs"/>
              </a:rPr>
              <a:t>，</a:t>
            </a:r>
            <a:r>
              <a:rPr noProof="1">
                <a:latin typeface="楷体_GB2312" panose="02010609030101010101" pitchFamily="49" charset="-122"/>
                <a:ea typeface="楷体_GB2312" panose="02010609030101010101" pitchFamily="49" charset="-122"/>
                <a:cs typeface="+mn-cs"/>
              </a:rPr>
              <a:t>保障企业内训质量。</a:t>
            </a:r>
            <a:endParaRPr noProof="1">
              <a:latin typeface="楷体_GB2312" panose="02010609030101010101" pitchFamily="49" charset="-122"/>
              <a:ea typeface="楷体_GB2312" panose="02010609030101010101" pitchFamily="49" charset="-122"/>
            </a:endParaRPr>
          </a:p>
          <a:p>
            <a:pPr marL="285750" indent="-285750">
              <a:lnSpc>
                <a:spcPct val="150000"/>
              </a:lnSpc>
              <a:buFont typeface="Wingdings" panose="05000000000000000000" charset="0"/>
              <a:buChar char=""/>
            </a:pPr>
            <a:r>
              <a:rPr lang="zh-CN" noProof="1">
                <a:latin typeface="楷体_GB2312" panose="02010609030101010101" pitchFamily="49" charset="-122"/>
                <a:ea typeface="楷体_GB2312" panose="02010609030101010101" pitchFamily="49" charset="-122"/>
                <a:cs typeface="+mn-cs"/>
              </a:rPr>
              <a:t>通过《示范课》为企业内部讲师直观的传递课程的教学思想、现场展示教学手段；</a:t>
            </a:r>
            <a:endParaRPr lang="zh-CN" noProof="1">
              <a:latin typeface="楷体_GB2312" panose="02010609030101010101" pitchFamily="49" charset="-122"/>
              <a:ea typeface="楷体_GB2312" panose="02010609030101010101" pitchFamily="49" charset="-122"/>
            </a:endParaRPr>
          </a:p>
          <a:p>
            <a:pPr marL="285750" indent="-285750">
              <a:lnSpc>
                <a:spcPct val="150000"/>
              </a:lnSpc>
              <a:buFont typeface="Wingdings" panose="05000000000000000000" charset="0"/>
              <a:buChar char=""/>
            </a:pPr>
            <a:r>
              <a:rPr lang="zh-CN" noProof="1">
                <a:latin typeface="楷体_GB2312" panose="02010609030101010101" pitchFamily="49" charset="-122"/>
                <a:ea typeface="楷体_GB2312" panose="02010609030101010101" pitchFamily="49" charset="-122"/>
                <a:cs typeface="+mn-cs"/>
              </a:rPr>
              <a:t>促进企业内部讲师互相交流、取长补短，可以共同提高自身的教学质量，</a:t>
            </a:r>
            <a:r>
              <a:rPr lang="en-US" altLang="zh-CN" noProof="1">
                <a:latin typeface="楷体_GB2312" panose="02010609030101010101" pitchFamily="49" charset="-122"/>
                <a:ea typeface="楷体_GB2312" panose="02010609030101010101" pitchFamily="49" charset="-122"/>
                <a:cs typeface="+mn-cs"/>
              </a:rPr>
              <a:t>“</a:t>
            </a:r>
            <a:r>
              <a:rPr lang="zh-CN" noProof="1">
                <a:latin typeface="楷体_GB2312" panose="02010609030101010101" pitchFamily="49" charset="-122"/>
                <a:ea typeface="楷体_GB2312" panose="02010609030101010101" pitchFamily="49" charset="-122"/>
                <a:cs typeface="+mn-cs"/>
              </a:rPr>
              <a:t>示范课</a:t>
            </a:r>
            <a:r>
              <a:rPr lang="en-US" altLang="zh-CN" noProof="1">
                <a:latin typeface="楷体_GB2312" panose="02010609030101010101" pitchFamily="49" charset="-122"/>
                <a:ea typeface="楷体_GB2312" panose="02010609030101010101" pitchFamily="49" charset="-122"/>
                <a:cs typeface="+mn-cs"/>
              </a:rPr>
              <a:t>”</a:t>
            </a:r>
            <a:r>
              <a:rPr lang="zh-CN" noProof="1">
                <a:latin typeface="楷体_GB2312" panose="02010609030101010101" pitchFamily="49" charset="-122"/>
                <a:ea typeface="楷体_GB2312" panose="02010609030101010101" pitchFamily="49" charset="-122"/>
                <a:cs typeface="+mn-cs"/>
              </a:rPr>
              <a:t>更向是是一个指向灯；</a:t>
            </a:r>
            <a:endParaRPr lang="zh-CN" noProof="1">
              <a:latin typeface="楷体_GB2312" panose="02010609030101010101" pitchFamily="49" charset="-122"/>
              <a:ea typeface="楷体_GB2312" panose="02010609030101010101" pitchFamily="49" charset="-122"/>
            </a:endParaRPr>
          </a:p>
          <a:p>
            <a:pPr marL="285750" indent="-285750">
              <a:lnSpc>
                <a:spcPct val="150000"/>
              </a:lnSpc>
              <a:buFont typeface="Wingdings" panose="05000000000000000000" charset="0"/>
              <a:buChar char=""/>
            </a:pPr>
            <a:r>
              <a:rPr lang="zh-CN" noProof="1">
                <a:latin typeface="楷体_GB2312" panose="02010609030101010101" pitchFamily="49" charset="-122"/>
                <a:ea typeface="楷体_GB2312" panose="02010609030101010101" pitchFamily="49" charset="-122"/>
                <a:cs typeface="+mn-cs"/>
              </a:rPr>
              <a:t>《示范课》以实战的方式将课程内容和授课技巧融会贯通，最终引领企业向</a:t>
            </a:r>
            <a:r>
              <a:rPr lang="en-US" altLang="zh-CN" noProof="1">
                <a:latin typeface="楷体_GB2312" panose="02010609030101010101" pitchFamily="49" charset="-122"/>
                <a:ea typeface="楷体_GB2312" panose="02010609030101010101" pitchFamily="49" charset="-122"/>
                <a:cs typeface="+mn-cs"/>
              </a:rPr>
              <a:t>“</a:t>
            </a:r>
            <a:r>
              <a:rPr lang="zh-CN" noProof="1">
                <a:latin typeface="楷体_GB2312" panose="02010609030101010101" pitchFamily="49" charset="-122"/>
                <a:ea typeface="楷体_GB2312" panose="02010609030101010101" pitchFamily="49" charset="-122"/>
                <a:cs typeface="+mn-cs"/>
              </a:rPr>
              <a:t>理想课堂</a:t>
            </a:r>
            <a:r>
              <a:rPr lang="en-US" altLang="zh-CN" noProof="1">
                <a:latin typeface="楷体_GB2312" panose="02010609030101010101" pitchFamily="49" charset="-122"/>
                <a:ea typeface="楷体_GB2312" panose="02010609030101010101" pitchFamily="49" charset="-122"/>
                <a:cs typeface="+mn-cs"/>
              </a:rPr>
              <a:t>”</a:t>
            </a:r>
            <a:r>
              <a:rPr lang="zh-CN" noProof="1">
                <a:latin typeface="楷体_GB2312" panose="02010609030101010101" pitchFamily="49" charset="-122"/>
                <a:ea typeface="楷体_GB2312" panose="02010609030101010101" pitchFamily="49" charset="-122"/>
                <a:cs typeface="+mn-cs"/>
              </a:rPr>
              <a:t>发展。</a:t>
            </a:r>
            <a:endParaRPr lang="zh-CN" noProof="1">
              <a:latin typeface="楷体_GB2312" panose="02010609030101010101" pitchFamily="49" charset="-122"/>
              <a:ea typeface="楷体_GB2312" panose="02010609030101010101" pitchFamily="49" charset="-122"/>
            </a:endParaRPr>
          </a:p>
        </p:txBody>
      </p:sp>
    </p:spTree>
  </p:cSld>
  <p:clrMapOvr>
    <a:masterClrMapping/>
  </p:clrMapOvr>
  <p:transition advClick="0" advTm="5000">
    <p:split orient="vert"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6866"/>
                                        </p:tgtEl>
                                        <p:attrNameLst>
                                          <p:attrName>style.visibility</p:attrName>
                                        </p:attrNameLst>
                                      </p:cBhvr>
                                      <p:to>
                                        <p:strVal val="visible"/>
                                      </p:to>
                                    </p:set>
                                    <p:anim calcmode="lin" valueType="num">
                                      <p:cBhvr>
                                        <p:cTn id="7" dur="500" fill="hold"/>
                                        <p:tgtEl>
                                          <p:spTgt spid="36866"/>
                                        </p:tgtEl>
                                        <p:attrNameLst>
                                          <p:attrName>ppt_x</p:attrName>
                                        </p:attrNameLst>
                                      </p:cBhvr>
                                      <p:tavLst>
                                        <p:tav tm="0">
                                          <p:val>
                                            <p:strVal val="1+#ppt_w/2"/>
                                          </p:val>
                                        </p:tav>
                                        <p:tav tm="100000">
                                          <p:val>
                                            <p:strVal val="#ppt_x"/>
                                          </p:val>
                                        </p:tav>
                                      </p:tavLst>
                                    </p:anim>
                                    <p:anim calcmode="lin" valueType="num">
                                      <p:cBhvr>
                                        <p:cTn id="8" dur="500" fill="hold"/>
                                        <p:tgtEl>
                                          <p:spTgt spid="3686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6" grpId="0" bldLvl="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6866" name="矩形 18"/>
          <p:cNvSpPr/>
          <p:nvPr/>
        </p:nvSpPr>
        <p:spPr>
          <a:xfrm>
            <a:off x="0" y="5092700"/>
            <a:ext cx="9144000" cy="142875"/>
          </a:xfrm>
          <a:prstGeom prst="rect">
            <a:avLst/>
          </a:prstGeom>
          <a:solidFill>
            <a:srgbClr val="FA4453">
              <a:alpha val="69019"/>
            </a:srgbClr>
          </a:solidFill>
          <a:ln w="9525">
            <a:noFill/>
          </a:ln>
        </p:spPr>
        <p:txBody>
          <a:bodyPr lIns="90170" tIns="46990" rIns="90170" bIns="46990"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47106" name="TextBox 48"/>
          <p:cNvSpPr/>
          <p:nvPr/>
        </p:nvSpPr>
        <p:spPr>
          <a:xfrm>
            <a:off x="468313" y="123825"/>
            <a:ext cx="1944687" cy="579438"/>
          </a:xfrm>
          <a:prstGeom prst="rect">
            <a:avLst/>
          </a:prstGeom>
          <a:noFill/>
          <a:ln w="9525">
            <a:noFill/>
          </a:ln>
        </p:spPr>
        <p:txBody>
          <a:bodyPr anchor="t">
            <a:spAutoFit/>
          </a:bodyPr>
          <a:p>
            <a:pPr algn="ctr"/>
            <a:r>
              <a:rPr lang="zh-CN" altLang="en-US" sz="3200" b="1">
                <a:solidFill>
                  <a:schemeClr val="tx2"/>
                </a:solidFill>
                <a:latin typeface="微软雅黑" panose="020B0503020204020204" pitchFamily="34" charset="-122"/>
                <a:ea typeface="华文隶书" panose="02010800040101010101" pitchFamily="2" charset="-122"/>
                <a:sym typeface="微软雅黑" panose="020B0503020204020204" pitchFamily="34" charset="-122"/>
              </a:rPr>
              <a:t>推荐课程</a:t>
            </a:r>
            <a:endParaRPr lang="zh-CN" altLang="en-US">
              <a:latin typeface="Arial" panose="020B0604020202020204" pitchFamily="34" charset="0"/>
              <a:ea typeface="宋体" panose="02010600030101010101" pitchFamily="2" charset="-122"/>
            </a:endParaRPr>
          </a:p>
        </p:txBody>
      </p:sp>
      <p:grpSp>
        <p:nvGrpSpPr>
          <p:cNvPr id="47107" name="组合 8"/>
          <p:cNvGrpSpPr/>
          <p:nvPr/>
        </p:nvGrpSpPr>
        <p:grpSpPr>
          <a:xfrm>
            <a:off x="203200" y="779463"/>
            <a:ext cx="3141663" cy="400050"/>
            <a:chOff x="203200" y="780098"/>
            <a:chExt cx="3142100" cy="398780"/>
          </a:xfrm>
        </p:grpSpPr>
        <p:sp>
          <p:nvSpPr>
            <p:cNvPr id="47108" name="矩形 9"/>
            <p:cNvSpPr/>
            <p:nvPr/>
          </p:nvSpPr>
          <p:spPr>
            <a:xfrm>
              <a:off x="454085" y="821373"/>
              <a:ext cx="2729886" cy="315595"/>
            </a:xfrm>
            <a:prstGeom prst="rect">
              <a:avLst/>
            </a:prstGeom>
            <a:solidFill>
              <a:srgbClr val="FA4453">
                <a:alpha val="69019"/>
              </a:srgbClr>
            </a:solidFill>
            <a:ln w="9525">
              <a:noFill/>
            </a:ln>
          </p:spPr>
          <p:txBody>
            <a:bodyPr lIns="90170" tIns="46990" rIns="90170" bIns="46990"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47109" name="矩形 10"/>
            <p:cNvSpPr/>
            <p:nvPr/>
          </p:nvSpPr>
          <p:spPr>
            <a:xfrm>
              <a:off x="203200" y="821563"/>
              <a:ext cx="242286" cy="315851"/>
            </a:xfrm>
            <a:prstGeom prst="rect">
              <a:avLst/>
            </a:prstGeom>
            <a:solidFill>
              <a:srgbClr val="3C3C37"/>
            </a:solidFill>
            <a:ln w="9525">
              <a:noFill/>
            </a:ln>
          </p:spPr>
          <p:txBody>
            <a:bodyPr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47110" name="TextBox 11"/>
            <p:cNvSpPr/>
            <p:nvPr/>
          </p:nvSpPr>
          <p:spPr>
            <a:xfrm>
              <a:off x="468694" y="780098"/>
              <a:ext cx="2876606" cy="398780"/>
            </a:xfrm>
            <a:prstGeom prst="rect">
              <a:avLst/>
            </a:prstGeom>
            <a:noFill/>
            <a:ln w="9525">
              <a:noFill/>
            </a:ln>
          </p:spPr>
          <p:txBody>
            <a:bodyPr wrap="square" anchor="t">
              <a:spAutoFit/>
            </a:bodyPr>
            <a:p>
              <a:r>
                <a:rPr lang="zh-CN" altLang="en-US"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职场新生代的授权服务 </a:t>
              </a:r>
              <a:endParaRPr lang="zh-CN" altLang="en-US"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60773" name="Text Box 6"/>
          <p:cNvSpPr txBox="1">
            <a:spLocks noChangeArrowheads="1"/>
          </p:cNvSpPr>
          <p:nvPr/>
        </p:nvSpPr>
        <p:spPr bwMode="auto">
          <a:xfrm>
            <a:off x="444500" y="1179513"/>
            <a:ext cx="8569325" cy="2998788"/>
          </a:xfrm>
          <a:prstGeom prst="rect">
            <a:avLst/>
          </a:prstGeom>
          <a:noFill/>
          <a:ln w="9525">
            <a:noFill/>
            <a:miter lim="800000"/>
          </a:ln>
        </p:spPr>
        <p:txBody>
          <a:bodyPr>
            <a:spAutoFit/>
          </a:bodyPr>
          <a:lstStyle/>
          <a:p>
            <a:pPr>
              <a:lnSpc>
                <a:spcPct val="150000"/>
              </a:lnSpc>
            </a:pPr>
            <a:r>
              <a:rPr b="1" noProof="1">
                <a:latin typeface="楷体_GB2312" panose="02010609030101010101" pitchFamily="49" charset="-122"/>
                <a:ea typeface="楷体_GB2312" panose="02010609030101010101" pitchFamily="49" charset="-122"/>
                <a:cs typeface="+mn-cs"/>
              </a:rPr>
              <a:t>Part3</a:t>
            </a:r>
            <a:r>
              <a:rPr noProof="1">
                <a:latin typeface="楷体_GB2312" panose="02010609030101010101" pitchFamily="49" charset="-122"/>
                <a:ea typeface="楷体_GB2312" panose="02010609030101010101" pitchFamily="49" charset="-122"/>
                <a:cs typeface="+mn-cs"/>
              </a:rPr>
              <a:t> 由职场新生代课程研发专家亲</a:t>
            </a:r>
            <a:r>
              <a:rPr lang="zh-CN" noProof="1">
                <a:latin typeface="楷体_GB2312" panose="02010609030101010101" pitchFamily="49" charset="-122"/>
                <a:ea typeface="楷体_GB2312" panose="02010609030101010101" pitchFamily="49" charset="-122"/>
                <a:cs typeface="+mn-cs"/>
              </a:rPr>
              <a:t>自</a:t>
            </a:r>
            <a:r>
              <a:rPr noProof="1">
                <a:latin typeface="楷体_GB2312" panose="02010609030101010101" pitchFamily="49" charset="-122"/>
                <a:ea typeface="楷体_GB2312" panose="02010609030101010101" pitchFamily="49" charset="-122"/>
                <a:cs typeface="+mn-cs"/>
              </a:rPr>
              <a:t>到企业内部讲授完整的示范课程</a:t>
            </a:r>
            <a:r>
              <a:rPr lang="zh-CN" noProof="1">
                <a:latin typeface="楷体_GB2312" panose="02010609030101010101" pitchFamily="49" charset="-122"/>
                <a:ea typeface="楷体_GB2312" panose="02010609030101010101" pitchFamily="49" charset="-122"/>
                <a:cs typeface="+mn-cs"/>
              </a:rPr>
              <a:t>，</a:t>
            </a:r>
            <a:r>
              <a:rPr noProof="1">
                <a:latin typeface="楷体_GB2312" panose="02010609030101010101" pitchFamily="49" charset="-122"/>
                <a:ea typeface="楷体_GB2312" panose="02010609030101010101" pitchFamily="49" charset="-122"/>
                <a:cs typeface="+mn-cs"/>
              </a:rPr>
              <a:t>除企业内训师参与外</a:t>
            </a:r>
            <a:r>
              <a:rPr lang="zh-CN" noProof="1">
                <a:latin typeface="楷体_GB2312" panose="02010609030101010101" pitchFamily="49" charset="-122"/>
                <a:ea typeface="楷体_GB2312" panose="02010609030101010101" pitchFamily="49" charset="-122"/>
                <a:cs typeface="+mn-cs"/>
              </a:rPr>
              <a:t>，</a:t>
            </a:r>
            <a:r>
              <a:rPr noProof="1">
                <a:latin typeface="楷体_GB2312" panose="02010609030101010101" pitchFamily="49" charset="-122"/>
                <a:ea typeface="楷体_GB2312" panose="02010609030101010101" pitchFamily="49" charset="-122"/>
                <a:cs typeface="+mn-cs"/>
              </a:rPr>
              <a:t>也可同时邀请课程目标学员参与。在示范课程讲授方法同时N也为企业完成一次正常授课任务。</a:t>
            </a:r>
            <a:endParaRPr noProof="1">
              <a:latin typeface="楷体_GB2312" panose="02010609030101010101" pitchFamily="49" charset="-122"/>
              <a:ea typeface="楷体_GB2312" panose="02010609030101010101" pitchFamily="49" charset="-122"/>
            </a:endParaRPr>
          </a:p>
          <a:p>
            <a:pPr marL="285750" indent="-285750">
              <a:lnSpc>
                <a:spcPct val="150000"/>
              </a:lnSpc>
              <a:buFont typeface="Wingdings" panose="05000000000000000000" charset="0"/>
              <a:buChar char=""/>
            </a:pPr>
            <a:r>
              <a:rPr lang="zh-CN" noProof="1">
                <a:latin typeface="楷体_GB2312" panose="02010609030101010101" pitchFamily="49" charset="-122"/>
                <a:ea typeface="楷体_GB2312" panose="02010609030101010101" pitchFamily="49" charset="-122"/>
                <a:cs typeface="+mn-cs"/>
              </a:rPr>
              <a:t>协助企业组织内训师进行讲师训练营活动，并由职场新生代专家团现场对企业内训师进行授课技巧辅导；</a:t>
            </a:r>
            <a:endParaRPr lang="zh-CN" noProof="1">
              <a:latin typeface="楷体_GB2312" panose="02010609030101010101" pitchFamily="49" charset="-122"/>
              <a:ea typeface="楷体_GB2312" panose="02010609030101010101" pitchFamily="49" charset="-122"/>
            </a:endParaRPr>
          </a:p>
          <a:p>
            <a:pPr marL="285750" indent="-285750">
              <a:lnSpc>
                <a:spcPct val="150000"/>
              </a:lnSpc>
              <a:buFont typeface="Wingdings" panose="05000000000000000000" charset="0"/>
              <a:buChar char=""/>
            </a:pPr>
            <a:r>
              <a:rPr noProof="1">
                <a:latin typeface="楷体_GB2312" panose="02010609030101010101" pitchFamily="49" charset="-122"/>
                <a:ea typeface="楷体_GB2312" panose="02010609030101010101" pitchFamily="49" charset="-122"/>
                <a:cs typeface="+mn-cs"/>
              </a:rPr>
              <a:t>协助企业组织企业内训师的授课资格认证活动</a:t>
            </a:r>
            <a:r>
              <a:rPr lang="zh-CN" noProof="1">
                <a:latin typeface="楷体_GB2312" panose="02010609030101010101" pitchFamily="49" charset="-122"/>
                <a:ea typeface="楷体_GB2312" panose="02010609030101010101" pitchFamily="49" charset="-122"/>
                <a:cs typeface="+mn-cs"/>
              </a:rPr>
              <a:t>，</a:t>
            </a:r>
            <a:r>
              <a:rPr noProof="1">
                <a:latin typeface="楷体_GB2312" panose="02010609030101010101" pitchFamily="49" charset="-122"/>
                <a:ea typeface="楷体_GB2312" panose="02010609030101010101" pitchFamily="49" charset="-122"/>
                <a:cs typeface="+mn-cs"/>
              </a:rPr>
              <a:t>并委派职场新生代专家团成员担任资格认证</a:t>
            </a:r>
            <a:r>
              <a:rPr lang="zh-CN" noProof="1">
                <a:latin typeface="楷体_GB2312" panose="02010609030101010101" pitchFamily="49" charset="-122"/>
                <a:ea typeface="楷体_GB2312" panose="02010609030101010101" pitchFamily="49" charset="-122"/>
                <a:cs typeface="+mn-cs"/>
              </a:rPr>
              <a:t>评</a:t>
            </a:r>
            <a:r>
              <a:rPr noProof="1">
                <a:latin typeface="楷体_GB2312" panose="02010609030101010101" pitchFamily="49" charset="-122"/>
                <a:ea typeface="楷体_GB2312" panose="02010609030101010101" pitchFamily="49" charset="-122"/>
                <a:cs typeface="+mn-cs"/>
              </a:rPr>
              <a:t>委</a:t>
            </a:r>
            <a:r>
              <a:rPr lang="zh-CN" noProof="1">
                <a:latin typeface="楷体_GB2312" panose="02010609030101010101" pitchFamily="49" charset="-122"/>
                <a:ea typeface="楷体_GB2312" panose="02010609030101010101" pitchFamily="49" charset="-122"/>
                <a:cs typeface="+mn-cs"/>
              </a:rPr>
              <a:t>。</a:t>
            </a:r>
            <a:endParaRPr lang="zh-CN" noProof="1">
              <a:latin typeface="楷体_GB2312" panose="02010609030101010101" pitchFamily="49" charset="-122"/>
              <a:ea typeface="楷体_GB2312" panose="02010609030101010101" pitchFamily="49" charset="-122"/>
            </a:endParaRPr>
          </a:p>
        </p:txBody>
      </p:sp>
    </p:spTree>
  </p:cSld>
  <p:clrMapOvr>
    <a:masterClrMapping/>
  </p:clrMapOvr>
  <p:transition advClick="0" advTm="5000">
    <p:split orient="vert"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6866"/>
                                        </p:tgtEl>
                                        <p:attrNameLst>
                                          <p:attrName>style.visibility</p:attrName>
                                        </p:attrNameLst>
                                      </p:cBhvr>
                                      <p:to>
                                        <p:strVal val="visible"/>
                                      </p:to>
                                    </p:set>
                                    <p:anim calcmode="lin" valueType="num">
                                      <p:cBhvr>
                                        <p:cTn id="7" dur="500" fill="hold"/>
                                        <p:tgtEl>
                                          <p:spTgt spid="36866"/>
                                        </p:tgtEl>
                                        <p:attrNameLst>
                                          <p:attrName>ppt_x</p:attrName>
                                        </p:attrNameLst>
                                      </p:cBhvr>
                                      <p:tavLst>
                                        <p:tav tm="0">
                                          <p:val>
                                            <p:strVal val="1+#ppt_w/2"/>
                                          </p:val>
                                        </p:tav>
                                        <p:tav tm="100000">
                                          <p:val>
                                            <p:strVal val="#ppt_x"/>
                                          </p:val>
                                        </p:tav>
                                      </p:tavLst>
                                    </p:anim>
                                    <p:anim calcmode="lin" valueType="num">
                                      <p:cBhvr>
                                        <p:cTn id="8" dur="500" fill="hold"/>
                                        <p:tgtEl>
                                          <p:spTgt spid="3686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6" grpId="0" bldLvl="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2" name="组合 5"/>
          <p:cNvGrpSpPr/>
          <p:nvPr/>
        </p:nvGrpSpPr>
        <p:grpSpPr>
          <a:xfrm rot="10800000">
            <a:off x="8201025" y="4773613"/>
            <a:ext cx="942975" cy="369887"/>
            <a:chOff x="0" y="0"/>
            <a:chExt cx="7200800" cy="1008112"/>
          </a:xfrm>
        </p:grpSpPr>
        <p:sp>
          <p:nvSpPr>
            <p:cNvPr id="48130" name="流程图: 合并 6"/>
            <p:cNvSpPr/>
            <p:nvPr/>
          </p:nvSpPr>
          <p:spPr>
            <a:xfrm>
              <a:off x="0" y="0"/>
              <a:ext cx="7200800" cy="1008112"/>
            </a:xfrm>
            <a:prstGeom prst="flowChartMerge">
              <a:avLst/>
            </a:prstGeom>
            <a:solidFill>
              <a:srgbClr val="00B050">
                <a:alpha val="69019"/>
              </a:srgbClr>
            </a:solidFill>
            <a:ln w="9525">
              <a:noFill/>
            </a:ln>
          </p:spPr>
          <p:txBody>
            <a:bodyPr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48131" name="流程图: 合并 7"/>
            <p:cNvSpPr/>
            <p:nvPr/>
          </p:nvSpPr>
          <p:spPr>
            <a:xfrm>
              <a:off x="216024" y="0"/>
              <a:ext cx="6768752" cy="936104"/>
            </a:xfrm>
            <a:prstGeom prst="flowChartMerge">
              <a:avLst/>
            </a:prstGeom>
            <a:noFill/>
            <a:ln w="6350" cap="flat" cmpd="sng">
              <a:solidFill>
                <a:srgbClr val="7F7F7F"/>
              </a:solidFill>
              <a:prstDash val="sysDash"/>
              <a:miter/>
              <a:headEnd type="none" w="med" len="med"/>
              <a:tailEnd type="none" w="med" len="med"/>
            </a:ln>
          </p:spPr>
          <p:txBody>
            <a:bodyPr anchor="ctr"/>
            <a:p>
              <a:pPr algn="ctr"/>
              <a:endParaRPr lang="zh-CN" altLang="en-US">
                <a:solidFill>
                  <a:srgbClr val="000000"/>
                </a:solidFill>
                <a:latin typeface="宋体" panose="02010600030101010101" pitchFamily="2" charset="-122"/>
                <a:ea typeface="宋体" panose="02010600030101010101" pitchFamily="2" charset="-122"/>
                <a:sym typeface="宋体" panose="02010600030101010101" pitchFamily="2" charset="-122"/>
              </a:endParaRPr>
            </a:p>
          </p:txBody>
        </p:sp>
      </p:grpSp>
      <p:sp>
        <p:nvSpPr>
          <p:cNvPr id="48132" name="流程图: 合并 9"/>
          <p:cNvSpPr/>
          <p:nvPr/>
        </p:nvSpPr>
        <p:spPr>
          <a:xfrm rot="10800000">
            <a:off x="4356100" y="2928938"/>
            <a:ext cx="431800" cy="288925"/>
          </a:xfrm>
          <a:prstGeom prst="flowChartMerge">
            <a:avLst/>
          </a:prstGeom>
          <a:noFill/>
          <a:ln w="6350" cap="flat" cmpd="sng">
            <a:solidFill>
              <a:srgbClr val="7F7F7F"/>
            </a:solidFill>
            <a:prstDash val="sysDash"/>
            <a:miter/>
            <a:headEnd type="none" w="med" len="med"/>
            <a:tailEnd type="none" w="med" len="med"/>
          </a:ln>
        </p:spPr>
        <p:txBody>
          <a:bodyPr anchor="ctr"/>
          <a:p>
            <a:pPr algn="ctr"/>
            <a:endParaRPr lang="zh-CN" altLang="en-US">
              <a:solidFill>
                <a:srgbClr val="000000"/>
              </a:solidFill>
              <a:latin typeface="宋体" panose="02010600030101010101" pitchFamily="2" charset="-122"/>
              <a:ea typeface="宋体" panose="02010600030101010101" pitchFamily="2" charset="-122"/>
              <a:sym typeface="宋体" panose="02010600030101010101" pitchFamily="2" charset="-122"/>
            </a:endParaRPr>
          </a:p>
        </p:txBody>
      </p:sp>
      <p:sp>
        <p:nvSpPr>
          <p:cNvPr id="48133" name="TextBox 10"/>
          <p:cNvSpPr/>
          <p:nvPr/>
        </p:nvSpPr>
        <p:spPr>
          <a:xfrm>
            <a:off x="1152525" y="2316163"/>
            <a:ext cx="6840538" cy="579437"/>
          </a:xfrm>
          <a:prstGeom prst="rect">
            <a:avLst/>
          </a:prstGeom>
          <a:noFill/>
          <a:ln w="9525">
            <a:noFill/>
          </a:ln>
        </p:spPr>
        <p:txBody>
          <a:bodyPr anchor="t">
            <a:spAutoFit/>
          </a:bodyPr>
          <a:p>
            <a:pPr algn="ctr"/>
            <a:r>
              <a:rPr lang="zh-CN" altLang="en-US" sz="32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轻松一刻</a:t>
            </a:r>
            <a:endParaRPr lang="zh-CN" altLang="en-US" sz="32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 name="Group 7"/>
          <p:cNvGrpSpPr/>
          <p:nvPr/>
        </p:nvGrpSpPr>
        <p:grpSpPr>
          <a:xfrm>
            <a:off x="38100" y="0"/>
            <a:ext cx="7200900" cy="1214438"/>
            <a:chOff x="0" y="0"/>
            <a:chExt cx="11340" cy="1912"/>
          </a:xfrm>
        </p:grpSpPr>
        <p:grpSp>
          <p:nvGrpSpPr>
            <p:cNvPr id="48135" name="组合 4"/>
            <p:cNvGrpSpPr/>
            <p:nvPr/>
          </p:nvGrpSpPr>
          <p:grpSpPr>
            <a:xfrm>
              <a:off x="0" y="0"/>
              <a:ext cx="11340" cy="1913"/>
              <a:chOff x="0" y="0"/>
              <a:chExt cx="7200800" cy="1008112"/>
            </a:xfrm>
          </p:grpSpPr>
          <p:sp>
            <p:nvSpPr>
              <p:cNvPr id="48136" name="流程图: 合并 1"/>
              <p:cNvSpPr/>
              <p:nvPr/>
            </p:nvSpPr>
            <p:spPr>
              <a:xfrm>
                <a:off x="0" y="0"/>
                <a:ext cx="7200800" cy="1008112"/>
              </a:xfrm>
              <a:prstGeom prst="flowChartMerge">
                <a:avLst/>
              </a:prstGeom>
              <a:solidFill>
                <a:srgbClr val="00B050">
                  <a:alpha val="69019"/>
                </a:srgbClr>
              </a:solidFill>
              <a:ln w="9525">
                <a:noFill/>
              </a:ln>
            </p:spPr>
            <p:txBody>
              <a:bodyPr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48137" name="流程图: 合并 2"/>
              <p:cNvSpPr/>
              <p:nvPr/>
            </p:nvSpPr>
            <p:spPr>
              <a:xfrm>
                <a:off x="216024" y="0"/>
                <a:ext cx="6768752" cy="936104"/>
              </a:xfrm>
              <a:prstGeom prst="flowChartMerge">
                <a:avLst/>
              </a:prstGeom>
              <a:noFill/>
              <a:ln w="6350" cap="flat" cmpd="sng">
                <a:solidFill>
                  <a:srgbClr val="7F7F7F"/>
                </a:solidFill>
                <a:prstDash val="sysDash"/>
                <a:miter/>
                <a:headEnd type="none" w="med" len="med"/>
                <a:tailEnd type="none" w="med" len="med"/>
              </a:ln>
            </p:spPr>
            <p:txBody>
              <a:bodyPr anchor="ctr"/>
              <a:p>
                <a:pPr algn="ctr"/>
                <a:endParaRPr lang="zh-CN" altLang="en-US">
                  <a:solidFill>
                    <a:srgbClr val="000000"/>
                  </a:solidFill>
                  <a:latin typeface="宋体" panose="02010600030101010101" pitchFamily="2" charset="-122"/>
                  <a:ea typeface="宋体" panose="02010600030101010101" pitchFamily="2" charset="-122"/>
                  <a:sym typeface="宋体" panose="02010600030101010101" pitchFamily="2" charset="-122"/>
                </a:endParaRPr>
              </a:p>
            </p:txBody>
          </p:sp>
        </p:grpSp>
        <p:sp>
          <p:nvSpPr>
            <p:cNvPr id="48138" name="TextBox 8"/>
            <p:cNvSpPr/>
            <p:nvPr/>
          </p:nvSpPr>
          <p:spPr>
            <a:xfrm>
              <a:off x="3630" y="0"/>
              <a:ext cx="4080" cy="1600"/>
            </a:xfrm>
            <a:prstGeom prst="rect">
              <a:avLst/>
            </a:prstGeom>
            <a:noFill/>
            <a:ln w="9525">
              <a:noFill/>
            </a:ln>
          </p:spPr>
          <p:txBody>
            <a:bodyPr anchor="t">
              <a:spAutoFit/>
            </a:bodyPr>
            <a:p>
              <a:pPr algn="ctr"/>
              <a:r>
                <a:rPr lang="en-US" altLang="zh-CN" sz="6000" b="1">
                  <a:solidFill>
                    <a:schemeClr val="bg1"/>
                  </a:solidFill>
                  <a:latin typeface="BatangChe" pitchFamily="49" charset="-127"/>
                  <a:ea typeface="BatangChe" pitchFamily="49" charset="-127"/>
                  <a:sym typeface="BatangChe" pitchFamily="49" charset="-127"/>
                </a:rPr>
                <a:t>4</a:t>
              </a:r>
              <a:endParaRPr lang="zh-CN" altLang="en-US" sz="6000" b="1">
                <a:solidFill>
                  <a:schemeClr val="bg1"/>
                </a:solidFill>
                <a:latin typeface="BatangChe" pitchFamily="49" charset="-127"/>
                <a:ea typeface="BatangChe" pitchFamily="49" charset="-127"/>
                <a:sym typeface="BatangChe" pitchFamily="49" charset="-127"/>
              </a:endParaRPr>
            </a:p>
          </p:txBody>
        </p:sp>
      </p:grpSp>
    </p:spTree>
  </p:cSld>
  <p:clrMapOvr>
    <a:masterClrMapping/>
  </p:clrMapOvr>
  <p:transition advClick="0" advTm="5000">
    <p:split orient="vert"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3010" name="矩形 18"/>
          <p:cNvSpPr/>
          <p:nvPr/>
        </p:nvSpPr>
        <p:spPr>
          <a:xfrm>
            <a:off x="0" y="5092700"/>
            <a:ext cx="9144000" cy="142875"/>
          </a:xfrm>
          <a:prstGeom prst="rect">
            <a:avLst/>
          </a:prstGeom>
          <a:solidFill>
            <a:srgbClr val="00B050">
              <a:alpha val="69019"/>
            </a:srgbClr>
          </a:solidFill>
          <a:ln w="9525">
            <a:noFill/>
          </a:ln>
        </p:spPr>
        <p:txBody>
          <a:bodyPr lIns="90170" tIns="46990" rIns="90170" bIns="46990"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49154" name="TextBox 48"/>
          <p:cNvSpPr/>
          <p:nvPr/>
        </p:nvSpPr>
        <p:spPr>
          <a:xfrm>
            <a:off x="468313" y="123825"/>
            <a:ext cx="1944687" cy="579438"/>
          </a:xfrm>
          <a:prstGeom prst="rect">
            <a:avLst/>
          </a:prstGeom>
          <a:noFill/>
          <a:ln w="9525">
            <a:noFill/>
          </a:ln>
        </p:spPr>
        <p:txBody>
          <a:bodyPr anchor="t">
            <a:spAutoFit/>
          </a:bodyPr>
          <a:p>
            <a:pPr algn="ctr"/>
            <a:r>
              <a:rPr lang="zh-CN" altLang="en-US" sz="3200" b="1">
                <a:solidFill>
                  <a:schemeClr val="tx2"/>
                </a:solidFill>
                <a:latin typeface="微软雅黑" panose="020B0503020204020204" pitchFamily="34" charset="-122"/>
                <a:ea typeface="华文隶书" panose="02010800040101010101" pitchFamily="2" charset="-122"/>
                <a:sym typeface="微软雅黑" panose="020B0503020204020204" pitchFamily="34" charset="-122"/>
              </a:rPr>
              <a:t>轻松一刻</a:t>
            </a:r>
            <a:endParaRPr lang="zh-CN" altLang="en-US">
              <a:latin typeface="Arial" panose="020B0604020202020204" pitchFamily="34" charset="0"/>
              <a:ea typeface="宋体" panose="02010600030101010101" pitchFamily="2" charset="-122"/>
            </a:endParaRPr>
          </a:p>
        </p:txBody>
      </p:sp>
      <p:grpSp>
        <p:nvGrpSpPr>
          <p:cNvPr id="2" name="组合 13"/>
          <p:cNvGrpSpPr/>
          <p:nvPr/>
        </p:nvGrpSpPr>
        <p:grpSpPr>
          <a:xfrm>
            <a:off x="203200" y="779463"/>
            <a:ext cx="2965450" cy="398462"/>
            <a:chOff x="0" y="0"/>
            <a:chExt cx="2966281" cy="398840"/>
          </a:xfrm>
        </p:grpSpPr>
        <p:sp>
          <p:nvSpPr>
            <p:cNvPr id="49156" name="矩形 9"/>
            <p:cNvSpPr/>
            <p:nvPr/>
          </p:nvSpPr>
          <p:spPr>
            <a:xfrm>
              <a:off x="251171" y="42106"/>
              <a:ext cx="2715110" cy="315898"/>
            </a:xfrm>
            <a:prstGeom prst="rect">
              <a:avLst/>
            </a:prstGeom>
            <a:solidFill>
              <a:srgbClr val="00B050">
                <a:alpha val="69019"/>
              </a:srgbClr>
            </a:solidFill>
            <a:ln w="9525">
              <a:noFill/>
            </a:ln>
          </p:spPr>
          <p:txBody>
            <a:bodyPr lIns="90170" tIns="46990" rIns="90170" bIns="46990"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49157" name="矩形 10"/>
            <p:cNvSpPr/>
            <p:nvPr/>
          </p:nvSpPr>
          <p:spPr>
            <a:xfrm>
              <a:off x="0" y="42106"/>
              <a:ext cx="242354" cy="315898"/>
            </a:xfrm>
            <a:prstGeom prst="rect">
              <a:avLst/>
            </a:prstGeom>
            <a:solidFill>
              <a:srgbClr val="3C3C37"/>
            </a:solidFill>
            <a:ln w="9525">
              <a:noFill/>
            </a:ln>
          </p:spPr>
          <p:txBody>
            <a:bodyPr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49158" name="TextBox 11"/>
            <p:cNvSpPr/>
            <p:nvPr/>
          </p:nvSpPr>
          <p:spPr>
            <a:xfrm>
              <a:off x="242353" y="0"/>
              <a:ext cx="2715111" cy="398840"/>
            </a:xfrm>
            <a:prstGeom prst="rect">
              <a:avLst/>
            </a:prstGeom>
            <a:noFill/>
            <a:ln w="9525">
              <a:noFill/>
            </a:ln>
          </p:spPr>
          <p:txBody>
            <a:bodyPr anchor="t">
              <a:spAutoFit/>
            </a:bodyPr>
            <a:p>
              <a:r>
                <a:rPr lang="zh-CN" altLang="en-US"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逆向思维</a:t>
              </a:r>
              <a:endParaRPr lang="zh-CN" altLang="en-US">
                <a:latin typeface="Arial" panose="020B0604020202020204" pitchFamily="34" charset="0"/>
                <a:ea typeface="宋体" panose="02010600030101010101" pitchFamily="2" charset="-122"/>
              </a:endParaRPr>
            </a:p>
          </p:txBody>
        </p:sp>
      </p:grpSp>
      <p:sp>
        <p:nvSpPr>
          <p:cNvPr id="49159" name="Text Box 8"/>
          <p:cNvSpPr txBox="1"/>
          <p:nvPr/>
        </p:nvSpPr>
        <p:spPr>
          <a:xfrm>
            <a:off x="468313" y="1136650"/>
            <a:ext cx="6834187" cy="3784600"/>
          </a:xfrm>
          <a:prstGeom prst="rect">
            <a:avLst/>
          </a:prstGeom>
          <a:noFill/>
          <a:ln w="9525">
            <a:noFill/>
          </a:ln>
        </p:spPr>
        <p:txBody>
          <a:bodyPr wrap="square" anchor="t">
            <a:spAutoFit/>
          </a:bodyPr>
          <a:p>
            <a:r>
              <a:rPr lang="en-US" altLang="zh-CN" sz="1600">
                <a:latin typeface="楷体_GB2312" panose="02010609030101010101" pitchFamily="49" charset="-122"/>
                <a:ea typeface="楷体_GB2312" panose="02010609030101010101" pitchFamily="49" charset="-122"/>
              </a:rPr>
              <a:t>  </a:t>
            </a:r>
            <a:r>
              <a:rPr lang="zh-CN" altLang="en-US" sz="1600">
                <a:latin typeface="微软雅黑" panose="020B0503020204020204" pitchFamily="34" charset="-122"/>
                <a:ea typeface="微软雅黑" panose="020B0503020204020204" pitchFamily="34" charset="-122"/>
              </a:rPr>
              <a:t>加里·沙克是一个具有犹太血统的老人，退休后，在学校附近买了一间简陋的房子。住下的前几个星期还很安静，不久有三个年轻人开始在附近踢垃圾桶闹着玩。老人受不了这些噪音，出去跟年轻人谈判。</a:t>
            </a:r>
            <a:endParaRPr lang="zh-CN" altLang="en-US" sz="1600">
              <a:latin typeface="微软雅黑" panose="020B0503020204020204" pitchFamily="34" charset="-122"/>
              <a:ea typeface="微软雅黑" panose="020B0503020204020204" pitchFamily="34" charset="-122"/>
            </a:endParaRPr>
          </a:p>
          <a:p>
            <a:r>
              <a:rPr lang="zh-CN" altLang="en-US" sz="1600">
                <a:latin typeface="微软雅黑" panose="020B0503020204020204" pitchFamily="34" charset="-122"/>
                <a:ea typeface="微软雅黑" panose="020B0503020204020204" pitchFamily="34" charset="-122"/>
              </a:rPr>
              <a:t>  “你们玩得真开心。”他说，“我喜欢看你们玩得这样高兴。如果你们每天都来踢垃圾桶，我将每天给你们每人一块钱。”三个年轻人很高兴，更加卖力地表演“足下功夫”。不料三天后，老人忧愁地说：“通货膨胀减少了我的收入，从明天起，只能给你们每人五毛钱了。”年轻人显得不大开心，但还是接受了老人的条件。</a:t>
            </a:r>
            <a:endParaRPr lang="zh-CN" altLang="en-US" sz="1600">
              <a:latin typeface="微软雅黑" panose="020B0503020204020204" pitchFamily="34" charset="-122"/>
              <a:ea typeface="微软雅黑" panose="020B0503020204020204" pitchFamily="34" charset="-122"/>
            </a:endParaRPr>
          </a:p>
          <a:p>
            <a:r>
              <a:rPr lang="zh-CN" altLang="en-US" sz="1600">
                <a:latin typeface="微软雅黑" panose="020B0503020204020204" pitchFamily="34" charset="-122"/>
                <a:ea typeface="微软雅黑" panose="020B0503020204020204" pitchFamily="34" charset="-122"/>
              </a:rPr>
              <a:t>  他们每天继续去踢垃圾桶。一周后，老人又对他们说：“最近没有收到养老金支票，对不起，每天只能给两毛了。”“两毛钱?”一个年轻人脸色发青，“我们才不会为了区区两毛钱浪费宝贵的时间在这里表演呢，不干了!”从此以后，老人又过上了安静的日子。</a:t>
            </a:r>
            <a:endParaRPr lang="zh-CN" altLang="en-US" sz="1600">
              <a:latin typeface="微软雅黑" panose="020B0503020204020204" pitchFamily="34" charset="-122"/>
              <a:ea typeface="微软雅黑" panose="020B0503020204020204" pitchFamily="34" charset="-122"/>
            </a:endParaRPr>
          </a:p>
          <a:p>
            <a:r>
              <a:rPr lang="zh-CN" altLang="en-US" sz="1600" b="1">
                <a:latin typeface="微软雅黑" panose="020B0503020204020204" pitchFamily="34" charset="-122"/>
                <a:ea typeface="微软雅黑" panose="020B0503020204020204" pitchFamily="34" charset="-122"/>
              </a:rPr>
              <a:t>【管理学启示】</a:t>
            </a:r>
            <a:r>
              <a:rPr lang="zh-CN" altLang="en-US" sz="1600">
                <a:latin typeface="微软雅黑" panose="020B0503020204020204" pitchFamily="34" charset="-122"/>
                <a:ea typeface="微软雅黑" panose="020B0503020204020204" pitchFamily="34" charset="-122"/>
              </a:rPr>
              <a:t>管理血气方刚的年轻人，强制性的命令只会让他们变本加厉适得其反，利用逆向思维，把面子给足他们，才能将其控制在股掌之中，事情的结果才能向自己的意愿发展</a:t>
            </a:r>
            <a:r>
              <a:rPr lang="zh-CN" altLang="en-US" sz="1600">
                <a:latin typeface="楷体_GB2312" panose="02010609030101010101" pitchFamily="49" charset="-122"/>
                <a:ea typeface="楷体_GB2312" panose="02010609030101010101" pitchFamily="49" charset="-122"/>
              </a:rPr>
              <a:t>。</a:t>
            </a:r>
            <a:endParaRPr lang="zh-CN" altLang="en-US" sz="1600">
              <a:latin typeface="楷体_GB2312" panose="02010609030101010101" pitchFamily="49" charset="-122"/>
              <a:ea typeface="楷体_GB2312" panose="02010609030101010101" pitchFamily="49" charset="-122"/>
            </a:endParaRPr>
          </a:p>
        </p:txBody>
      </p:sp>
      <p:pic>
        <p:nvPicPr>
          <p:cNvPr id="49160" name="图片 4"/>
          <p:cNvPicPr>
            <a:picLocks noChangeAspect="1"/>
          </p:cNvPicPr>
          <p:nvPr/>
        </p:nvPicPr>
        <p:blipFill>
          <a:blip r:embed="rId1"/>
          <a:stretch>
            <a:fillRect/>
          </a:stretch>
        </p:blipFill>
        <p:spPr>
          <a:xfrm>
            <a:off x="7302500" y="2413000"/>
            <a:ext cx="1779588" cy="1778000"/>
          </a:xfrm>
          <a:prstGeom prst="rect">
            <a:avLst/>
          </a:prstGeom>
          <a:noFill/>
          <a:ln w="9525">
            <a:noFill/>
          </a:ln>
        </p:spPr>
      </p:pic>
    </p:spTree>
  </p:cSld>
  <p:clrMapOvr>
    <a:masterClrMapping/>
  </p:clrMapOvr>
  <p:transition advClick="0" advTm="5000">
    <p:split orient="vert"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par>
                                <p:cTn id="8" presetID="2" presetClass="entr" presetSubtype="2" fill="hold" grpId="0" nodeType="withEffect">
                                  <p:stCondLst>
                                    <p:cond delay="0"/>
                                  </p:stCondLst>
                                  <p:childTnLst>
                                    <p:set>
                                      <p:cBhvr>
                                        <p:cTn id="9" dur="1" fill="hold">
                                          <p:stCondLst>
                                            <p:cond delay="0"/>
                                          </p:stCondLst>
                                        </p:cTn>
                                        <p:tgtEl>
                                          <p:spTgt spid="43010"/>
                                        </p:tgtEl>
                                        <p:attrNameLst>
                                          <p:attrName>style.visibility</p:attrName>
                                        </p:attrNameLst>
                                      </p:cBhvr>
                                      <p:to>
                                        <p:strVal val="visible"/>
                                      </p:to>
                                    </p:set>
                                    <p:anim calcmode="lin" valueType="num">
                                      <p:cBhvr>
                                        <p:cTn id="10" dur="500" fill="hold"/>
                                        <p:tgtEl>
                                          <p:spTgt spid="43010"/>
                                        </p:tgtEl>
                                        <p:attrNameLst>
                                          <p:attrName>ppt_x</p:attrName>
                                        </p:attrNameLst>
                                      </p:cBhvr>
                                      <p:tavLst>
                                        <p:tav tm="0">
                                          <p:val>
                                            <p:strVal val="1+#ppt_w/2"/>
                                          </p:val>
                                        </p:tav>
                                        <p:tav tm="100000">
                                          <p:val>
                                            <p:strVal val="#ppt_x"/>
                                          </p:val>
                                        </p:tav>
                                      </p:tavLst>
                                    </p:anim>
                                    <p:anim calcmode="lin" valueType="num">
                                      <p:cBhvr>
                                        <p:cTn id="11" dur="500" fill="hold"/>
                                        <p:tgtEl>
                                          <p:spTgt spid="430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0" grpId="0" bldLvl="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3010" name="矩形 18"/>
          <p:cNvSpPr/>
          <p:nvPr/>
        </p:nvSpPr>
        <p:spPr>
          <a:xfrm>
            <a:off x="0" y="5092700"/>
            <a:ext cx="9144000" cy="142875"/>
          </a:xfrm>
          <a:prstGeom prst="rect">
            <a:avLst/>
          </a:prstGeom>
          <a:solidFill>
            <a:srgbClr val="00B050">
              <a:alpha val="69019"/>
            </a:srgbClr>
          </a:solidFill>
          <a:ln w="9525">
            <a:noFill/>
          </a:ln>
        </p:spPr>
        <p:txBody>
          <a:bodyPr lIns="90170" tIns="46990" rIns="90170" bIns="46990"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50178" name="TextBox 48"/>
          <p:cNvSpPr/>
          <p:nvPr/>
        </p:nvSpPr>
        <p:spPr>
          <a:xfrm>
            <a:off x="468313" y="123825"/>
            <a:ext cx="1944687" cy="579438"/>
          </a:xfrm>
          <a:prstGeom prst="rect">
            <a:avLst/>
          </a:prstGeom>
          <a:noFill/>
          <a:ln w="9525">
            <a:noFill/>
          </a:ln>
        </p:spPr>
        <p:txBody>
          <a:bodyPr anchor="t">
            <a:spAutoFit/>
          </a:bodyPr>
          <a:p>
            <a:pPr algn="ctr"/>
            <a:r>
              <a:rPr lang="zh-CN" altLang="en-US" sz="3200" b="1">
                <a:solidFill>
                  <a:schemeClr val="tx2"/>
                </a:solidFill>
                <a:latin typeface="微软雅黑" panose="020B0503020204020204" pitchFamily="34" charset="-122"/>
                <a:ea typeface="华文隶书" panose="02010800040101010101" pitchFamily="2" charset="-122"/>
                <a:sym typeface="微软雅黑" panose="020B0503020204020204" pitchFamily="34" charset="-122"/>
              </a:rPr>
              <a:t>轻松一刻</a:t>
            </a:r>
            <a:endParaRPr lang="zh-CN" altLang="en-US">
              <a:latin typeface="Arial" panose="020B0604020202020204" pitchFamily="34" charset="0"/>
              <a:ea typeface="宋体" panose="02010600030101010101" pitchFamily="2" charset="-122"/>
            </a:endParaRPr>
          </a:p>
        </p:txBody>
      </p:sp>
      <p:grpSp>
        <p:nvGrpSpPr>
          <p:cNvPr id="2" name="组合 13"/>
          <p:cNvGrpSpPr/>
          <p:nvPr/>
        </p:nvGrpSpPr>
        <p:grpSpPr>
          <a:xfrm>
            <a:off x="225425" y="703263"/>
            <a:ext cx="2965450" cy="398462"/>
            <a:chOff x="0" y="0"/>
            <a:chExt cx="2966281" cy="398840"/>
          </a:xfrm>
        </p:grpSpPr>
        <p:sp>
          <p:nvSpPr>
            <p:cNvPr id="50180" name="矩形 9"/>
            <p:cNvSpPr/>
            <p:nvPr/>
          </p:nvSpPr>
          <p:spPr>
            <a:xfrm>
              <a:off x="251171" y="42106"/>
              <a:ext cx="2715110" cy="315898"/>
            </a:xfrm>
            <a:prstGeom prst="rect">
              <a:avLst/>
            </a:prstGeom>
            <a:solidFill>
              <a:srgbClr val="00B050">
                <a:alpha val="69019"/>
              </a:srgbClr>
            </a:solidFill>
            <a:ln w="9525">
              <a:noFill/>
            </a:ln>
          </p:spPr>
          <p:txBody>
            <a:bodyPr lIns="90170" tIns="46990" rIns="90170" bIns="46990"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50181" name="矩形 10"/>
            <p:cNvSpPr/>
            <p:nvPr/>
          </p:nvSpPr>
          <p:spPr>
            <a:xfrm>
              <a:off x="0" y="42106"/>
              <a:ext cx="242354" cy="315898"/>
            </a:xfrm>
            <a:prstGeom prst="rect">
              <a:avLst/>
            </a:prstGeom>
            <a:solidFill>
              <a:srgbClr val="3C3C37"/>
            </a:solidFill>
            <a:ln w="9525">
              <a:noFill/>
            </a:ln>
          </p:spPr>
          <p:txBody>
            <a:bodyPr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50182" name="TextBox 11"/>
            <p:cNvSpPr/>
            <p:nvPr/>
          </p:nvSpPr>
          <p:spPr>
            <a:xfrm>
              <a:off x="242353" y="0"/>
              <a:ext cx="2715111" cy="398840"/>
            </a:xfrm>
            <a:prstGeom prst="rect">
              <a:avLst/>
            </a:prstGeom>
            <a:noFill/>
            <a:ln w="9525">
              <a:noFill/>
            </a:ln>
          </p:spPr>
          <p:txBody>
            <a:bodyPr anchor="t">
              <a:spAutoFit/>
            </a:bodyPr>
            <a:p>
              <a:r>
                <a:rPr lang="zh-CN" altLang="en-US"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本能</a:t>
              </a:r>
              <a:endParaRPr lang="zh-CN" altLang="en-US">
                <a:latin typeface="Arial" panose="020B0604020202020204" pitchFamily="34" charset="0"/>
                <a:ea typeface="宋体" panose="02010600030101010101" pitchFamily="2" charset="-122"/>
              </a:endParaRPr>
            </a:p>
          </p:txBody>
        </p:sp>
      </p:grpSp>
      <p:sp>
        <p:nvSpPr>
          <p:cNvPr id="50183" name="Text Box 8"/>
          <p:cNvSpPr txBox="1"/>
          <p:nvPr/>
        </p:nvSpPr>
        <p:spPr>
          <a:xfrm>
            <a:off x="468313" y="938213"/>
            <a:ext cx="6834187" cy="4154487"/>
          </a:xfrm>
          <a:prstGeom prst="rect">
            <a:avLst/>
          </a:prstGeom>
          <a:noFill/>
          <a:ln w="9525">
            <a:noFill/>
          </a:ln>
        </p:spPr>
        <p:txBody>
          <a:bodyPr wrap="square" anchor="t">
            <a:spAutoFit/>
          </a:bodyPr>
          <a:p>
            <a:pPr>
              <a:lnSpc>
                <a:spcPct val="150000"/>
              </a:lnSpc>
            </a:pPr>
            <a:r>
              <a:rPr lang="en-US" altLang="zh-CN" sz="1600">
                <a:latin typeface="楷体_GB2312" panose="02010609030101010101" pitchFamily="49" charset="-122"/>
                <a:ea typeface="楷体_GB2312" panose="02010609030101010101" pitchFamily="49" charset="-122"/>
              </a:rPr>
              <a:t>  </a:t>
            </a:r>
            <a:r>
              <a:rPr lang="zh-CN" altLang="en-US" sz="1600">
                <a:latin typeface="微软雅黑" panose="020B0503020204020204" pitchFamily="34" charset="-122"/>
                <a:ea typeface="微软雅黑" panose="020B0503020204020204" pitchFamily="34" charset="-122"/>
              </a:rPr>
              <a:t>犹太人的后裔布朗夫妇同他们的孩子们住在伦敦附近的一所小房子里。有时布朗先生下班回家很晚，当他的妻子和孩子们睡着时，他就用自己的钥匙打开房子的前门，悄悄地走进屋子。</a:t>
            </a:r>
            <a:endParaRPr lang="zh-CN" altLang="en-US" sz="1600">
              <a:latin typeface="微软雅黑" panose="020B0503020204020204" pitchFamily="34" charset="-122"/>
              <a:ea typeface="微软雅黑" panose="020B0503020204020204" pitchFamily="34" charset="-122"/>
            </a:endParaRPr>
          </a:p>
          <a:p>
            <a:pPr>
              <a:lnSpc>
                <a:spcPct val="150000"/>
              </a:lnSpc>
            </a:pPr>
            <a:r>
              <a:rPr lang="zh-CN" altLang="en-US" sz="1600">
                <a:latin typeface="微软雅黑" panose="020B0503020204020204" pitchFamily="34" charset="-122"/>
                <a:ea typeface="微软雅黑" panose="020B0503020204020204" pitchFamily="34" charset="-122"/>
              </a:rPr>
              <a:t>   有一天夜晚，当他很晚回家时，却把钥匙丢了，于是他只好走近房子按门铃，可是屋内没有动静。他再次按铃，房内仍然没有动静。无奈之下，布朗先生只好敲打卧室的窗户，向他妻子大声叫喊，她仍然没醒。最后，他停下来，想了片刻，然后捏着鼻子学着小孩的声音，叫道：“妈妈!我要尿尿!”尽管他说得很轻，布朗太太还是马上醒了。</a:t>
            </a:r>
            <a:endParaRPr lang="zh-CN" altLang="en-US" sz="1600">
              <a:latin typeface="微软雅黑" panose="020B0503020204020204" pitchFamily="34" charset="-122"/>
              <a:ea typeface="微软雅黑" panose="020B0503020204020204" pitchFamily="34" charset="-122"/>
            </a:endParaRPr>
          </a:p>
          <a:p>
            <a:pPr>
              <a:lnSpc>
                <a:spcPct val="150000"/>
              </a:lnSpc>
            </a:pPr>
            <a:r>
              <a:rPr lang="zh-CN" altLang="en-US" sz="1600" b="1">
                <a:latin typeface="微软雅黑" panose="020B0503020204020204" pitchFamily="34" charset="-122"/>
                <a:ea typeface="微软雅黑" panose="020B0503020204020204" pitchFamily="34" charset="-122"/>
              </a:rPr>
              <a:t>【管理学启示】</a:t>
            </a:r>
            <a:r>
              <a:rPr lang="zh-CN" altLang="en-US" sz="1600">
                <a:latin typeface="微软雅黑" panose="020B0503020204020204" pitchFamily="34" charset="-122"/>
                <a:ea typeface="微软雅黑" panose="020B0503020204020204" pitchFamily="34" charset="-122"/>
              </a:rPr>
              <a:t>管理的关键是管人，是一门让别人为你做事的学问。在企业的管理中，对于不同的情况和不同的人，要让他们帮你把事情做好，只需找到能够触动他们神经的那根弦就够了。</a:t>
            </a:r>
            <a:endParaRPr lang="zh-CN" altLang="en-US" sz="1600">
              <a:latin typeface="微软雅黑" panose="020B0503020204020204" pitchFamily="34" charset="-122"/>
              <a:ea typeface="微软雅黑" panose="020B0503020204020204" pitchFamily="34" charset="-122"/>
            </a:endParaRPr>
          </a:p>
        </p:txBody>
      </p:sp>
      <p:pic>
        <p:nvPicPr>
          <p:cNvPr id="50184" name="图片 4"/>
          <p:cNvPicPr>
            <a:picLocks noChangeAspect="1"/>
          </p:cNvPicPr>
          <p:nvPr/>
        </p:nvPicPr>
        <p:blipFill>
          <a:blip r:embed="rId1"/>
          <a:stretch>
            <a:fillRect/>
          </a:stretch>
        </p:blipFill>
        <p:spPr>
          <a:xfrm>
            <a:off x="7302500" y="2413000"/>
            <a:ext cx="1779588" cy="1778000"/>
          </a:xfrm>
          <a:prstGeom prst="rect">
            <a:avLst/>
          </a:prstGeom>
          <a:noFill/>
          <a:ln w="9525">
            <a:noFill/>
          </a:ln>
        </p:spPr>
      </p:pic>
    </p:spTree>
  </p:cSld>
  <p:clrMapOvr>
    <a:masterClrMapping/>
  </p:clrMapOvr>
  <p:transition advClick="0" advTm="5000">
    <p:split orient="vert"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par>
                                <p:cTn id="8" presetID="2" presetClass="entr" presetSubtype="2" fill="hold" grpId="0" nodeType="withEffect">
                                  <p:stCondLst>
                                    <p:cond delay="0"/>
                                  </p:stCondLst>
                                  <p:childTnLst>
                                    <p:set>
                                      <p:cBhvr>
                                        <p:cTn id="9" dur="1" fill="hold">
                                          <p:stCondLst>
                                            <p:cond delay="0"/>
                                          </p:stCondLst>
                                        </p:cTn>
                                        <p:tgtEl>
                                          <p:spTgt spid="43010"/>
                                        </p:tgtEl>
                                        <p:attrNameLst>
                                          <p:attrName>style.visibility</p:attrName>
                                        </p:attrNameLst>
                                      </p:cBhvr>
                                      <p:to>
                                        <p:strVal val="visible"/>
                                      </p:to>
                                    </p:set>
                                    <p:anim calcmode="lin" valueType="num">
                                      <p:cBhvr>
                                        <p:cTn id="10" dur="500" fill="hold"/>
                                        <p:tgtEl>
                                          <p:spTgt spid="43010"/>
                                        </p:tgtEl>
                                        <p:attrNameLst>
                                          <p:attrName>ppt_x</p:attrName>
                                        </p:attrNameLst>
                                      </p:cBhvr>
                                      <p:tavLst>
                                        <p:tav tm="0">
                                          <p:val>
                                            <p:strVal val="1+#ppt_w/2"/>
                                          </p:val>
                                        </p:tav>
                                        <p:tav tm="100000">
                                          <p:val>
                                            <p:strVal val="#ppt_x"/>
                                          </p:val>
                                        </p:tav>
                                      </p:tavLst>
                                    </p:anim>
                                    <p:anim calcmode="lin" valueType="num">
                                      <p:cBhvr>
                                        <p:cTn id="11" dur="500" fill="hold"/>
                                        <p:tgtEl>
                                          <p:spTgt spid="430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0" grpId="0" bldLvl="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5058" name="矩形 58"/>
          <p:cNvSpPr/>
          <p:nvPr/>
        </p:nvSpPr>
        <p:spPr>
          <a:xfrm>
            <a:off x="0" y="5092700"/>
            <a:ext cx="9144000" cy="142875"/>
          </a:xfrm>
          <a:prstGeom prst="rect">
            <a:avLst/>
          </a:prstGeom>
          <a:solidFill>
            <a:srgbClr val="FFCCFF">
              <a:alpha val="69019"/>
            </a:srgbClr>
          </a:solidFill>
          <a:ln w="9525">
            <a:noFill/>
          </a:ln>
        </p:spPr>
        <p:txBody>
          <a:bodyPr lIns="90170" tIns="46990" rIns="90170" bIns="46990"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grpSp>
        <p:nvGrpSpPr>
          <p:cNvPr id="2" name="Group 3"/>
          <p:cNvGrpSpPr/>
          <p:nvPr/>
        </p:nvGrpSpPr>
        <p:grpSpPr>
          <a:xfrm>
            <a:off x="6116638" y="266700"/>
            <a:ext cx="3135312" cy="5327650"/>
            <a:chOff x="0" y="0"/>
            <a:chExt cx="4936" cy="8390"/>
          </a:xfrm>
        </p:grpSpPr>
        <p:sp>
          <p:nvSpPr>
            <p:cNvPr id="51203" name="流程图: 合并 38"/>
            <p:cNvSpPr/>
            <p:nvPr/>
          </p:nvSpPr>
          <p:spPr>
            <a:xfrm rot="5400000">
              <a:off x="-1726" y="1723"/>
              <a:ext cx="8390" cy="4937"/>
            </a:xfrm>
            <a:prstGeom prst="flowChartMerge">
              <a:avLst/>
            </a:prstGeom>
            <a:solidFill>
              <a:srgbClr val="FF99CC">
                <a:alpha val="69019"/>
              </a:srgbClr>
            </a:solidFill>
            <a:ln w="9525">
              <a:noFill/>
            </a:ln>
          </p:spPr>
          <p:txBody>
            <a:bodyPr lIns="90170" tIns="46990" rIns="90170" bIns="46990"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51204" name="流程图: 合并 40"/>
            <p:cNvSpPr/>
            <p:nvPr/>
          </p:nvSpPr>
          <p:spPr>
            <a:xfrm rot="5400000">
              <a:off x="-1163" y="2036"/>
              <a:ext cx="7255" cy="4307"/>
            </a:xfrm>
            <a:prstGeom prst="flowChartMerge">
              <a:avLst/>
            </a:prstGeom>
            <a:noFill/>
            <a:ln w="6350" cap="flat" cmpd="sng">
              <a:solidFill>
                <a:srgbClr val="7F7F7F"/>
              </a:solidFill>
              <a:prstDash val="sysDash"/>
              <a:miter/>
              <a:headEnd type="none" w="med" len="med"/>
              <a:tailEnd type="none" w="med" len="med"/>
            </a:ln>
          </p:spPr>
          <p:txBody>
            <a:bodyPr anchor="ctr"/>
            <a:p>
              <a:pPr algn="ctr"/>
              <a:endParaRPr lang="zh-CN" altLang="en-US">
                <a:solidFill>
                  <a:srgbClr val="000000"/>
                </a:solidFill>
                <a:latin typeface="宋体" panose="02010600030101010101" pitchFamily="2" charset="-122"/>
                <a:ea typeface="宋体" panose="02010600030101010101" pitchFamily="2" charset="-122"/>
                <a:sym typeface="宋体" panose="02010600030101010101" pitchFamily="2" charset="-122"/>
              </a:endParaRPr>
            </a:p>
          </p:txBody>
        </p:sp>
      </p:grpSp>
      <p:sp>
        <p:nvSpPr>
          <p:cNvPr id="45062" name="TextBox 41"/>
          <p:cNvSpPr/>
          <p:nvPr/>
        </p:nvSpPr>
        <p:spPr>
          <a:xfrm>
            <a:off x="6602413" y="2422525"/>
            <a:ext cx="1295400" cy="1016000"/>
          </a:xfrm>
          <a:prstGeom prst="rect">
            <a:avLst/>
          </a:prstGeom>
          <a:noFill/>
          <a:ln w="9525">
            <a:noFill/>
          </a:ln>
        </p:spPr>
        <p:txBody>
          <a:bodyPr anchor="t">
            <a:spAutoFit/>
          </a:bodyPr>
          <a:p>
            <a:pPr algn="ctr"/>
            <a:r>
              <a:rPr lang="en-US" altLang="zh-CN" sz="6000" b="1">
                <a:solidFill>
                  <a:schemeClr val="bg1"/>
                </a:solidFill>
                <a:latin typeface="BatangChe" pitchFamily="49" charset="-127"/>
                <a:ea typeface="BatangChe" pitchFamily="49" charset="-127"/>
                <a:sym typeface="BatangChe" pitchFamily="49" charset="-127"/>
              </a:rPr>
              <a:t>5</a:t>
            </a:r>
            <a:endParaRPr lang="zh-CN" altLang="en-US" sz="6000" b="1">
              <a:solidFill>
                <a:schemeClr val="bg1"/>
              </a:solidFill>
              <a:latin typeface="BatangChe" pitchFamily="49" charset="-127"/>
              <a:ea typeface="BatangChe" pitchFamily="49" charset="-127"/>
              <a:sym typeface="BatangChe" pitchFamily="49" charset="-127"/>
            </a:endParaRPr>
          </a:p>
        </p:txBody>
      </p:sp>
      <p:sp>
        <p:nvSpPr>
          <p:cNvPr id="51206" name="流程图: 合并 43"/>
          <p:cNvSpPr/>
          <p:nvPr/>
        </p:nvSpPr>
        <p:spPr>
          <a:xfrm rot="-5400000">
            <a:off x="3060700" y="2595563"/>
            <a:ext cx="431800" cy="288925"/>
          </a:xfrm>
          <a:prstGeom prst="flowChartMerge">
            <a:avLst/>
          </a:prstGeom>
          <a:noFill/>
          <a:ln w="6350" cap="flat" cmpd="sng">
            <a:solidFill>
              <a:srgbClr val="7F7F7F"/>
            </a:solidFill>
            <a:prstDash val="sysDash"/>
            <a:miter/>
            <a:headEnd type="none" w="med" len="med"/>
            <a:tailEnd type="none" w="med" len="med"/>
          </a:ln>
        </p:spPr>
        <p:txBody>
          <a:bodyPr anchor="ctr"/>
          <a:p>
            <a:pPr algn="ctr"/>
            <a:endParaRPr lang="zh-CN" altLang="en-US">
              <a:solidFill>
                <a:srgbClr val="000000"/>
              </a:solidFill>
              <a:latin typeface="宋体" panose="02010600030101010101" pitchFamily="2" charset="-122"/>
              <a:ea typeface="宋体" panose="02010600030101010101" pitchFamily="2" charset="-122"/>
              <a:sym typeface="宋体" panose="02010600030101010101" pitchFamily="2" charset="-122"/>
            </a:endParaRPr>
          </a:p>
        </p:txBody>
      </p:sp>
      <p:sp>
        <p:nvSpPr>
          <p:cNvPr id="51207" name="TextBox 9"/>
          <p:cNvSpPr/>
          <p:nvPr/>
        </p:nvSpPr>
        <p:spPr>
          <a:xfrm>
            <a:off x="2967038" y="2524125"/>
            <a:ext cx="2879725" cy="579438"/>
          </a:xfrm>
          <a:prstGeom prst="rect">
            <a:avLst/>
          </a:prstGeom>
          <a:noFill/>
          <a:ln w="9525">
            <a:noFill/>
          </a:ln>
        </p:spPr>
        <p:txBody>
          <a:bodyPr anchor="t">
            <a:spAutoFit/>
          </a:bodyPr>
          <a:p>
            <a:pPr algn="ctr"/>
            <a:r>
              <a:rPr lang="zh-CN" altLang="en-US" sz="32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汉邦之窗</a:t>
            </a:r>
            <a:endParaRPr lang="zh-CN" altLang="en-US" sz="32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advClick="0" advTm="5000">
    <p:split orient="vert"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100000">
                                          <p:val>
                                            <p:strVal val="#ppt_x"/>
                                          </p:val>
                                        </p:tav>
                                      </p:tavLst>
                                    </p:anim>
                                    <p:anim calcmode="lin" valueType="num">
                                      <p:cBhvr>
                                        <p:cTn id="8" dur="500" fill="hold"/>
                                        <p:tgtEl>
                                          <p:spTgt spid="2"/>
                                        </p:tgtEl>
                                        <p:attrNameLst>
                                          <p:attrName>ppt_y</p:attrName>
                                        </p:attrNameLst>
                                      </p:cBhvr>
                                      <p:tavLst>
                                        <p:tav tm="0">
                                          <p:val>
                                            <p:strVal val="1+#ppt_h/2"/>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45062"/>
                                        </p:tgtEl>
                                        <p:attrNameLst>
                                          <p:attrName>style.visibility</p:attrName>
                                        </p:attrNameLst>
                                      </p:cBhvr>
                                      <p:to>
                                        <p:strVal val="visible"/>
                                      </p:to>
                                    </p:set>
                                    <p:animEffect transition="in" filter="fade">
                                      <p:cBhvr>
                                        <p:cTn id="11" dur="2000"/>
                                        <p:tgtEl>
                                          <p:spTgt spid="45062"/>
                                        </p:tgtEl>
                                      </p:cBhvr>
                                    </p:animEffect>
                                  </p:childTnLst>
                                </p:cTn>
                              </p:par>
                              <p:par>
                                <p:cTn id="12" presetID="2" presetClass="entr" presetSubtype="8" fill="hold" grpId="0" nodeType="withEffect">
                                  <p:stCondLst>
                                    <p:cond delay="0"/>
                                  </p:stCondLst>
                                  <p:childTnLst>
                                    <p:set>
                                      <p:cBhvr>
                                        <p:cTn id="13" dur="1" fill="hold">
                                          <p:stCondLst>
                                            <p:cond delay="0"/>
                                          </p:stCondLst>
                                        </p:cTn>
                                        <p:tgtEl>
                                          <p:spTgt spid="45058"/>
                                        </p:tgtEl>
                                        <p:attrNameLst>
                                          <p:attrName>style.visibility</p:attrName>
                                        </p:attrNameLst>
                                      </p:cBhvr>
                                      <p:to>
                                        <p:strVal val="visible"/>
                                      </p:to>
                                    </p:set>
                                    <p:anim calcmode="lin" valueType="num">
                                      <p:cBhvr>
                                        <p:cTn id="14" dur="500" fill="hold"/>
                                        <p:tgtEl>
                                          <p:spTgt spid="45058"/>
                                        </p:tgtEl>
                                        <p:attrNameLst>
                                          <p:attrName>ppt_x</p:attrName>
                                        </p:attrNameLst>
                                      </p:cBhvr>
                                      <p:tavLst>
                                        <p:tav tm="0">
                                          <p:val>
                                            <p:strVal val="0-#ppt_w/2"/>
                                          </p:val>
                                        </p:tav>
                                        <p:tav tm="100000">
                                          <p:val>
                                            <p:strVal val="#ppt_x"/>
                                          </p:val>
                                        </p:tav>
                                      </p:tavLst>
                                    </p:anim>
                                    <p:anim calcmode="lin" valueType="num">
                                      <p:cBhvr>
                                        <p:cTn id="15" dur="500" fill="hold"/>
                                        <p:tgtEl>
                                          <p:spTgt spid="4505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8" grpId="0" bldLvl="0" animBg="1"/>
      <p:bldP spid="45062" grpId="0" bldLvl="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2225" name="矩形 58"/>
          <p:cNvSpPr/>
          <p:nvPr/>
        </p:nvSpPr>
        <p:spPr>
          <a:xfrm>
            <a:off x="0" y="5092700"/>
            <a:ext cx="9144000" cy="142875"/>
          </a:xfrm>
          <a:prstGeom prst="rect">
            <a:avLst/>
          </a:prstGeom>
          <a:solidFill>
            <a:srgbClr val="FFCCFF">
              <a:alpha val="69019"/>
            </a:srgbClr>
          </a:solidFill>
          <a:ln w="9525">
            <a:noFill/>
          </a:ln>
        </p:spPr>
        <p:txBody>
          <a:bodyPr lIns="90170" tIns="46990" rIns="90170" bIns="46990"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52226" name="TextBox 48"/>
          <p:cNvSpPr/>
          <p:nvPr/>
        </p:nvSpPr>
        <p:spPr>
          <a:xfrm>
            <a:off x="468313" y="123825"/>
            <a:ext cx="1944687" cy="579438"/>
          </a:xfrm>
          <a:prstGeom prst="rect">
            <a:avLst/>
          </a:prstGeom>
          <a:noFill/>
          <a:ln w="9525">
            <a:noFill/>
          </a:ln>
        </p:spPr>
        <p:txBody>
          <a:bodyPr anchor="t">
            <a:spAutoFit/>
          </a:bodyPr>
          <a:p>
            <a:pPr algn="ctr"/>
            <a:r>
              <a:rPr lang="zh-CN" altLang="en-US" sz="3200" b="1">
                <a:solidFill>
                  <a:schemeClr val="tx2"/>
                </a:solidFill>
                <a:latin typeface="微软雅黑" panose="020B0503020204020204" pitchFamily="34" charset="-122"/>
                <a:ea typeface="华文隶书" panose="02010800040101010101" pitchFamily="2" charset="-122"/>
                <a:sym typeface="微软雅黑" panose="020B0503020204020204" pitchFamily="34" charset="-122"/>
              </a:rPr>
              <a:t>汉邦之窗</a:t>
            </a:r>
            <a:endParaRPr lang="zh-CN" altLang="en-US">
              <a:latin typeface="Arial" panose="020B0604020202020204" pitchFamily="34" charset="0"/>
              <a:ea typeface="宋体" panose="02010600030101010101" pitchFamily="2" charset="-122"/>
            </a:endParaRPr>
          </a:p>
        </p:txBody>
      </p:sp>
      <p:sp>
        <p:nvSpPr>
          <p:cNvPr id="52227" name="Text Box 4"/>
          <p:cNvSpPr txBox="1"/>
          <p:nvPr/>
        </p:nvSpPr>
        <p:spPr>
          <a:xfrm>
            <a:off x="468313" y="1308100"/>
            <a:ext cx="5472112" cy="3784600"/>
          </a:xfrm>
          <a:prstGeom prst="rect">
            <a:avLst/>
          </a:prstGeom>
          <a:noFill/>
          <a:ln w="9525">
            <a:noFill/>
          </a:ln>
        </p:spPr>
        <p:txBody>
          <a:bodyPr anchor="t">
            <a:spAutoFit/>
          </a:bodyPr>
          <a:p>
            <a:pPr>
              <a:lnSpc>
                <a:spcPct val="150000"/>
              </a:lnSpc>
            </a:pPr>
            <a:r>
              <a:rPr lang="zh-CN" altLang="en-US" sz="1600">
                <a:latin typeface="楷体_GB2312" panose="02010609030101010101" pitchFamily="49" charset="-122"/>
                <a:ea typeface="楷体_GB2312" panose="02010609030101010101" pitchFamily="49" charset="-122"/>
              </a:rPr>
              <a:t>   </a:t>
            </a:r>
            <a:r>
              <a:rPr lang="zh-CN" altLang="en-US" sz="1600">
                <a:latin typeface="微软雅黑" panose="020B0503020204020204" pitchFamily="34" charset="-122"/>
                <a:ea typeface="微软雅黑" panose="020B0503020204020204" pitchFamily="34" charset="-122"/>
              </a:rPr>
              <a:t>为了帮助企业领导者更好地掌握激励的艺术，有效地激励员工拼搏，顺利地达到企业的目标，编者执笔编著了此书：让员工动起来。其实，让员工动起来的方法很多，但归纳起来不外乎两种，即内激和外激。</a:t>
            </a:r>
            <a:endParaRPr lang="zh-CN" altLang="en-US" sz="1600">
              <a:latin typeface="微软雅黑" panose="020B0503020204020204" pitchFamily="34" charset="-122"/>
              <a:ea typeface="微软雅黑" panose="020B0503020204020204" pitchFamily="34" charset="-122"/>
            </a:endParaRPr>
          </a:p>
          <a:p>
            <a:pPr>
              <a:lnSpc>
                <a:spcPct val="150000"/>
              </a:lnSpc>
            </a:pPr>
            <a:r>
              <a:rPr lang="zh-CN" altLang="en-US" sz="1600">
                <a:latin typeface="微软雅黑" panose="020B0503020204020204" pitchFamily="34" charset="-122"/>
                <a:ea typeface="微软雅黑" panose="020B0503020204020204" pitchFamily="34" charset="-122"/>
              </a:rPr>
              <a:t>   本书从内激和外激两个方面，深入浅出地介绍激励在实际工作中的作用，并配以针对性且比较有特色的案例，以理论和实际相结合的模式，将激励从无形变为有形，生动地显现在读者面前。这就是创作此书的原始动机，希望读者能够从本书汲取一定的营养，以备需时之用，从而避免”书到用时方恨少”的窘境。</a:t>
            </a:r>
            <a:endParaRPr lang="zh-CN" altLang="en-US" sz="1600">
              <a:latin typeface="微软雅黑" panose="020B0503020204020204" pitchFamily="34" charset="-122"/>
              <a:ea typeface="微软雅黑" panose="020B0503020204020204" pitchFamily="34" charset="-122"/>
            </a:endParaRPr>
          </a:p>
        </p:txBody>
      </p:sp>
      <p:sp>
        <p:nvSpPr>
          <p:cNvPr id="52228" name="Text Box 5"/>
          <p:cNvSpPr txBox="1"/>
          <p:nvPr/>
        </p:nvSpPr>
        <p:spPr>
          <a:xfrm>
            <a:off x="1763713" y="901700"/>
            <a:ext cx="3043237" cy="522288"/>
          </a:xfrm>
          <a:prstGeom prst="rect">
            <a:avLst/>
          </a:prstGeom>
          <a:noFill/>
          <a:ln w="9525">
            <a:noFill/>
          </a:ln>
          <a:effectLst>
            <a:outerShdw dist="17961" dir="2699999" algn="ctr" rotWithShape="0">
              <a:srgbClr val="FFCC99"/>
            </a:outerShdw>
          </a:effectLst>
        </p:spPr>
        <p:txBody>
          <a:bodyPr wrap="none" anchor="t">
            <a:spAutoFit/>
          </a:bodyPr>
          <a:p>
            <a:r>
              <a:rPr lang="zh-CN" altLang="en-US" sz="2800" b="1">
                <a:latin typeface="Arial" panose="020B0604020202020204" pitchFamily="34" charset="0"/>
                <a:ea typeface="隶书" panose="02010509060101010101" pitchFamily="49" charset="-122"/>
              </a:rPr>
              <a:t>《让员工动起来》</a:t>
            </a:r>
            <a:endParaRPr lang="zh-CN" altLang="en-US" sz="2800" b="1">
              <a:latin typeface="Arial" panose="020B0604020202020204" pitchFamily="34" charset="0"/>
              <a:ea typeface="隶书" panose="02010509060101010101" pitchFamily="49" charset="-122"/>
            </a:endParaRPr>
          </a:p>
        </p:txBody>
      </p:sp>
      <p:pic>
        <p:nvPicPr>
          <p:cNvPr id="52229" name="图片 1"/>
          <p:cNvPicPr>
            <a:picLocks noChangeAspect="1"/>
          </p:cNvPicPr>
          <p:nvPr/>
        </p:nvPicPr>
        <p:blipFill>
          <a:blip r:embed="rId1"/>
          <a:stretch>
            <a:fillRect/>
          </a:stretch>
        </p:blipFill>
        <p:spPr>
          <a:xfrm>
            <a:off x="6475413" y="1423988"/>
            <a:ext cx="2087562" cy="2817812"/>
          </a:xfrm>
          <a:prstGeom prst="rect">
            <a:avLst/>
          </a:prstGeom>
          <a:noFill/>
          <a:ln w="9525">
            <a:noFill/>
          </a:ln>
        </p:spPr>
      </p:pic>
    </p:spTree>
  </p:cSld>
  <p:clrMapOvr>
    <a:masterClrMapping/>
  </p:clrMapOvr>
  <p:transition advClick="0" advTm="5000">
    <p:split orient="vert" dir="in"/>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3249" name="矩形 58"/>
          <p:cNvSpPr/>
          <p:nvPr/>
        </p:nvSpPr>
        <p:spPr>
          <a:xfrm>
            <a:off x="0" y="5092700"/>
            <a:ext cx="9144000" cy="142875"/>
          </a:xfrm>
          <a:prstGeom prst="rect">
            <a:avLst/>
          </a:prstGeom>
          <a:solidFill>
            <a:srgbClr val="FFCCFF">
              <a:alpha val="69019"/>
            </a:srgbClr>
          </a:solidFill>
          <a:ln w="9525">
            <a:noFill/>
          </a:ln>
        </p:spPr>
        <p:txBody>
          <a:bodyPr lIns="90170" tIns="46990" rIns="90170" bIns="46990" anchor="ctr"/>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53250" name="TextBox 48"/>
          <p:cNvSpPr/>
          <p:nvPr/>
        </p:nvSpPr>
        <p:spPr>
          <a:xfrm>
            <a:off x="468313" y="123825"/>
            <a:ext cx="1944687" cy="579438"/>
          </a:xfrm>
          <a:prstGeom prst="rect">
            <a:avLst/>
          </a:prstGeom>
          <a:noFill/>
          <a:ln w="9525">
            <a:noFill/>
          </a:ln>
        </p:spPr>
        <p:txBody>
          <a:bodyPr anchor="t">
            <a:spAutoFit/>
          </a:bodyPr>
          <a:p>
            <a:pPr algn="ctr"/>
            <a:r>
              <a:rPr lang="zh-CN" altLang="en-US" sz="3200" b="1">
                <a:solidFill>
                  <a:schemeClr val="tx2"/>
                </a:solidFill>
                <a:latin typeface="微软雅黑" panose="020B0503020204020204" pitchFamily="34" charset="-122"/>
                <a:ea typeface="华文隶书" panose="02010800040101010101" pitchFamily="2" charset="-122"/>
                <a:sym typeface="微软雅黑" panose="020B0503020204020204" pitchFamily="34" charset="-122"/>
              </a:rPr>
              <a:t>汉邦之窗</a:t>
            </a:r>
            <a:endParaRPr lang="zh-CN" altLang="en-US">
              <a:latin typeface="Arial" panose="020B0604020202020204" pitchFamily="34" charset="0"/>
              <a:ea typeface="宋体" panose="02010600030101010101" pitchFamily="2" charset="-122"/>
            </a:endParaRPr>
          </a:p>
        </p:txBody>
      </p:sp>
      <p:sp>
        <p:nvSpPr>
          <p:cNvPr id="172036" name="Text Box 4"/>
          <p:cNvSpPr txBox="1">
            <a:spLocks noChangeArrowheads="1"/>
          </p:cNvSpPr>
          <p:nvPr/>
        </p:nvSpPr>
        <p:spPr bwMode="auto">
          <a:xfrm>
            <a:off x="252412" y="712469"/>
            <a:ext cx="5832475" cy="4461510"/>
          </a:xfrm>
          <a:prstGeom prst="rect">
            <a:avLst/>
          </a:prstGeom>
          <a:noFill/>
          <a:ln w="9525">
            <a:noFill/>
            <a:miter lim="800000"/>
          </a:ln>
        </p:spPr>
        <p:txBody>
          <a:bodyPr>
            <a:spAutoFit/>
          </a:bodyPr>
          <a:lstStyle/>
          <a:p>
            <a:pPr algn="ctr">
              <a:defRPr/>
            </a:pPr>
            <a:r>
              <a:rPr lang="zh-CN" altLang="en-US" sz="1600" noProof="1">
                <a:ln w="22225">
                  <a:solidFill>
                    <a:schemeClr val="accent2"/>
                  </a:solidFill>
                  <a:prstDash val="solid"/>
                </a:ln>
                <a:solidFill>
                  <a:schemeClr val="accent2">
                    <a:lumMod val="40000"/>
                    <a:lumOff val="60000"/>
                  </a:schemeClr>
                </a:solidFill>
                <a:latin typeface="楷体_GB2312" panose="02010609030101010101" pitchFamily="49" charset="-122"/>
                <a:ea typeface="楷体_GB2312" panose="02010609030101010101" pitchFamily="49" charset="-122"/>
                <a:cs typeface="+mn-cs"/>
              </a:rPr>
              <a:t>  </a:t>
            </a:r>
            <a:r>
              <a:rPr lang="zh-CN" altLang="en-US" sz="2800" b="1" noProof="1">
                <a:ln w="22225">
                  <a:solidFill>
                    <a:schemeClr val="accent2"/>
                  </a:solidFill>
                  <a:prstDash val="solid"/>
                </a:ln>
                <a:solidFill>
                  <a:schemeClr val="accent2">
                    <a:lumMod val="40000"/>
                    <a:lumOff val="60000"/>
                  </a:schemeClr>
                </a:solidFill>
                <a:latin typeface="Arial" panose="020B0604020202020204" pitchFamily="34" charset="0"/>
                <a:ea typeface="隶书" panose="02010509060101010101" pitchFamily="49" charset="-122"/>
                <a:cs typeface="+mn-cs"/>
                <a:sym typeface="+mn-ea"/>
              </a:rPr>
              <a:t>《工作意味着责任》</a:t>
            </a:r>
            <a:endParaRPr lang="zh-CN" altLang="en-US" sz="2800" b="1" noProof="1">
              <a:ln w="22225">
                <a:solidFill>
                  <a:schemeClr val="accent2"/>
                </a:solidFill>
                <a:prstDash val="solid"/>
              </a:ln>
              <a:solidFill>
                <a:schemeClr val="accent2">
                  <a:lumMod val="40000"/>
                  <a:lumOff val="60000"/>
                </a:schemeClr>
              </a:solidFill>
              <a:ea typeface="隶书" panose="02010509060101010101" pitchFamily="49" charset="-122"/>
              <a:sym typeface="+mn-ea"/>
            </a:endParaRPr>
          </a:p>
          <a:p>
            <a:r>
              <a:rPr lang="zh-CN" altLang="en-US" sz="1600" noProof="1">
                <a:latin typeface="微软雅黑" panose="020B0503020204020204" pitchFamily="34" charset="-122"/>
                <a:ea typeface="微软雅黑" panose="020B0503020204020204" pitchFamily="34" charset="-122"/>
                <a:cs typeface="+mn-cs"/>
              </a:rPr>
              <a:t>    一个缺乏责任的员工是没有价值的员工，一个缺乏责任的组织是注定失败的组织。工作中，只有我们每个人都意识到自己的责任，承担起自己的责任，我们所在的企业才有可能会变得更加强大，我们的人生才会更加精彩。</a:t>
            </a:r>
            <a:endParaRPr lang="zh-CN" altLang="en-US" sz="1600" noProof="1">
              <a:latin typeface="微软雅黑" panose="020B0503020204020204" pitchFamily="34" charset="-122"/>
              <a:ea typeface="微软雅黑" panose="020B0503020204020204" pitchFamily="34" charset="-122"/>
            </a:endParaRPr>
          </a:p>
          <a:p>
            <a:r>
              <a:rPr lang="zh-CN" altLang="en-US" sz="1600" noProof="1">
                <a:latin typeface="微软雅黑" panose="020B0503020204020204" pitchFamily="34" charset="-122"/>
                <a:ea typeface="微软雅黑" panose="020B0503020204020204" pitchFamily="34" charset="-122"/>
                <a:cs typeface="+mn-cs"/>
              </a:rPr>
              <a:t>    作为企业员工，不要总抱怨公司没有给你机会，不妨仔细想一想，你是否能够漂亮地完成公司交给你的任务并且没有借口？你是否平时就给老板留下了一个能够承担责任、勇于负责的印象？如果没有，你就不应该抱怨机会不垂青于你。对于我们来说，每个人都要扮演多个角色，但无论是哪个角色，我们都应该承担起自己肩上的责任，因为工作就意味着责任，需要我们去尽职尽责！可以说，一个缺乏责任感的民族，是一个走向没落的民族；一个缺乏责任感的企业，是一个没有前途的企业；一个缺乏责任感的人，是一个什么都做不好的人。工作中，只有我们每个人都意识到自己的责任，承担起自己的责任，我们所在的企业才有可能会变得更加强大，我们的人生才会更加精彩。</a:t>
            </a:r>
            <a:endParaRPr lang="zh-CN" altLang="en-US" sz="1600" noProof="1">
              <a:latin typeface="微软雅黑" panose="020B0503020204020204" pitchFamily="34" charset="-122"/>
              <a:ea typeface="微软雅黑" panose="020B0503020204020204" pitchFamily="34" charset="-122"/>
            </a:endParaRPr>
          </a:p>
        </p:txBody>
      </p:sp>
      <p:pic>
        <p:nvPicPr>
          <p:cNvPr id="53252" name="图片 1"/>
          <p:cNvPicPr>
            <a:picLocks noChangeAspect="1"/>
          </p:cNvPicPr>
          <p:nvPr/>
        </p:nvPicPr>
        <p:blipFill>
          <a:blip r:embed="rId1"/>
          <a:stretch>
            <a:fillRect/>
          </a:stretch>
        </p:blipFill>
        <p:spPr>
          <a:xfrm>
            <a:off x="6248400" y="839788"/>
            <a:ext cx="2551113" cy="3884612"/>
          </a:xfrm>
          <a:prstGeom prst="rect">
            <a:avLst/>
          </a:prstGeom>
          <a:noFill/>
          <a:ln w="9525">
            <a:noFill/>
          </a:ln>
        </p:spPr>
      </p:pic>
    </p:spTree>
  </p:cSld>
  <p:clrMapOvr>
    <a:masterClrMapping/>
  </p:clrMapOvr>
  <p:transition advClick="0" advTm="5000">
    <p:split orient="vert" dir="in"/>
  </p:transition>
</p:sld>
</file>

<file path=ppt/theme/theme1.xml><?xml version="1.0" encoding="utf-8"?>
<a:theme xmlns:a="http://schemas.openxmlformats.org/drawingml/2006/main" name="Office 主题">
  <a:themeElements>
    <a:clrScheme name="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Office 主题">
      <a:majorFont>
        <a:latin typeface="Calibri"/>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1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_Office 主题">
      <a:majorFont>
        <a:latin typeface="Calibri"/>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1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主题">
  <a:themeElements>
    <a:clrScheme name="2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2_Office 主题">
      <a:majorFont>
        <a:latin typeface="Calibri"/>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2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主题">
  <a:themeElements>
    <a:clrScheme name="3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3_Office 主题">
      <a:majorFont>
        <a:latin typeface="Calibri"/>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3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Office 主题">
  <a:themeElements>
    <a:clrScheme name="4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4_Office 主题">
      <a:majorFont>
        <a:latin typeface="Calibri"/>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4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5_Office 主题">
  <a:themeElements>
    <a:clrScheme name="5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5_Office 主题">
      <a:majorFont>
        <a:latin typeface="Calibri"/>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5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6_Office 主题">
  <a:themeElements>
    <a:clrScheme name="6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6_Office 主题">
      <a:majorFont>
        <a:latin typeface="Calibri"/>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6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7_Office 主题">
  <a:themeElements>
    <a:clrScheme name="7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7_Office 主题">
      <a:majorFont>
        <a:latin typeface="Calibri"/>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7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8_Office 主题">
  <a:themeElements>
    <a:clrScheme name="8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8_Office 主题">
      <a:majorFont>
        <a:latin typeface="Calibri"/>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8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9_Office 主题">
  <a:themeElements>
    <a:clrScheme name="9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9_Office 主题">
      <a:majorFont>
        <a:latin typeface="Calibri"/>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9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10_Office 主题">
  <a:themeElements>
    <a:clrScheme name="10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0_Office 主题">
      <a:majorFont>
        <a:latin typeface="Calibri"/>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10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11_Office 主题">
  <a:themeElements>
    <a:clrScheme name="11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1_Office 主题">
      <a:majorFont>
        <a:latin typeface="Calibri"/>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11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8426</Words>
  <Application>WPS 演示</Application>
  <PresentationFormat>全屏显示(16:9)</PresentationFormat>
  <Paragraphs>357</Paragraphs>
  <Slides>39</Slides>
  <Notes>0</Notes>
  <HiddenSlides>0</HiddenSlides>
  <MMClips>0</MMClips>
  <ScaleCrop>false</ScaleCrop>
  <HeadingPairs>
    <vt:vector size="6" baseType="variant">
      <vt:variant>
        <vt:lpstr>已用的字体</vt:lpstr>
      </vt:variant>
      <vt:variant>
        <vt:i4>20</vt:i4>
      </vt:variant>
      <vt:variant>
        <vt:lpstr>主题</vt:lpstr>
      </vt:variant>
      <vt:variant>
        <vt:i4>12</vt:i4>
      </vt:variant>
      <vt:variant>
        <vt:lpstr>幻灯片标题</vt:lpstr>
      </vt:variant>
      <vt:variant>
        <vt:i4>39</vt:i4>
      </vt:variant>
    </vt:vector>
  </HeadingPairs>
  <TitlesOfParts>
    <vt:vector size="71" baseType="lpstr">
      <vt:lpstr>Arial</vt:lpstr>
      <vt:lpstr>宋体</vt:lpstr>
      <vt:lpstr>Wingdings</vt:lpstr>
      <vt:lpstr>Calibri</vt:lpstr>
      <vt:lpstr>方正小标宋简体</vt:lpstr>
      <vt:lpstr>楷体_GB2312</vt:lpstr>
      <vt:lpstr>微软雅黑</vt:lpstr>
      <vt:lpstr>BatangChe</vt:lpstr>
      <vt:lpstr>华文楷体</vt:lpstr>
      <vt:lpstr>隶书</vt:lpstr>
      <vt:lpstr>华文隶书</vt:lpstr>
      <vt:lpstr>Arial Unicode MS</vt:lpstr>
      <vt:lpstr>Times New Roman</vt:lpstr>
      <vt:lpstr>Adobe Myungjo Std M</vt:lpstr>
      <vt:lpstr>华文宋体</vt:lpstr>
      <vt:lpstr>华文琥珀</vt:lpstr>
      <vt:lpstr>华文细黑</vt:lpstr>
      <vt:lpstr>Wingdings</vt:lpstr>
      <vt:lpstr>经典繁仿黑</vt:lpstr>
      <vt:lpstr>黑体</vt:lpstr>
      <vt:lpstr>Office 主题</vt:lpstr>
      <vt:lpstr>1_Office 主题</vt:lpstr>
      <vt:lpstr>2_Office 主题</vt:lpstr>
      <vt:lpstr>3_Office 主题</vt:lpstr>
      <vt:lpstr>4_Office 主题</vt:lpstr>
      <vt:lpstr>5_Office 主题</vt:lpstr>
      <vt:lpstr>6_Office 主题</vt:lpstr>
      <vt:lpstr>7_Office 主题</vt:lpstr>
      <vt:lpstr>8_Office 主题</vt:lpstr>
      <vt:lpstr>9_Office 主题</vt:lpstr>
      <vt:lpstr>10_Office 主题</vt:lpstr>
      <vt:lpstr>11_Office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杨睿</dc:creator>
  <cp:lastModifiedBy>jerry</cp:lastModifiedBy>
  <cp:revision>121</cp:revision>
  <dcterms:created xsi:type="dcterms:W3CDTF">1988-01-08T08:00:00Z</dcterms:created>
  <dcterms:modified xsi:type="dcterms:W3CDTF">2017-11-13T05:16:56Z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2052-10.1.0.6877</vt:lpwstr>
  </property>
</Properties>
</file>